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8" r:id="rId2"/>
    <p:sldId id="299" r:id="rId3"/>
    <p:sldId id="306" r:id="rId4"/>
    <p:sldId id="300" r:id="rId5"/>
    <p:sldId id="301" r:id="rId6"/>
    <p:sldId id="256" r:id="rId7"/>
    <p:sldId id="257" r:id="rId8"/>
    <p:sldId id="302" r:id="rId9"/>
    <p:sldId id="258" r:id="rId10"/>
    <p:sldId id="303" r:id="rId11"/>
    <p:sldId id="259" r:id="rId12"/>
    <p:sldId id="260" r:id="rId13"/>
    <p:sldId id="261" r:id="rId14"/>
    <p:sldId id="304" r:id="rId15"/>
    <p:sldId id="262" r:id="rId16"/>
    <p:sldId id="263" r:id="rId17"/>
    <p:sldId id="305" r:id="rId18"/>
    <p:sldId id="264" r:id="rId19"/>
    <p:sldId id="265" r:id="rId20"/>
    <p:sldId id="266" r:id="rId21"/>
    <p:sldId id="267" r:id="rId22"/>
    <p:sldId id="296" r:id="rId23"/>
    <p:sldId id="268" r:id="rId24"/>
    <p:sldId id="269" r:id="rId25"/>
    <p:sldId id="270" r:id="rId26"/>
    <p:sldId id="271" r:id="rId27"/>
    <p:sldId id="272" r:id="rId28"/>
    <p:sldId id="307" r:id="rId29"/>
    <p:sldId id="273" r:id="rId30"/>
    <p:sldId id="274" r:id="rId31"/>
    <p:sldId id="275" r:id="rId32"/>
    <p:sldId id="276" r:id="rId33"/>
    <p:sldId id="277" r:id="rId34"/>
    <p:sldId id="278" r:id="rId35"/>
    <p:sldId id="310" r:id="rId36"/>
    <p:sldId id="308" r:id="rId37"/>
    <p:sldId id="297" r:id="rId38"/>
    <p:sldId id="279" r:id="rId39"/>
    <p:sldId id="280" r:id="rId40"/>
    <p:sldId id="311" r:id="rId41"/>
    <p:sldId id="281" r:id="rId42"/>
    <p:sldId id="282" r:id="rId43"/>
    <p:sldId id="283" r:id="rId44"/>
    <p:sldId id="284" r:id="rId45"/>
    <p:sldId id="285" r:id="rId46"/>
    <p:sldId id="286" r:id="rId47"/>
    <p:sldId id="287" r:id="rId48"/>
    <p:sldId id="288" r:id="rId49"/>
    <p:sldId id="289" r:id="rId50"/>
    <p:sldId id="290" r:id="rId51"/>
    <p:sldId id="291" r:id="rId52"/>
    <p:sldId id="292" r:id="rId53"/>
    <p:sldId id="293" r:id="rId54"/>
    <p:sldId id="294" r:id="rId55"/>
    <p:sldId id="295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102" autoAdjust="0"/>
    <p:restoredTop sz="94660"/>
  </p:normalViewPr>
  <p:slideViewPr>
    <p:cSldViewPr snapToGrid="0">
      <p:cViewPr varScale="1">
        <p:scale>
          <a:sx n="74" d="100"/>
          <a:sy n="74" d="100"/>
        </p:scale>
        <p:origin x="72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61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et Anh Nguyen" userId="b95f61ff061388d5" providerId="LiveId" clId="{63A4074C-12D4-42CC-A380-9EE05C25C2F3}"/>
    <pc:docChg chg="addSld delSld modSld sldOrd">
      <pc:chgData name="Viet Anh Nguyen" userId="b95f61ff061388d5" providerId="LiveId" clId="{63A4074C-12D4-42CC-A380-9EE05C25C2F3}" dt="2022-01-19T10:30:57.907" v="4097"/>
      <pc:docMkLst>
        <pc:docMk/>
      </pc:docMkLst>
      <pc:sldChg chg="addSp delSp mod">
        <pc:chgData name="Viet Anh Nguyen" userId="b95f61ff061388d5" providerId="LiveId" clId="{63A4074C-12D4-42CC-A380-9EE05C25C2F3}" dt="2022-01-19T06:09:44.893" v="218"/>
        <pc:sldMkLst>
          <pc:docMk/>
          <pc:sldMk cId="305478897" sldId="256"/>
        </pc:sldMkLst>
        <pc:inkChg chg="add del">
          <ac:chgData name="Viet Anh Nguyen" userId="b95f61ff061388d5" providerId="LiveId" clId="{63A4074C-12D4-42CC-A380-9EE05C25C2F3}" dt="2022-01-19T06:08:15.134" v="160"/>
          <ac:inkMkLst>
            <pc:docMk/>
            <pc:sldMk cId="305478897" sldId="256"/>
            <ac:inkMk id="2" creationId="{8E8FFCC9-AAD9-4043-960E-D456CCC4D460}"/>
          </ac:inkMkLst>
        </pc:inkChg>
        <pc:inkChg chg="add del">
          <ac:chgData name="Viet Anh Nguyen" userId="b95f61ff061388d5" providerId="LiveId" clId="{63A4074C-12D4-42CC-A380-9EE05C25C2F3}" dt="2022-01-19T06:08:13.894" v="158"/>
          <ac:inkMkLst>
            <pc:docMk/>
            <pc:sldMk cId="305478897" sldId="256"/>
            <ac:inkMk id="3" creationId="{61516ABE-FB45-4C54-9DFB-3D8F72ADABB5}"/>
          </ac:inkMkLst>
        </pc:inkChg>
        <pc:inkChg chg="add del">
          <ac:chgData name="Viet Anh Nguyen" userId="b95f61ff061388d5" providerId="LiveId" clId="{63A4074C-12D4-42CC-A380-9EE05C25C2F3}" dt="2022-01-19T06:08:13.894" v="158"/>
          <ac:inkMkLst>
            <pc:docMk/>
            <pc:sldMk cId="305478897" sldId="256"/>
            <ac:inkMk id="4" creationId="{44C7B6E4-93D7-48A7-9FB8-FDD80B5B8594}"/>
          </ac:inkMkLst>
        </pc:inkChg>
        <pc:inkChg chg="add del">
          <ac:chgData name="Viet Anh Nguyen" userId="b95f61ff061388d5" providerId="LiveId" clId="{63A4074C-12D4-42CC-A380-9EE05C25C2F3}" dt="2022-01-19T06:08:15.134" v="160"/>
          <ac:inkMkLst>
            <pc:docMk/>
            <pc:sldMk cId="305478897" sldId="256"/>
            <ac:inkMk id="6" creationId="{1282E3E1-B1F0-48CA-BCD8-FAE6C777417E}"/>
          </ac:inkMkLst>
        </pc:inkChg>
        <pc:inkChg chg="add del">
          <ac:chgData name="Viet Anh Nguyen" userId="b95f61ff061388d5" providerId="LiveId" clId="{63A4074C-12D4-42CC-A380-9EE05C25C2F3}" dt="2022-01-19T06:08:15.134" v="160"/>
          <ac:inkMkLst>
            <pc:docMk/>
            <pc:sldMk cId="305478897" sldId="256"/>
            <ac:inkMk id="7" creationId="{CFCAEDB1-24B9-4832-B796-689C40F5C3AB}"/>
          </ac:inkMkLst>
        </pc:inkChg>
        <pc:inkChg chg="add">
          <ac:chgData name="Viet Anh Nguyen" userId="b95f61ff061388d5" providerId="LiveId" clId="{63A4074C-12D4-42CC-A380-9EE05C25C2F3}" dt="2022-01-19T06:08:15.134" v="160"/>
          <ac:inkMkLst>
            <pc:docMk/>
            <pc:sldMk cId="305478897" sldId="256"/>
            <ac:inkMk id="8" creationId="{71335C6D-F533-4DD1-8E8A-1A2FF8D311B1}"/>
          </ac:inkMkLst>
        </pc:inkChg>
        <pc:inkChg chg="add del">
          <ac:chgData name="Viet Anh Nguyen" userId="b95f61ff061388d5" providerId="LiveId" clId="{63A4074C-12D4-42CC-A380-9EE05C25C2F3}" dt="2022-01-19T06:08:56.482" v="169"/>
          <ac:inkMkLst>
            <pc:docMk/>
            <pc:sldMk cId="305478897" sldId="256"/>
            <ac:inkMk id="9" creationId="{7FE6D4B9-B9E0-4025-94C7-176892B24828}"/>
          </ac:inkMkLst>
        </pc:inkChg>
        <pc:inkChg chg="add del">
          <ac:chgData name="Viet Anh Nguyen" userId="b95f61ff061388d5" providerId="LiveId" clId="{63A4074C-12D4-42CC-A380-9EE05C25C2F3}" dt="2022-01-19T06:08:56.482" v="169"/>
          <ac:inkMkLst>
            <pc:docMk/>
            <pc:sldMk cId="305478897" sldId="256"/>
            <ac:inkMk id="10" creationId="{82835590-0E6D-49E1-8868-302E62322B41}"/>
          </ac:inkMkLst>
        </pc:inkChg>
        <pc:inkChg chg="add del">
          <ac:chgData name="Viet Anh Nguyen" userId="b95f61ff061388d5" providerId="LiveId" clId="{63A4074C-12D4-42CC-A380-9EE05C25C2F3}" dt="2022-01-19T06:08:56.482" v="169"/>
          <ac:inkMkLst>
            <pc:docMk/>
            <pc:sldMk cId="305478897" sldId="256"/>
            <ac:inkMk id="11" creationId="{AF327952-C855-43D8-9949-21C3F415962E}"/>
          </ac:inkMkLst>
        </pc:inkChg>
        <pc:inkChg chg="add del">
          <ac:chgData name="Viet Anh Nguyen" userId="b95f61ff061388d5" providerId="LiveId" clId="{63A4074C-12D4-42CC-A380-9EE05C25C2F3}" dt="2022-01-19T06:08:56.482" v="169"/>
          <ac:inkMkLst>
            <pc:docMk/>
            <pc:sldMk cId="305478897" sldId="256"/>
            <ac:inkMk id="12" creationId="{AC7589CF-083C-4E7A-9853-E4E201CFA2CF}"/>
          </ac:inkMkLst>
        </pc:inkChg>
        <pc:inkChg chg="add del">
          <ac:chgData name="Viet Anh Nguyen" userId="b95f61ff061388d5" providerId="LiveId" clId="{63A4074C-12D4-42CC-A380-9EE05C25C2F3}" dt="2022-01-19T06:08:56.482" v="169"/>
          <ac:inkMkLst>
            <pc:docMk/>
            <pc:sldMk cId="305478897" sldId="256"/>
            <ac:inkMk id="13" creationId="{C47FFF29-68D5-4A63-8E65-0DEAE5C3F485}"/>
          </ac:inkMkLst>
        </pc:inkChg>
        <pc:inkChg chg="add del">
          <ac:chgData name="Viet Anh Nguyen" userId="b95f61ff061388d5" providerId="LiveId" clId="{63A4074C-12D4-42CC-A380-9EE05C25C2F3}" dt="2022-01-19T06:08:56.482" v="169"/>
          <ac:inkMkLst>
            <pc:docMk/>
            <pc:sldMk cId="305478897" sldId="256"/>
            <ac:inkMk id="14" creationId="{916A982B-F47D-4DEF-9513-C057B40F1F50}"/>
          </ac:inkMkLst>
        </pc:inkChg>
        <pc:inkChg chg="add del">
          <ac:chgData name="Viet Anh Nguyen" userId="b95f61ff061388d5" providerId="LiveId" clId="{63A4074C-12D4-42CC-A380-9EE05C25C2F3}" dt="2022-01-19T06:08:56.482" v="169"/>
          <ac:inkMkLst>
            <pc:docMk/>
            <pc:sldMk cId="305478897" sldId="256"/>
            <ac:inkMk id="15" creationId="{DF44B910-455C-4A5D-86C6-CC22AF01CA14}"/>
          </ac:inkMkLst>
        </pc:inkChg>
        <pc:inkChg chg="add del">
          <ac:chgData name="Viet Anh Nguyen" userId="b95f61ff061388d5" providerId="LiveId" clId="{63A4074C-12D4-42CC-A380-9EE05C25C2F3}" dt="2022-01-19T06:08:56.482" v="169"/>
          <ac:inkMkLst>
            <pc:docMk/>
            <pc:sldMk cId="305478897" sldId="256"/>
            <ac:inkMk id="16" creationId="{3577A673-F959-4F08-B503-F4B0D6737812}"/>
          </ac:inkMkLst>
        </pc:inkChg>
        <pc:inkChg chg="add">
          <ac:chgData name="Viet Anh Nguyen" userId="b95f61ff061388d5" providerId="LiveId" clId="{63A4074C-12D4-42CC-A380-9EE05C25C2F3}" dt="2022-01-19T06:08:56.482" v="169"/>
          <ac:inkMkLst>
            <pc:docMk/>
            <pc:sldMk cId="305478897" sldId="256"/>
            <ac:inkMk id="17" creationId="{9FF7880F-72B9-474F-91AD-55808F596101}"/>
          </ac:inkMkLst>
        </pc:inkChg>
        <pc:inkChg chg="add del">
          <ac:chgData name="Viet Anh Nguyen" userId="b95f61ff061388d5" providerId="LiveId" clId="{63A4074C-12D4-42CC-A380-9EE05C25C2F3}" dt="2022-01-19T06:09:17.471" v="179"/>
          <ac:inkMkLst>
            <pc:docMk/>
            <pc:sldMk cId="305478897" sldId="256"/>
            <ac:inkMk id="18" creationId="{65DC3789-A586-4190-A5B6-1C8DBCF08420}"/>
          </ac:inkMkLst>
        </pc:inkChg>
        <pc:inkChg chg="add del">
          <ac:chgData name="Viet Anh Nguyen" userId="b95f61ff061388d5" providerId="LiveId" clId="{63A4074C-12D4-42CC-A380-9EE05C25C2F3}" dt="2022-01-19T06:09:17.471" v="179"/>
          <ac:inkMkLst>
            <pc:docMk/>
            <pc:sldMk cId="305478897" sldId="256"/>
            <ac:inkMk id="19" creationId="{3C5A5109-B21F-4E30-8C3D-953C25FEAB19}"/>
          </ac:inkMkLst>
        </pc:inkChg>
        <pc:inkChg chg="add del">
          <ac:chgData name="Viet Anh Nguyen" userId="b95f61ff061388d5" providerId="LiveId" clId="{63A4074C-12D4-42CC-A380-9EE05C25C2F3}" dt="2022-01-19T06:09:17.471" v="179"/>
          <ac:inkMkLst>
            <pc:docMk/>
            <pc:sldMk cId="305478897" sldId="256"/>
            <ac:inkMk id="20" creationId="{D8C1F757-2204-4355-9C8B-8A3EF2D59154}"/>
          </ac:inkMkLst>
        </pc:inkChg>
        <pc:inkChg chg="add del">
          <ac:chgData name="Viet Anh Nguyen" userId="b95f61ff061388d5" providerId="LiveId" clId="{63A4074C-12D4-42CC-A380-9EE05C25C2F3}" dt="2022-01-19T06:09:17.471" v="179"/>
          <ac:inkMkLst>
            <pc:docMk/>
            <pc:sldMk cId="305478897" sldId="256"/>
            <ac:inkMk id="21" creationId="{B8259C43-DA56-4AF0-8956-EA5CBD953083}"/>
          </ac:inkMkLst>
        </pc:inkChg>
        <pc:inkChg chg="add del">
          <ac:chgData name="Viet Anh Nguyen" userId="b95f61ff061388d5" providerId="LiveId" clId="{63A4074C-12D4-42CC-A380-9EE05C25C2F3}" dt="2022-01-19T06:09:01.593" v="176"/>
          <ac:inkMkLst>
            <pc:docMk/>
            <pc:sldMk cId="305478897" sldId="256"/>
            <ac:inkMk id="22" creationId="{B10ACBF9-D02B-4520-A211-95BEE6C39B31}"/>
          </ac:inkMkLst>
        </pc:inkChg>
        <pc:inkChg chg="add del">
          <ac:chgData name="Viet Anh Nguyen" userId="b95f61ff061388d5" providerId="LiveId" clId="{63A4074C-12D4-42CC-A380-9EE05C25C2F3}" dt="2022-01-19T06:09:01.593" v="176"/>
          <ac:inkMkLst>
            <pc:docMk/>
            <pc:sldMk cId="305478897" sldId="256"/>
            <ac:inkMk id="23" creationId="{217DB577-16F4-4BFF-BD03-82943F529134}"/>
          </ac:inkMkLst>
        </pc:inkChg>
        <pc:inkChg chg="add del">
          <ac:chgData name="Viet Anh Nguyen" userId="b95f61ff061388d5" providerId="LiveId" clId="{63A4074C-12D4-42CC-A380-9EE05C25C2F3}" dt="2022-01-19T06:09:17.471" v="179"/>
          <ac:inkMkLst>
            <pc:docMk/>
            <pc:sldMk cId="305478897" sldId="256"/>
            <ac:inkMk id="24" creationId="{9EE204E8-6C61-4A74-BD74-499616BBE569}"/>
          </ac:inkMkLst>
        </pc:inkChg>
        <pc:inkChg chg="add del">
          <ac:chgData name="Viet Anh Nguyen" userId="b95f61ff061388d5" providerId="LiveId" clId="{63A4074C-12D4-42CC-A380-9EE05C25C2F3}" dt="2022-01-19T06:09:17.471" v="179"/>
          <ac:inkMkLst>
            <pc:docMk/>
            <pc:sldMk cId="305478897" sldId="256"/>
            <ac:inkMk id="25" creationId="{D21E29A2-422F-4779-8C61-A5564FDCD2E7}"/>
          </ac:inkMkLst>
        </pc:inkChg>
        <pc:inkChg chg="add del">
          <ac:chgData name="Viet Anh Nguyen" userId="b95f61ff061388d5" providerId="LiveId" clId="{63A4074C-12D4-42CC-A380-9EE05C25C2F3}" dt="2022-01-19T06:09:17.471" v="179"/>
          <ac:inkMkLst>
            <pc:docMk/>
            <pc:sldMk cId="305478897" sldId="256"/>
            <ac:inkMk id="26" creationId="{BA2BF30A-D513-4125-AB93-D6913620CB09}"/>
          </ac:inkMkLst>
        </pc:inkChg>
        <pc:inkChg chg="add del">
          <ac:chgData name="Viet Anh Nguyen" userId="b95f61ff061388d5" providerId="LiveId" clId="{63A4074C-12D4-42CC-A380-9EE05C25C2F3}" dt="2022-01-19T06:09:20.267" v="185"/>
          <ac:inkMkLst>
            <pc:docMk/>
            <pc:sldMk cId="305478897" sldId="256"/>
            <ac:inkMk id="27" creationId="{E8825910-4684-4265-8858-EF4F1CFAAD28}"/>
          </ac:inkMkLst>
        </pc:inkChg>
        <pc:inkChg chg="add del">
          <ac:chgData name="Viet Anh Nguyen" userId="b95f61ff061388d5" providerId="LiveId" clId="{63A4074C-12D4-42CC-A380-9EE05C25C2F3}" dt="2022-01-19T06:09:20.267" v="185"/>
          <ac:inkMkLst>
            <pc:docMk/>
            <pc:sldMk cId="305478897" sldId="256"/>
            <ac:inkMk id="28" creationId="{E729A928-DCA5-46D2-BCF3-4F9FE8C39D85}"/>
          </ac:inkMkLst>
        </pc:inkChg>
        <pc:inkChg chg="add del">
          <ac:chgData name="Viet Anh Nguyen" userId="b95f61ff061388d5" providerId="LiveId" clId="{63A4074C-12D4-42CC-A380-9EE05C25C2F3}" dt="2022-01-19T06:09:20.267" v="185"/>
          <ac:inkMkLst>
            <pc:docMk/>
            <pc:sldMk cId="305478897" sldId="256"/>
            <ac:inkMk id="29" creationId="{115DE806-FADC-4CAD-919B-F750047D47E1}"/>
          </ac:inkMkLst>
        </pc:inkChg>
        <pc:inkChg chg="add del">
          <ac:chgData name="Viet Anh Nguyen" userId="b95f61ff061388d5" providerId="LiveId" clId="{63A4074C-12D4-42CC-A380-9EE05C25C2F3}" dt="2022-01-19T06:09:20.267" v="185"/>
          <ac:inkMkLst>
            <pc:docMk/>
            <pc:sldMk cId="305478897" sldId="256"/>
            <ac:inkMk id="30" creationId="{C93436D9-3162-4AFE-9643-D5B1D9A216EA}"/>
          </ac:inkMkLst>
        </pc:inkChg>
        <pc:inkChg chg="add del">
          <ac:chgData name="Viet Anh Nguyen" userId="b95f61ff061388d5" providerId="LiveId" clId="{63A4074C-12D4-42CC-A380-9EE05C25C2F3}" dt="2022-01-19T06:09:20.267" v="185"/>
          <ac:inkMkLst>
            <pc:docMk/>
            <pc:sldMk cId="305478897" sldId="256"/>
            <ac:inkMk id="31" creationId="{831FF8A0-FFA8-42E4-BC1A-6904F6E0FBA9}"/>
          </ac:inkMkLst>
        </pc:inkChg>
        <pc:inkChg chg="add del">
          <ac:chgData name="Viet Anh Nguyen" userId="b95f61ff061388d5" providerId="LiveId" clId="{63A4074C-12D4-42CC-A380-9EE05C25C2F3}" dt="2022-01-19T06:09:20.267" v="185"/>
          <ac:inkMkLst>
            <pc:docMk/>
            <pc:sldMk cId="305478897" sldId="256"/>
            <ac:inkMk id="32" creationId="{4D2A2AFD-FB4A-4F8D-9AEB-2E8B39C7D6FE}"/>
          </ac:inkMkLst>
        </pc:inkChg>
        <pc:inkChg chg="add del">
          <ac:chgData name="Viet Anh Nguyen" userId="b95f61ff061388d5" providerId="LiveId" clId="{63A4074C-12D4-42CC-A380-9EE05C25C2F3}" dt="2022-01-19T06:09:22.389" v="189"/>
          <ac:inkMkLst>
            <pc:docMk/>
            <pc:sldMk cId="305478897" sldId="256"/>
            <ac:inkMk id="33" creationId="{C7A75FE0-53D4-4CF4-803F-8DEBB593DB35}"/>
          </ac:inkMkLst>
        </pc:inkChg>
        <pc:inkChg chg="add del">
          <ac:chgData name="Viet Anh Nguyen" userId="b95f61ff061388d5" providerId="LiveId" clId="{63A4074C-12D4-42CC-A380-9EE05C25C2F3}" dt="2022-01-19T06:09:22.389" v="189"/>
          <ac:inkMkLst>
            <pc:docMk/>
            <pc:sldMk cId="305478897" sldId="256"/>
            <ac:inkMk id="34" creationId="{55679ECC-4577-4E0D-8ADD-66938569D293}"/>
          </ac:inkMkLst>
        </pc:inkChg>
        <pc:inkChg chg="add del">
          <ac:chgData name="Viet Anh Nguyen" userId="b95f61ff061388d5" providerId="LiveId" clId="{63A4074C-12D4-42CC-A380-9EE05C25C2F3}" dt="2022-01-19T06:09:22.389" v="189"/>
          <ac:inkMkLst>
            <pc:docMk/>
            <pc:sldMk cId="305478897" sldId="256"/>
            <ac:inkMk id="35" creationId="{C84652DD-C2AA-45EE-97FB-96AA7E19CA8C}"/>
          </ac:inkMkLst>
        </pc:inkChg>
        <pc:inkChg chg="add del">
          <ac:chgData name="Viet Anh Nguyen" userId="b95f61ff061388d5" providerId="LiveId" clId="{63A4074C-12D4-42CC-A380-9EE05C25C2F3}" dt="2022-01-19T06:09:22.389" v="189"/>
          <ac:inkMkLst>
            <pc:docMk/>
            <pc:sldMk cId="305478897" sldId="256"/>
            <ac:inkMk id="36" creationId="{585E581E-7D9D-47B1-917D-44C34AAC0695}"/>
          </ac:inkMkLst>
        </pc:inkChg>
        <pc:inkChg chg="add del">
          <ac:chgData name="Viet Anh Nguyen" userId="b95f61ff061388d5" providerId="LiveId" clId="{63A4074C-12D4-42CC-A380-9EE05C25C2F3}" dt="2022-01-19T06:09:24.349" v="191"/>
          <ac:inkMkLst>
            <pc:docMk/>
            <pc:sldMk cId="305478897" sldId="256"/>
            <ac:inkMk id="37" creationId="{97E04143-36BF-4BDC-BFE2-BC57878381F9}"/>
          </ac:inkMkLst>
        </pc:inkChg>
        <pc:inkChg chg="add del">
          <ac:chgData name="Viet Anh Nguyen" userId="b95f61ff061388d5" providerId="LiveId" clId="{63A4074C-12D4-42CC-A380-9EE05C25C2F3}" dt="2022-01-19T06:09:24.349" v="191"/>
          <ac:inkMkLst>
            <pc:docMk/>
            <pc:sldMk cId="305478897" sldId="256"/>
            <ac:inkMk id="38" creationId="{26D74993-3380-418E-ABBE-C6394704F615}"/>
          </ac:inkMkLst>
        </pc:inkChg>
        <pc:inkChg chg="add del">
          <ac:chgData name="Viet Anh Nguyen" userId="b95f61ff061388d5" providerId="LiveId" clId="{63A4074C-12D4-42CC-A380-9EE05C25C2F3}" dt="2022-01-19T06:09:25.391" v="195"/>
          <ac:inkMkLst>
            <pc:docMk/>
            <pc:sldMk cId="305478897" sldId="256"/>
            <ac:inkMk id="39" creationId="{25DDDA3A-248B-4D54-BDE0-14279F08D1B2}"/>
          </ac:inkMkLst>
        </pc:inkChg>
        <pc:inkChg chg="add del">
          <ac:chgData name="Viet Anh Nguyen" userId="b95f61ff061388d5" providerId="LiveId" clId="{63A4074C-12D4-42CC-A380-9EE05C25C2F3}" dt="2022-01-19T06:09:25.391" v="195"/>
          <ac:inkMkLst>
            <pc:docMk/>
            <pc:sldMk cId="305478897" sldId="256"/>
            <ac:inkMk id="40" creationId="{C5497592-CB38-400B-94D4-A45CAC30B2B1}"/>
          </ac:inkMkLst>
        </pc:inkChg>
        <pc:inkChg chg="add del">
          <ac:chgData name="Viet Anh Nguyen" userId="b95f61ff061388d5" providerId="LiveId" clId="{63A4074C-12D4-42CC-A380-9EE05C25C2F3}" dt="2022-01-19T06:09:25.391" v="195"/>
          <ac:inkMkLst>
            <pc:docMk/>
            <pc:sldMk cId="305478897" sldId="256"/>
            <ac:inkMk id="41" creationId="{887434E3-6A85-4827-887F-71A8EBC66069}"/>
          </ac:inkMkLst>
        </pc:inkChg>
        <pc:inkChg chg="add del">
          <ac:chgData name="Viet Anh Nguyen" userId="b95f61ff061388d5" providerId="LiveId" clId="{63A4074C-12D4-42CC-A380-9EE05C25C2F3}" dt="2022-01-19T06:09:25.391" v="195"/>
          <ac:inkMkLst>
            <pc:docMk/>
            <pc:sldMk cId="305478897" sldId="256"/>
            <ac:inkMk id="42" creationId="{DCAF578A-1FE9-4C33-9099-29FB73550444}"/>
          </ac:inkMkLst>
        </pc:inkChg>
        <pc:inkChg chg="add del">
          <ac:chgData name="Viet Anh Nguyen" userId="b95f61ff061388d5" providerId="LiveId" clId="{63A4074C-12D4-42CC-A380-9EE05C25C2F3}" dt="2022-01-19T06:09:26.990" v="198"/>
          <ac:inkMkLst>
            <pc:docMk/>
            <pc:sldMk cId="305478897" sldId="256"/>
            <ac:inkMk id="43" creationId="{28C503EE-582C-493E-8310-31009ABC09D7}"/>
          </ac:inkMkLst>
        </pc:inkChg>
        <pc:inkChg chg="add del">
          <ac:chgData name="Viet Anh Nguyen" userId="b95f61ff061388d5" providerId="LiveId" clId="{63A4074C-12D4-42CC-A380-9EE05C25C2F3}" dt="2022-01-19T06:09:26.990" v="198"/>
          <ac:inkMkLst>
            <pc:docMk/>
            <pc:sldMk cId="305478897" sldId="256"/>
            <ac:inkMk id="44" creationId="{78F90DC4-4157-4556-9BBE-93DD9B8EB5CF}"/>
          </ac:inkMkLst>
        </pc:inkChg>
        <pc:inkChg chg="add del">
          <ac:chgData name="Viet Anh Nguyen" userId="b95f61ff061388d5" providerId="LiveId" clId="{63A4074C-12D4-42CC-A380-9EE05C25C2F3}" dt="2022-01-19T06:09:26.990" v="198"/>
          <ac:inkMkLst>
            <pc:docMk/>
            <pc:sldMk cId="305478897" sldId="256"/>
            <ac:inkMk id="45" creationId="{FFFB94D7-C786-46C8-A18E-B6DDE9524CA2}"/>
          </ac:inkMkLst>
        </pc:inkChg>
        <pc:inkChg chg="add del">
          <ac:chgData name="Viet Anh Nguyen" userId="b95f61ff061388d5" providerId="LiveId" clId="{63A4074C-12D4-42CC-A380-9EE05C25C2F3}" dt="2022-01-19T06:09:42.334" v="214"/>
          <ac:inkMkLst>
            <pc:docMk/>
            <pc:sldMk cId="305478897" sldId="256"/>
            <ac:inkMk id="46" creationId="{A8C5F7DC-C712-48DA-9EBA-F07D3EFCABE3}"/>
          </ac:inkMkLst>
        </pc:inkChg>
        <pc:inkChg chg="add del">
          <ac:chgData name="Viet Anh Nguyen" userId="b95f61ff061388d5" providerId="LiveId" clId="{63A4074C-12D4-42CC-A380-9EE05C25C2F3}" dt="2022-01-19T06:09:39.157" v="207"/>
          <ac:inkMkLst>
            <pc:docMk/>
            <pc:sldMk cId="305478897" sldId="256"/>
            <ac:inkMk id="47" creationId="{9B28CCC9-F3BA-46C1-9372-E58AE8B932CC}"/>
          </ac:inkMkLst>
        </pc:inkChg>
        <pc:inkChg chg="add del">
          <ac:chgData name="Viet Anh Nguyen" userId="b95f61ff061388d5" providerId="LiveId" clId="{63A4074C-12D4-42CC-A380-9EE05C25C2F3}" dt="2022-01-19T06:09:39.157" v="207"/>
          <ac:inkMkLst>
            <pc:docMk/>
            <pc:sldMk cId="305478897" sldId="256"/>
            <ac:inkMk id="48" creationId="{1DBD1921-EEC3-4804-B793-299FEBDBC9D3}"/>
          </ac:inkMkLst>
        </pc:inkChg>
        <pc:inkChg chg="add del">
          <ac:chgData name="Viet Anh Nguyen" userId="b95f61ff061388d5" providerId="LiveId" clId="{63A4074C-12D4-42CC-A380-9EE05C25C2F3}" dt="2022-01-19T06:09:39.157" v="207"/>
          <ac:inkMkLst>
            <pc:docMk/>
            <pc:sldMk cId="305478897" sldId="256"/>
            <ac:inkMk id="49" creationId="{447651DC-086E-4DBA-A3B0-ED480FB90F25}"/>
          </ac:inkMkLst>
        </pc:inkChg>
        <pc:inkChg chg="add del">
          <ac:chgData name="Viet Anh Nguyen" userId="b95f61ff061388d5" providerId="LiveId" clId="{63A4074C-12D4-42CC-A380-9EE05C25C2F3}" dt="2022-01-19T06:09:39.157" v="207"/>
          <ac:inkMkLst>
            <pc:docMk/>
            <pc:sldMk cId="305478897" sldId="256"/>
            <ac:inkMk id="50" creationId="{59922B42-53A3-4791-8B67-123E2134EEA9}"/>
          </ac:inkMkLst>
        </pc:inkChg>
        <pc:inkChg chg="add del">
          <ac:chgData name="Viet Anh Nguyen" userId="b95f61ff061388d5" providerId="LiveId" clId="{63A4074C-12D4-42CC-A380-9EE05C25C2F3}" dt="2022-01-19T06:09:39.157" v="207"/>
          <ac:inkMkLst>
            <pc:docMk/>
            <pc:sldMk cId="305478897" sldId="256"/>
            <ac:inkMk id="51" creationId="{EC39DF18-9F3B-434F-A21D-F3A6417F73E8}"/>
          </ac:inkMkLst>
        </pc:inkChg>
        <pc:inkChg chg="add del">
          <ac:chgData name="Viet Anh Nguyen" userId="b95f61ff061388d5" providerId="LiveId" clId="{63A4074C-12D4-42CC-A380-9EE05C25C2F3}" dt="2022-01-19T06:09:39.157" v="207"/>
          <ac:inkMkLst>
            <pc:docMk/>
            <pc:sldMk cId="305478897" sldId="256"/>
            <ac:inkMk id="52" creationId="{878FF65D-ABE7-408E-A898-2B265FA3AC2C}"/>
          </ac:inkMkLst>
        </pc:inkChg>
        <pc:inkChg chg="add del">
          <ac:chgData name="Viet Anh Nguyen" userId="b95f61ff061388d5" providerId="LiveId" clId="{63A4074C-12D4-42CC-A380-9EE05C25C2F3}" dt="2022-01-19T06:09:39.157" v="207"/>
          <ac:inkMkLst>
            <pc:docMk/>
            <pc:sldMk cId="305478897" sldId="256"/>
            <ac:inkMk id="53" creationId="{8F291385-0885-424F-96AD-D84DF9724D60}"/>
          </ac:inkMkLst>
        </pc:inkChg>
        <pc:inkChg chg="add del">
          <ac:chgData name="Viet Anh Nguyen" userId="b95f61ff061388d5" providerId="LiveId" clId="{63A4074C-12D4-42CC-A380-9EE05C25C2F3}" dt="2022-01-19T06:09:39.157" v="207"/>
          <ac:inkMkLst>
            <pc:docMk/>
            <pc:sldMk cId="305478897" sldId="256"/>
            <ac:inkMk id="54" creationId="{9636D7AA-5237-4355-9F7D-AE5F83CFC836}"/>
          </ac:inkMkLst>
        </pc:inkChg>
        <pc:inkChg chg="add del">
          <ac:chgData name="Viet Anh Nguyen" userId="b95f61ff061388d5" providerId="LiveId" clId="{63A4074C-12D4-42CC-A380-9EE05C25C2F3}" dt="2022-01-19T06:09:42.334" v="214"/>
          <ac:inkMkLst>
            <pc:docMk/>
            <pc:sldMk cId="305478897" sldId="256"/>
            <ac:inkMk id="55" creationId="{E12CCCBF-C40B-4A9E-AB7B-4A203046A994}"/>
          </ac:inkMkLst>
        </pc:inkChg>
        <pc:inkChg chg="add del">
          <ac:chgData name="Viet Anh Nguyen" userId="b95f61ff061388d5" providerId="LiveId" clId="{63A4074C-12D4-42CC-A380-9EE05C25C2F3}" dt="2022-01-19T06:09:42.334" v="214"/>
          <ac:inkMkLst>
            <pc:docMk/>
            <pc:sldMk cId="305478897" sldId="256"/>
            <ac:inkMk id="56" creationId="{09AAEC1F-0E13-4BDE-9255-905F92CF90CD}"/>
          </ac:inkMkLst>
        </pc:inkChg>
        <pc:inkChg chg="add del">
          <ac:chgData name="Viet Anh Nguyen" userId="b95f61ff061388d5" providerId="LiveId" clId="{63A4074C-12D4-42CC-A380-9EE05C25C2F3}" dt="2022-01-19T06:09:42.334" v="214"/>
          <ac:inkMkLst>
            <pc:docMk/>
            <pc:sldMk cId="305478897" sldId="256"/>
            <ac:inkMk id="57" creationId="{D8646492-48BB-47B2-BBDB-6B6C62072FE4}"/>
          </ac:inkMkLst>
        </pc:inkChg>
        <pc:inkChg chg="add del">
          <ac:chgData name="Viet Anh Nguyen" userId="b95f61ff061388d5" providerId="LiveId" clId="{63A4074C-12D4-42CC-A380-9EE05C25C2F3}" dt="2022-01-19T06:09:42.334" v="214"/>
          <ac:inkMkLst>
            <pc:docMk/>
            <pc:sldMk cId="305478897" sldId="256"/>
            <ac:inkMk id="58" creationId="{0AEAAE48-5D6B-4632-833A-3454E1DF1443}"/>
          </ac:inkMkLst>
        </pc:inkChg>
        <pc:inkChg chg="add del">
          <ac:chgData name="Viet Anh Nguyen" userId="b95f61ff061388d5" providerId="LiveId" clId="{63A4074C-12D4-42CC-A380-9EE05C25C2F3}" dt="2022-01-19T06:09:42.334" v="214"/>
          <ac:inkMkLst>
            <pc:docMk/>
            <pc:sldMk cId="305478897" sldId="256"/>
            <ac:inkMk id="59" creationId="{8B10B66A-58A3-4086-BA92-6322F06A7A53}"/>
          </ac:inkMkLst>
        </pc:inkChg>
        <pc:inkChg chg="add del">
          <ac:chgData name="Viet Anh Nguyen" userId="b95f61ff061388d5" providerId="LiveId" clId="{63A4074C-12D4-42CC-A380-9EE05C25C2F3}" dt="2022-01-19T06:09:42.334" v="214"/>
          <ac:inkMkLst>
            <pc:docMk/>
            <pc:sldMk cId="305478897" sldId="256"/>
            <ac:inkMk id="60" creationId="{9D448337-559F-4F14-9B5C-16E33349E892}"/>
          </ac:inkMkLst>
        </pc:inkChg>
        <pc:inkChg chg="add del">
          <ac:chgData name="Viet Anh Nguyen" userId="b95f61ff061388d5" providerId="LiveId" clId="{63A4074C-12D4-42CC-A380-9EE05C25C2F3}" dt="2022-01-19T06:09:42.334" v="214"/>
          <ac:inkMkLst>
            <pc:docMk/>
            <pc:sldMk cId="305478897" sldId="256"/>
            <ac:inkMk id="61" creationId="{DC13EC69-00D7-470E-87E9-9F78DAF63D9C}"/>
          </ac:inkMkLst>
        </pc:inkChg>
        <pc:inkChg chg="add del">
          <ac:chgData name="Viet Anh Nguyen" userId="b95f61ff061388d5" providerId="LiveId" clId="{63A4074C-12D4-42CC-A380-9EE05C25C2F3}" dt="2022-01-19T06:09:44.893" v="218"/>
          <ac:inkMkLst>
            <pc:docMk/>
            <pc:sldMk cId="305478897" sldId="256"/>
            <ac:inkMk id="62" creationId="{CCA4BD5B-977C-4B4C-AC43-35ACE56FACA6}"/>
          </ac:inkMkLst>
        </pc:inkChg>
        <pc:inkChg chg="add del">
          <ac:chgData name="Viet Anh Nguyen" userId="b95f61ff061388d5" providerId="LiveId" clId="{63A4074C-12D4-42CC-A380-9EE05C25C2F3}" dt="2022-01-19T06:09:44.893" v="218"/>
          <ac:inkMkLst>
            <pc:docMk/>
            <pc:sldMk cId="305478897" sldId="256"/>
            <ac:inkMk id="63" creationId="{AA35F04B-D848-45FF-A22D-83475CC6172D}"/>
          </ac:inkMkLst>
        </pc:inkChg>
        <pc:inkChg chg="add del">
          <ac:chgData name="Viet Anh Nguyen" userId="b95f61ff061388d5" providerId="LiveId" clId="{63A4074C-12D4-42CC-A380-9EE05C25C2F3}" dt="2022-01-19T06:09:44.893" v="218"/>
          <ac:inkMkLst>
            <pc:docMk/>
            <pc:sldMk cId="305478897" sldId="256"/>
            <ac:inkMk id="64" creationId="{9BE63BFE-18B5-48A0-B10A-59F0D355EA4C}"/>
          </ac:inkMkLst>
        </pc:inkChg>
        <pc:inkChg chg="add del">
          <ac:chgData name="Viet Anh Nguyen" userId="b95f61ff061388d5" providerId="LiveId" clId="{63A4074C-12D4-42CC-A380-9EE05C25C2F3}" dt="2022-01-19T06:09:44.893" v="218"/>
          <ac:inkMkLst>
            <pc:docMk/>
            <pc:sldMk cId="305478897" sldId="256"/>
            <ac:inkMk id="65" creationId="{B8C47678-E92A-4B61-95A0-1A189AD0CB81}"/>
          </ac:inkMkLst>
        </pc:inkChg>
        <pc:inkChg chg="add">
          <ac:chgData name="Viet Anh Nguyen" userId="b95f61ff061388d5" providerId="LiveId" clId="{63A4074C-12D4-42CC-A380-9EE05C25C2F3}" dt="2022-01-19T06:09:44.893" v="218"/>
          <ac:inkMkLst>
            <pc:docMk/>
            <pc:sldMk cId="305478897" sldId="256"/>
            <ac:inkMk id="66" creationId="{581A84F0-64C8-4DBE-AD8E-7F0CBFE18E6A}"/>
          </ac:inkMkLst>
        </pc:inkChg>
      </pc:sldChg>
      <pc:sldChg chg="addSp delSp modSp mod">
        <pc:chgData name="Viet Anh Nguyen" userId="b95f61ff061388d5" providerId="LiveId" clId="{63A4074C-12D4-42CC-A380-9EE05C25C2F3}" dt="2022-01-19T06:15:37.666" v="364"/>
        <pc:sldMkLst>
          <pc:docMk/>
          <pc:sldMk cId="363410739" sldId="257"/>
        </pc:sldMkLst>
        <pc:inkChg chg="add del">
          <ac:chgData name="Viet Anh Nguyen" userId="b95f61ff061388d5" providerId="LiveId" clId="{63A4074C-12D4-42CC-A380-9EE05C25C2F3}" dt="2022-01-19T06:11:49.778" v="224"/>
          <ac:inkMkLst>
            <pc:docMk/>
            <pc:sldMk cId="363410739" sldId="257"/>
            <ac:inkMk id="2" creationId="{89EDCBAA-39C6-46E6-9023-F1C83DF34358}"/>
          </ac:inkMkLst>
        </pc:inkChg>
        <pc:inkChg chg="add del">
          <ac:chgData name="Viet Anh Nguyen" userId="b95f61ff061388d5" providerId="LiveId" clId="{63A4074C-12D4-42CC-A380-9EE05C25C2F3}" dt="2022-01-19T06:11:49.778" v="224"/>
          <ac:inkMkLst>
            <pc:docMk/>
            <pc:sldMk cId="363410739" sldId="257"/>
            <ac:inkMk id="4" creationId="{79956DE1-DD56-43EE-B174-D8AA089FDE21}"/>
          </ac:inkMkLst>
        </pc:inkChg>
        <pc:inkChg chg="add del">
          <ac:chgData name="Viet Anh Nguyen" userId="b95f61ff061388d5" providerId="LiveId" clId="{63A4074C-12D4-42CC-A380-9EE05C25C2F3}" dt="2022-01-19T06:11:49.778" v="224"/>
          <ac:inkMkLst>
            <pc:docMk/>
            <pc:sldMk cId="363410739" sldId="257"/>
            <ac:inkMk id="5" creationId="{E8335AE4-D3B2-4248-A7A5-989654CF5B0B}"/>
          </ac:inkMkLst>
        </pc:inkChg>
        <pc:inkChg chg="add del">
          <ac:chgData name="Viet Anh Nguyen" userId="b95f61ff061388d5" providerId="LiveId" clId="{63A4074C-12D4-42CC-A380-9EE05C25C2F3}" dt="2022-01-19T06:11:49.778" v="224"/>
          <ac:inkMkLst>
            <pc:docMk/>
            <pc:sldMk cId="363410739" sldId="257"/>
            <ac:inkMk id="6" creationId="{46865F16-1CB6-41FF-B348-63CD80C2BF2E}"/>
          </ac:inkMkLst>
        </pc:inkChg>
        <pc:inkChg chg="add del">
          <ac:chgData name="Viet Anh Nguyen" userId="b95f61ff061388d5" providerId="LiveId" clId="{63A4074C-12D4-42CC-A380-9EE05C25C2F3}" dt="2022-01-19T06:11:49.778" v="224"/>
          <ac:inkMkLst>
            <pc:docMk/>
            <pc:sldMk cId="363410739" sldId="257"/>
            <ac:inkMk id="7" creationId="{A298BAA6-5314-4638-977E-A835951630E3}"/>
          </ac:inkMkLst>
        </pc:inkChg>
        <pc:inkChg chg="add del">
          <ac:chgData name="Viet Anh Nguyen" userId="b95f61ff061388d5" providerId="LiveId" clId="{63A4074C-12D4-42CC-A380-9EE05C25C2F3}" dt="2022-01-19T06:11:50.907" v="228"/>
          <ac:inkMkLst>
            <pc:docMk/>
            <pc:sldMk cId="363410739" sldId="257"/>
            <ac:inkMk id="8" creationId="{4D71702F-DE21-4149-BE92-A937A58269C4}"/>
          </ac:inkMkLst>
        </pc:inkChg>
        <pc:inkChg chg="add del">
          <ac:chgData name="Viet Anh Nguyen" userId="b95f61ff061388d5" providerId="LiveId" clId="{63A4074C-12D4-42CC-A380-9EE05C25C2F3}" dt="2022-01-19T06:11:50.907" v="228"/>
          <ac:inkMkLst>
            <pc:docMk/>
            <pc:sldMk cId="363410739" sldId="257"/>
            <ac:inkMk id="9" creationId="{B70E16F7-AB64-4B8F-8E6B-C9772ADF35C9}"/>
          </ac:inkMkLst>
        </pc:inkChg>
        <pc:inkChg chg="add del">
          <ac:chgData name="Viet Anh Nguyen" userId="b95f61ff061388d5" providerId="LiveId" clId="{63A4074C-12D4-42CC-A380-9EE05C25C2F3}" dt="2022-01-19T06:11:50.907" v="228"/>
          <ac:inkMkLst>
            <pc:docMk/>
            <pc:sldMk cId="363410739" sldId="257"/>
            <ac:inkMk id="10" creationId="{2D899CE9-4476-4EE0-A3E9-53516203428D}"/>
          </ac:inkMkLst>
        </pc:inkChg>
        <pc:inkChg chg="add del">
          <ac:chgData name="Viet Anh Nguyen" userId="b95f61ff061388d5" providerId="LiveId" clId="{63A4074C-12D4-42CC-A380-9EE05C25C2F3}" dt="2022-01-19T06:11:50.907" v="228"/>
          <ac:inkMkLst>
            <pc:docMk/>
            <pc:sldMk cId="363410739" sldId="257"/>
            <ac:inkMk id="11" creationId="{CDB6A3F1-E8B5-4B43-98DD-5CAB86E0E809}"/>
          </ac:inkMkLst>
        </pc:inkChg>
        <pc:inkChg chg="add">
          <ac:chgData name="Viet Anh Nguyen" userId="b95f61ff061388d5" providerId="LiveId" clId="{63A4074C-12D4-42CC-A380-9EE05C25C2F3}" dt="2022-01-19T06:11:50.907" v="228"/>
          <ac:inkMkLst>
            <pc:docMk/>
            <pc:sldMk cId="363410739" sldId="257"/>
            <ac:inkMk id="12" creationId="{331029C7-ED18-4BC5-95C6-A5D88DEA0222}"/>
          </ac:inkMkLst>
        </pc:inkChg>
        <pc:inkChg chg="add del">
          <ac:chgData name="Viet Anh Nguyen" userId="b95f61ff061388d5" providerId="LiveId" clId="{63A4074C-12D4-42CC-A380-9EE05C25C2F3}" dt="2022-01-19T06:11:53.902" v="239"/>
          <ac:inkMkLst>
            <pc:docMk/>
            <pc:sldMk cId="363410739" sldId="257"/>
            <ac:inkMk id="13" creationId="{D82EB23A-6964-4243-B85F-33E82B933BC0}"/>
          </ac:inkMkLst>
        </pc:inkChg>
        <pc:inkChg chg="add del">
          <ac:chgData name="Viet Anh Nguyen" userId="b95f61ff061388d5" providerId="LiveId" clId="{63A4074C-12D4-42CC-A380-9EE05C25C2F3}" dt="2022-01-19T06:11:53.902" v="239"/>
          <ac:inkMkLst>
            <pc:docMk/>
            <pc:sldMk cId="363410739" sldId="257"/>
            <ac:inkMk id="14" creationId="{E9FBD0A3-B70F-4000-A1FF-0A9D326F1207}"/>
          </ac:inkMkLst>
        </pc:inkChg>
        <pc:inkChg chg="add del">
          <ac:chgData name="Viet Anh Nguyen" userId="b95f61ff061388d5" providerId="LiveId" clId="{63A4074C-12D4-42CC-A380-9EE05C25C2F3}" dt="2022-01-19T06:11:53.902" v="239"/>
          <ac:inkMkLst>
            <pc:docMk/>
            <pc:sldMk cId="363410739" sldId="257"/>
            <ac:inkMk id="15" creationId="{5E2F928D-8566-4661-9F62-B48B079BB800}"/>
          </ac:inkMkLst>
        </pc:inkChg>
        <pc:inkChg chg="add del">
          <ac:chgData name="Viet Anh Nguyen" userId="b95f61ff061388d5" providerId="LiveId" clId="{63A4074C-12D4-42CC-A380-9EE05C25C2F3}" dt="2022-01-19T06:11:53.902" v="239"/>
          <ac:inkMkLst>
            <pc:docMk/>
            <pc:sldMk cId="363410739" sldId="257"/>
            <ac:inkMk id="16" creationId="{FD27E320-0F82-458B-BDB2-061D107E44BB}"/>
          </ac:inkMkLst>
        </pc:inkChg>
        <pc:inkChg chg="add del">
          <ac:chgData name="Viet Anh Nguyen" userId="b95f61ff061388d5" providerId="LiveId" clId="{63A4074C-12D4-42CC-A380-9EE05C25C2F3}" dt="2022-01-19T06:11:53.902" v="239"/>
          <ac:inkMkLst>
            <pc:docMk/>
            <pc:sldMk cId="363410739" sldId="257"/>
            <ac:inkMk id="17" creationId="{829761B2-1A00-406E-853A-0C56847E96EC}"/>
          </ac:inkMkLst>
        </pc:inkChg>
        <pc:inkChg chg="add del">
          <ac:chgData name="Viet Anh Nguyen" userId="b95f61ff061388d5" providerId="LiveId" clId="{63A4074C-12D4-42CC-A380-9EE05C25C2F3}" dt="2022-01-19T06:11:53.902" v="239"/>
          <ac:inkMkLst>
            <pc:docMk/>
            <pc:sldMk cId="363410739" sldId="257"/>
            <ac:inkMk id="18" creationId="{BFD78A51-EB5D-40EE-9B8D-6710286781CE}"/>
          </ac:inkMkLst>
        </pc:inkChg>
        <pc:inkChg chg="add del">
          <ac:chgData name="Viet Anh Nguyen" userId="b95f61ff061388d5" providerId="LiveId" clId="{63A4074C-12D4-42CC-A380-9EE05C25C2F3}" dt="2022-01-19T06:11:53.902" v="239"/>
          <ac:inkMkLst>
            <pc:docMk/>
            <pc:sldMk cId="363410739" sldId="257"/>
            <ac:inkMk id="19" creationId="{9C966B2A-AAA4-49EF-8E97-278A84205CC1}"/>
          </ac:inkMkLst>
        </pc:inkChg>
        <pc:inkChg chg="add del">
          <ac:chgData name="Viet Anh Nguyen" userId="b95f61ff061388d5" providerId="LiveId" clId="{63A4074C-12D4-42CC-A380-9EE05C25C2F3}" dt="2022-01-19T06:11:53.902" v="239"/>
          <ac:inkMkLst>
            <pc:docMk/>
            <pc:sldMk cId="363410739" sldId="257"/>
            <ac:inkMk id="20" creationId="{1262F3FB-1387-45FA-928E-803B4A710C3C}"/>
          </ac:inkMkLst>
        </pc:inkChg>
        <pc:inkChg chg="add">
          <ac:chgData name="Viet Anh Nguyen" userId="b95f61ff061388d5" providerId="LiveId" clId="{63A4074C-12D4-42CC-A380-9EE05C25C2F3}" dt="2022-01-19T06:11:52.982" v="237" actId="9405"/>
          <ac:inkMkLst>
            <pc:docMk/>
            <pc:sldMk cId="363410739" sldId="257"/>
            <ac:inkMk id="21" creationId="{18FCD3E3-79D9-4E79-AD1B-965F38136FA3}"/>
          </ac:inkMkLst>
        </pc:inkChg>
        <pc:inkChg chg="add">
          <ac:chgData name="Viet Anh Nguyen" userId="b95f61ff061388d5" providerId="LiveId" clId="{63A4074C-12D4-42CC-A380-9EE05C25C2F3}" dt="2022-01-19T06:11:53.109" v="238" actId="9405"/>
          <ac:inkMkLst>
            <pc:docMk/>
            <pc:sldMk cId="363410739" sldId="257"/>
            <ac:inkMk id="22" creationId="{73F2029B-BEA8-46F6-A198-5BD8D9022360}"/>
          </ac:inkMkLst>
        </pc:inkChg>
        <pc:inkChg chg="add mod">
          <ac:chgData name="Viet Anh Nguyen" userId="b95f61ff061388d5" providerId="LiveId" clId="{63A4074C-12D4-42CC-A380-9EE05C25C2F3}" dt="2022-01-19T06:13:56.470" v="297"/>
          <ac:inkMkLst>
            <pc:docMk/>
            <pc:sldMk cId="363410739" sldId="257"/>
            <ac:inkMk id="23" creationId="{3B9A7B03-CF80-48AC-9E4B-02910B53EA44}"/>
          </ac:inkMkLst>
        </pc:inkChg>
        <pc:inkChg chg="add mod">
          <ac:chgData name="Viet Anh Nguyen" userId="b95f61ff061388d5" providerId="LiveId" clId="{63A4074C-12D4-42CC-A380-9EE05C25C2F3}" dt="2022-01-19T06:13:56.470" v="297"/>
          <ac:inkMkLst>
            <pc:docMk/>
            <pc:sldMk cId="363410739" sldId="257"/>
            <ac:inkMk id="24" creationId="{51126EB8-279C-49D8-8D4C-9E29A6A62DA3}"/>
          </ac:inkMkLst>
        </pc:inkChg>
        <pc:inkChg chg="add del">
          <ac:chgData name="Viet Anh Nguyen" userId="b95f61ff061388d5" providerId="LiveId" clId="{63A4074C-12D4-42CC-A380-9EE05C25C2F3}" dt="2022-01-19T06:11:56.189" v="242"/>
          <ac:inkMkLst>
            <pc:docMk/>
            <pc:sldMk cId="363410739" sldId="257"/>
            <ac:inkMk id="25" creationId="{A6587056-6EE6-49B2-A89F-894E57DB4891}"/>
          </ac:inkMkLst>
        </pc:inkChg>
        <pc:inkChg chg="add del">
          <ac:chgData name="Viet Anh Nguyen" userId="b95f61ff061388d5" providerId="LiveId" clId="{63A4074C-12D4-42CC-A380-9EE05C25C2F3}" dt="2022-01-19T06:11:56.189" v="242"/>
          <ac:inkMkLst>
            <pc:docMk/>
            <pc:sldMk cId="363410739" sldId="257"/>
            <ac:inkMk id="26" creationId="{6C641BC3-95CA-440F-B540-0F557F496CE7}"/>
          </ac:inkMkLst>
        </pc:inkChg>
        <pc:inkChg chg="add">
          <ac:chgData name="Viet Anh Nguyen" userId="b95f61ff061388d5" providerId="LiveId" clId="{63A4074C-12D4-42CC-A380-9EE05C25C2F3}" dt="2022-01-19T06:11:56.189" v="242"/>
          <ac:inkMkLst>
            <pc:docMk/>
            <pc:sldMk cId="363410739" sldId="257"/>
            <ac:inkMk id="27" creationId="{4AC9BDF3-CFFE-4297-AA81-920A7326717A}"/>
          </ac:inkMkLst>
        </pc:inkChg>
        <pc:inkChg chg="add">
          <ac:chgData name="Viet Anh Nguyen" userId="b95f61ff061388d5" providerId="LiveId" clId="{63A4074C-12D4-42CC-A380-9EE05C25C2F3}" dt="2022-01-19T06:11:59.283" v="243" actId="9405"/>
          <ac:inkMkLst>
            <pc:docMk/>
            <pc:sldMk cId="363410739" sldId="257"/>
            <ac:inkMk id="28" creationId="{1DE54837-1DFB-4FD1-8C3B-37C69F223F82}"/>
          </ac:inkMkLst>
        </pc:inkChg>
        <pc:inkChg chg="add del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29" creationId="{375316E8-4D43-4353-A26E-B86892A1C5C4}"/>
          </ac:inkMkLst>
        </pc:inkChg>
        <pc:inkChg chg="add del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30" creationId="{04455684-4B62-4E9A-9390-BCDFA4D145E9}"/>
          </ac:inkMkLst>
        </pc:inkChg>
        <pc:inkChg chg="add del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31" creationId="{2902188C-9A70-4551-A576-867723B50998}"/>
          </ac:inkMkLst>
        </pc:inkChg>
        <pc:inkChg chg="add del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32" creationId="{62D94105-599F-40F9-8AA1-A7C683ECC3C2}"/>
          </ac:inkMkLst>
        </pc:inkChg>
        <pc:inkChg chg="add del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33" creationId="{D13DAC96-1191-4BE6-808A-8C777464EF62}"/>
          </ac:inkMkLst>
        </pc:inkChg>
        <pc:inkChg chg="add del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34" creationId="{EE0A4B7B-F7C5-49CE-9A4A-217C13DCA8DC}"/>
          </ac:inkMkLst>
        </pc:inkChg>
        <pc:inkChg chg="add del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35" creationId="{7A855A30-5D89-450B-8EBB-DCBDC472D90E}"/>
          </ac:inkMkLst>
        </pc:inkChg>
        <pc:inkChg chg="add del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36" creationId="{CF932D1E-C651-4D13-85CD-BC75C9C36CCB}"/>
          </ac:inkMkLst>
        </pc:inkChg>
        <pc:inkChg chg="add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37" creationId="{303D8FA0-06C8-44A8-8D73-0F8C02A76B82}"/>
          </ac:inkMkLst>
        </pc:inkChg>
        <pc:inkChg chg="add">
          <ac:chgData name="Viet Anh Nguyen" userId="b95f61ff061388d5" providerId="LiveId" clId="{63A4074C-12D4-42CC-A380-9EE05C25C2F3}" dt="2022-01-19T06:12:03.245" v="252"/>
          <ac:inkMkLst>
            <pc:docMk/>
            <pc:sldMk cId="363410739" sldId="257"/>
            <ac:inkMk id="38" creationId="{B1AA28D9-D6DA-4C79-8735-0B339DC896D8}"/>
          </ac:inkMkLst>
        </pc:inkChg>
        <pc:inkChg chg="add del">
          <ac:chgData name="Viet Anh Nguyen" userId="b95f61ff061388d5" providerId="LiveId" clId="{63A4074C-12D4-42CC-A380-9EE05C25C2F3}" dt="2022-01-19T06:12:04.997" v="257"/>
          <ac:inkMkLst>
            <pc:docMk/>
            <pc:sldMk cId="363410739" sldId="257"/>
            <ac:inkMk id="39" creationId="{C605F614-4ACB-4568-B0AA-A7E1FD0236F8}"/>
          </ac:inkMkLst>
        </pc:inkChg>
        <pc:inkChg chg="add del">
          <ac:chgData name="Viet Anh Nguyen" userId="b95f61ff061388d5" providerId="LiveId" clId="{63A4074C-12D4-42CC-A380-9EE05C25C2F3}" dt="2022-01-19T06:12:04.997" v="257"/>
          <ac:inkMkLst>
            <pc:docMk/>
            <pc:sldMk cId="363410739" sldId="257"/>
            <ac:inkMk id="40" creationId="{2E353DC2-4178-4B36-AF9C-D4B17E55BEDD}"/>
          </ac:inkMkLst>
        </pc:inkChg>
        <pc:inkChg chg="add del">
          <ac:chgData name="Viet Anh Nguyen" userId="b95f61ff061388d5" providerId="LiveId" clId="{63A4074C-12D4-42CC-A380-9EE05C25C2F3}" dt="2022-01-19T06:12:04.997" v="257"/>
          <ac:inkMkLst>
            <pc:docMk/>
            <pc:sldMk cId="363410739" sldId="257"/>
            <ac:inkMk id="41" creationId="{8D5BC9ED-EC68-45F6-9C68-E10EFFEA25B7}"/>
          </ac:inkMkLst>
        </pc:inkChg>
        <pc:inkChg chg="add del">
          <ac:chgData name="Viet Anh Nguyen" userId="b95f61ff061388d5" providerId="LiveId" clId="{63A4074C-12D4-42CC-A380-9EE05C25C2F3}" dt="2022-01-19T06:12:04.997" v="257"/>
          <ac:inkMkLst>
            <pc:docMk/>
            <pc:sldMk cId="363410739" sldId="257"/>
            <ac:inkMk id="42" creationId="{8CEA3AE3-18C0-4586-B3D3-25205BF66421}"/>
          </ac:inkMkLst>
        </pc:inkChg>
        <pc:inkChg chg="add mod">
          <ac:chgData name="Viet Anh Nguyen" userId="b95f61ff061388d5" providerId="LiveId" clId="{63A4074C-12D4-42CC-A380-9EE05C25C2F3}" dt="2022-01-19T06:13:56.470" v="297"/>
          <ac:inkMkLst>
            <pc:docMk/>
            <pc:sldMk cId="363410739" sldId="257"/>
            <ac:inkMk id="43" creationId="{E8976448-6BF7-4277-84B2-9D623C1F47A9}"/>
          </ac:inkMkLst>
        </pc:inkChg>
        <pc:inkChg chg="add del">
          <ac:chgData name="Viet Anh Nguyen" userId="b95f61ff061388d5" providerId="LiveId" clId="{63A4074C-12D4-42CC-A380-9EE05C25C2F3}" dt="2022-01-19T06:12:07.055" v="260"/>
          <ac:inkMkLst>
            <pc:docMk/>
            <pc:sldMk cId="363410739" sldId="257"/>
            <ac:inkMk id="44" creationId="{BA7BBD55-27A4-4841-BC4D-698D7CE1F9E8}"/>
          </ac:inkMkLst>
        </pc:inkChg>
        <pc:inkChg chg="add del">
          <ac:chgData name="Viet Anh Nguyen" userId="b95f61ff061388d5" providerId="LiveId" clId="{63A4074C-12D4-42CC-A380-9EE05C25C2F3}" dt="2022-01-19T06:12:07.055" v="260"/>
          <ac:inkMkLst>
            <pc:docMk/>
            <pc:sldMk cId="363410739" sldId="257"/>
            <ac:inkMk id="45" creationId="{7CE46337-028E-481A-B832-CDC78DC3C0D5}"/>
          </ac:inkMkLst>
        </pc:inkChg>
        <pc:inkChg chg="add">
          <ac:chgData name="Viet Anh Nguyen" userId="b95f61ff061388d5" providerId="LiveId" clId="{63A4074C-12D4-42CC-A380-9EE05C25C2F3}" dt="2022-01-19T06:12:07.055" v="260"/>
          <ac:inkMkLst>
            <pc:docMk/>
            <pc:sldMk cId="363410739" sldId="257"/>
            <ac:inkMk id="46" creationId="{695AB349-6A73-43CE-93EA-1962FD6E4957}"/>
          </ac:inkMkLst>
        </pc:inkChg>
        <pc:inkChg chg="add">
          <ac:chgData name="Viet Anh Nguyen" userId="b95f61ff061388d5" providerId="LiveId" clId="{63A4074C-12D4-42CC-A380-9EE05C25C2F3}" dt="2022-01-19T06:13:12.480" v="285" actId="9405"/>
          <ac:inkMkLst>
            <pc:docMk/>
            <pc:sldMk cId="363410739" sldId="257"/>
            <ac:inkMk id="47" creationId="{86EF0DF6-F274-47B0-80A2-DFE832DE8C7D}"/>
          </ac:inkMkLst>
        </pc:inkChg>
        <pc:inkChg chg="add del">
          <ac:chgData name="Viet Anh Nguyen" userId="b95f61ff061388d5" providerId="LiveId" clId="{63A4074C-12D4-42CC-A380-9EE05C25C2F3}" dt="2022-01-19T06:13:18.584" v="288"/>
          <ac:inkMkLst>
            <pc:docMk/>
            <pc:sldMk cId="363410739" sldId="257"/>
            <ac:inkMk id="48" creationId="{D451DAAF-B684-46E9-A138-58137149D287}"/>
          </ac:inkMkLst>
        </pc:inkChg>
        <pc:inkChg chg="add del">
          <ac:chgData name="Viet Anh Nguyen" userId="b95f61ff061388d5" providerId="LiveId" clId="{63A4074C-12D4-42CC-A380-9EE05C25C2F3}" dt="2022-01-19T06:13:18.584" v="288"/>
          <ac:inkMkLst>
            <pc:docMk/>
            <pc:sldMk cId="363410739" sldId="257"/>
            <ac:inkMk id="49" creationId="{30A7BA60-9DCD-4D7D-831B-AD68FD04FEF3}"/>
          </ac:inkMkLst>
        </pc:inkChg>
        <pc:inkChg chg="add del">
          <ac:chgData name="Viet Anh Nguyen" userId="b95f61ff061388d5" providerId="LiveId" clId="{63A4074C-12D4-42CC-A380-9EE05C25C2F3}" dt="2022-01-19T06:13:19.472" v="290"/>
          <ac:inkMkLst>
            <pc:docMk/>
            <pc:sldMk cId="363410739" sldId="257"/>
            <ac:inkMk id="50" creationId="{D226E3F7-0E44-4B67-A608-2BC044A266B8}"/>
          </ac:inkMkLst>
        </pc:inkChg>
        <pc:inkChg chg="add del">
          <ac:chgData name="Viet Anh Nguyen" userId="b95f61ff061388d5" providerId="LiveId" clId="{63A4074C-12D4-42CC-A380-9EE05C25C2F3}" dt="2022-01-19T06:13:19.472" v="290"/>
          <ac:inkMkLst>
            <pc:docMk/>
            <pc:sldMk cId="363410739" sldId="257"/>
            <ac:inkMk id="51" creationId="{7DFE6CB2-6007-456C-B12E-ED9224110E4F}"/>
          </ac:inkMkLst>
        </pc:inkChg>
        <pc:inkChg chg="add del">
          <ac:chgData name="Viet Anh Nguyen" userId="b95f61ff061388d5" providerId="LiveId" clId="{63A4074C-12D4-42CC-A380-9EE05C25C2F3}" dt="2022-01-19T06:13:20.504" v="292"/>
          <ac:inkMkLst>
            <pc:docMk/>
            <pc:sldMk cId="363410739" sldId="257"/>
            <ac:inkMk id="52" creationId="{B6D68158-E0CC-43A5-B943-91A90E8650A3}"/>
          </ac:inkMkLst>
        </pc:inkChg>
        <pc:inkChg chg="add del">
          <ac:chgData name="Viet Anh Nguyen" userId="b95f61ff061388d5" providerId="LiveId" clId="{63A4074C-12D4-42CC-A380-9EE05C25C2F3}" dt="2022-01-19T06:13:20.504" v="292"/>
          <ac:inkMkLst>
            <pc:docMk/>
            <pc:sldMk cId="363410739" sldId="257"/>
            <ac:inkMk id="53" creationId="{56B7F980-D6CE-4D69-B5FA-F7403C7EE908}"/>
          </ac:inkMkLst>
        </pc:inkChg>
        <pc:inkChg chg="add mod">
          <ac:chgData name="Viet Anh Nguyen" userId="b95f61ff061388d5" providerId="LiveId" clId="{63A4074C-12D4-42CC-A380-9EE05C25C2F3}" dt="2022-01-19T06:13:59.292" v="298"/>
          <ac:inkMkLst>
            <pc:docMk/>
            <pc:sldMk cId="363410739" sldId="257"/>
            <ac:inkMk id="54" creationId="{D09EEC1B-5ED1-40A1-BB6B-B19893F757A6}"/>
          </ac:inkMkLst>
        </pc:inkChg>
        <pc:inkChg chg="add del">
          <ac:chgData name="Viet Anh Nguyen" userId="b95f61ff061388d5" providerId="LiveId" clId="{63A4074C-12D4-42CC-A380-9EE05C25C2F3}" dt="2022-01-19T06:14:04.837" v="301"/>
          <ac:inkMkLst>
            <pc:docMk/>
            <pc:sldMk cId="363410739" sldId="257"/>
            <ac:inkMk id="55" creationId="{838C801C-C717-4224-B165-4B794A112E9B}"/>
          </ac:inkMkLst>
        </pc:inkChg>
        <pc:inkChg chg="add del">
          <ac:chgData name="Viet Anh Nguyen" userId="b95f61ff061388d5" providerId="LiveId" clId="{63A4074C-12D4-42CC-A380-9EE05C25C2F3}" dt="2022-01-19T06:14:04.837" v="301"/>
          <ac:inkMkLst>
            <pc:docMk/>
            <pc:sldMk cId="363410739" sldId="257"/>
            <ac:inkMk id="56" creationId="{FBECDC0A-431A-4483-983C-6111C647AF56}"/>
          </ac:inkMkLst>
        </pc:inkChg>
        <pc:inkChg chg="add">
          <ac:chgData name="Viet Anh Nguyen" userId="b95f61ff061388d5" providerId="LiveId" clId="{63A4074C-12D4-42CC-A380-9EE05C25C2F3}" dt="2022-01-19T06:14:04.837" v="301"/>
          <ac:inkMkLst>
            <pc:docMk/>
            <pc:sldMk cId="363410739" sldId="257"/>
            <ac:inkMk id="57" creationId="{79E72150-A5F7-4FA5-8A37-7330F0D0A1FE}"/>
          </ac:inkMkLst>
        </pc:inkChg>
        <pc:inkChg chg="add del">
          <ac:chgData name="Viet Anh Nguyen" userId="b95f61ff061388d5" providerId="LiveId" clId="{63A4074C-12D4-42CC-A380-9EE05C25C2F3}" dt="2022-01-19T06:14:20.816" v="309"/>
          <ac:inkMkLst>
            <pc:docMk/>
            <pc:sldMk cId="363410739" sldId="257"/>
            <ac:inkMk id="58" creationId="{A1A36BBF-D41D-429B-90CA-809148033D03}"/>
          </ac:inkMkLst>
        </pc:inkChg>
        <pc:inkChg chg="add del">
          <ac:chgData name="Viet Anh Nguyen" userId="b95f61ff061388d5" providerId="LiveId" clId="{63A4074C-12D4-42CC-A380-9EE05C25C2F3}" dt="2022-01-19T06:14:20.816" v="309"/>
          <ac:inkMkLst>
            <pc:docMk/>
            <pc:sldMk cId="363410739" sldId="257"/>
            <ac:inkMk id="59" creationId="{A42D46B6-9F66-4979-9CF9-E0F30B588A36}"/>
          </ac:inkMkLst>
        </pc:inkChg>
        <pc:inkChg chg="add del">
          <ac:chgData name="Viet Anh Nguyen" userId="b95f61ff061388d5" providerId="LiveId" clId="{63A4074C-12D4-42CC-A380-9EE05C25C2F3}" dt="2022-01-19T06:14:20.816" v="309"/>
          <ac:inkMkLst>
            <pc:docMk/>
            <pc:sldMk cId="363410739" sldId="257"/>
            <ac:inkMk id="60" creationId="{DA6611C6-0D54-49EC-BDAD-C6086677182F}"/>
          </ac:inkMkLst>
        </pc:inkChg>
        <pc:inkChg chg="add del">
          <ac:chgData name="Viet Anh Nguyen" userId="b95f61ff061388d5" providerId="LiveId" clId="{63A4074C-12D4-42CC-A380-9EE05C25C2F3}" dt="2022-01-19T06:14:20.816" v="309"/>
          <ac:inkMkLst>
            <pc:docMk/>
            <pc:sldMk cId="363410739" sldId="257"/>
            <ac:inkMk id="61" creationId="{3BF40787-957F-49B4-8675-AD6B90B5162E}"/>
          </ac:inkMkLst>
        </pc:inkChg>
        <pc:inkChg chg="add del">
          <ac:chgData name="Viet Anh Nguyen" userId="b95f61ff061388d5" providerId="LiveId" clId="{63A4074C-12D4-42CC-A380-9EE05C25C2F3}" dt="2022-01-19T06:14:20.816" v="309"/>
          <ac:inkMkLst>
            <pc:docMk/>
            <pc:sldMk cId="363410739" sldId="257"/>
            <ac:inkMk id="62" creationId="{C9AF8590-5001-44C2-B593-41A94C28CFFF}"/>
          </ac:inkMkLst>
        </pc:inkChg>
        <pc:inkChg chg="add del">
          <ac:chgData name="Viet Anh Nguyen" userId="b95f61ff061388d5" providerId="LiveId" clId="{63A4074C-12D4-42CC-A380-9EE05C25C2F3}" dt="2022-01-19T06:14:20.816" v="309"/>
          <ac:inkMkLst>
            <pc:docMk/>
            <pc:sldMk cId="363410739" sldId="257"/>
            <ac:inkMk id="63" creationId="{EBD86B1D-C218-455E-8FEB-BD9655492FE8}"/>
          </ac:inkMkLst>
        </pc:inkChg>
        <pc:inkChg chg="add del">
          <ac:chgData name="Viet Anh Nguyen" userId="b95f61ff061388d5" providerId="LiveId" clId="{63A4074C-12D4-42CC-A380-9EE05C25C2F3}" dt="2022-01-19T06:14:20.816" v="309"/>
          <ac:inkMkLst>
            <pc:docMk/>
            <pc:sldMk cId="363410739" sldId="257"/>
            <ac:inkMk id="64" creationId="{16C56AFD-7159-4171-9049-693CA0E53990}"/>
          </ac:inkMkLst>
        </pc:inkChg>
        <pc:inkChg chg="add">
          <ac:chgData name="Viet Anh Nguyen" userId="b95f61ff061388d5" providerId="LiveId" clId="{63A4074C-12D4-42CC-A380-9EE05C25C2F3}" dt="2022-01-19T06:14:20.816" v="309"/>
          <ac:inkMkLst>
            <pc:docMk/>
            <pc:sldMk cId="363410739" sldId="257"/>
            <ac:inkMk id="65" creationId="{617489FF-97B6-4E3B-8A55-7BCAD9715A5B}"/>
          </ac:inkMkLst>
        </pc:inkChg>
        <pc:inkChg chg="add del">
          <ac:chgData name="Viet Anh Nguyen" userId="b95f61ff061388d5" providerId="LiveId" clId="{63A4074C-12D4-42CC-A380-9EE05C25C2F3}" dt="2022-01-19T06:14:25.512" v="312"/>
          <ac:inkMkLst>
            <pc:docMk/>
            <pc:sldMk cId="363410739" sldId="257"/>
            <ac:inkMk id="66" creationId="{FB14E370-B917-43CF-AA21-681CCC501C37}"/>
          </ac:inkMkLst>
        </pc:inkChg>
        <pc:inkChg chg="add del">
          <ac:chgData name="Viet Anh Nguyen" userId="b95f61ff061388d5" providerId="LiveId" clId="{63A4074C-12D4-42CC-A380-9EE05C25C2F3}" dt="2022-01-19T06:14:25.512" v="312"/>
          <ac:inkMkLst>
            <pc:docMk/>
            <pc:sldMk cId="363410739" sldId="257"/>
            <ac:inkMk id="67" creationId="{07D99892-E65B-4664-B06C-6F1C50572308}"/>
          </ac:inkMkLst>
        </pc:inkChg>
        <pc:inkChg chg="add del">
          <ac:chgData name="Viet Anh Nguyen" userId="b95f61ff061388d5" providerId="LiveId" clId="{63A4074C-12D4-42CC-A380-9EE05C25C2F3}" dt="2022-01-19T06:14:26.967" v="314"/>
          <ac:inkMkLst>
            <pc:docMk/>
            <pc:sldMk cId="363410739" sldId="257"/>
            <ac:inkMk id="68" creationId="{FE51CBA8-30F5-445E-A407-4BF19A85E584}"/>
          </ac:inkMkLst>
        </pc:inkChg>
        <pc:inkChg chg="add del">
          <ac:chgData name="Viet Anh Nguyen" userId="b95f61ff061388d5" providerId="LiveId" clId="{63A4074C-12D4-42CC-A380-9EE05C25C2F3}" dt="2022-01-19T06:14:26.967" v="314"/>
          <ac:inkMkLst>
            <pc:docMk/>
            <pc:sldMk cId="363410739" sldId="257"/>
            <ac:inkMk id="69" creationId="{7C975832-F6ED-4009-BE48-7D26823B810A}"/>
          </ac:inkMkLst>
        </pc:inkChg>
        <pc:inkChg chg="add">
          <ac:chgData name="Viet Anh Nguyen" userId="b95f61ff061388d5" providerId="LiveId" clId="{63A4074C-12D4-42CC-A380-9EE05C25C2F3}" dt="2022-01-19T06:14:26.967" v="314"/>
          <ac:inkMkLst>
            <pc:docMk/>
            <pc:sldMk cId="363410739" sldId="257"/>
            <ac:inkMk id="70" creationId="{F0B417FE-D6BC-442F-95C7-B09FDF162CD9}"/>
          </ac:inkMkLst>
        </pc:inkChg>
        <pc:inkChg chg="add">
          <ac:chgData name="Viet Anh Nguyen" userId="b95f61ff061388d5" providerId="LiveId" clId="{63A4074C-12D4-42CC-A380-9EE05C25C2F3}" dt="2022-01-19T06:14:29.842" v="315" actId="9405"/>
          <ac:inkMkLst>
            <pc:docMk/>
            <pc:sldMk cId="363410739" sldId="257"/>
            <ac:inkMk id="71" creationId="{AEF1AC39-4AB9-49F6-AD2B-2B6D773A6E8E}"/>
          </ac:inkMkLst>
        </pc:inkChg>
        <pc:inkChg chg="add">
          <ac:chgData name="Viet Anh Nguyen" userId="b95f61ff061388d5" providerId="LiveId" clId="{63A4074C-12D4-42CC-A380-9EE05C25C2F3}" dt="2022-01-19T06:14:32.030" v="316" actId="9405"/>
          <ac:inkMkLst>
            <pc:docMk/>
            <pc:sldMk cId="363410739" sldId="257"/>
            <ac:inkMk id="72" creationId="{B4678467-7301-49CA-85C3-817C598747A9}"/>
          </ac:inkMkLst>
        </pc:inkChg>
        <pc:inkChg chg="add">
          <ac:chgData name="Viet Anh Nguyen" userId="b95f61ff061388d5" providerId="LiveId" clId="{63A4074C-12D4-42CC-A380-9EE05C25C2F3}" dt="2022-01-19T06:14:32.288" v="317" actId="9405"/>
          <ac:inkMkLst>
            <pc:docMk/>
            <pc:sldMk cId="363410739" sldId="257"/>
            <ac:inkMk id="73" creationId="{CE7AF898-F75F-4437-8B1D-631926085AE9}"/>
          </ac:inkMkLst>
        </pc:inkChg>
        <pc:inkChg chg="add del">
          <ac:chgData name="Viet Anh Nguyen" userId="b95f61ff061388d5" providerId="LiveId" clId="{63A4074C-12D4-42CC-A380-9EE05C25C2F3}" dt="2022-01-19T06:14:37.937" v="322"/>
          <ac:inkMkLst>
            <pc:docMk/>
            <pc:sldMk cId="363410739" sldId="257"/>
            <ac:inkMk id="74" creationId="{7BFD1D5C-57DB-4DEA-A530-FB4799ACC3E3}"/>
          </ac:inkMkLst>
        </pc:inkChg>
        <pc:inkChg chg="add del">
          <ac:chgData name="Viet Anh Nguyen" userId="b95f61ff061388d5" providerId="LiveId" clId="{63A4074C-12D4-42CC-A380-9EE05C25C2F3}" dt="2022-01-19T06:14:37.937" v="322"/>
          <ac:inkMkLst>
            <pc:docMk/>
            <pc:sldMk cId="363410739" sldId="257"/>
            <ac:inkMk id="75" creationId="{1851083A-759B-4A43-91BE-F5B0D6654746}"/>
          </ac:inkMkLst>
        </pc:inkChg>
        <pc:inkChg chg="add del">
          <ac:chgData name="Viet Anh Nguyen" userId="b95f61ff061388d5" providerId="LiveId" clId="{63A4074C-12D4-42CC-A380-9EE05C25C2F3}" dt="2022-01-19T06:14:37.937" v="322"/>
          <ac:inkMkLst>
            <pc:docMk/>
            <pc:sldMk cId="363410739" sldId="257"/>
            <ac:inkMk id="76" creationId="{AFAEB164-8843-41AE-8334-D1C4EAD33C00}"/>
          </ac:inkMkLst>
        </pc:inkChg>
        <pc:inkChg chg="add del">
          <ac:chgData name="Viet Anh Nguyen" userId="b95f61ff061388d5" providerId="LiveId" clId="{63A4074C-12D4-42CC-A380-9EE05C25C2F3}" dt="2022-01-19T06:14:37.937" v="322"/>
          <ac:inkMkLst>
            <pc:docMk/>
            <pc:sldMk cId="363410739" sldId="257"/>
            <ac:inkMk id="77" creationId="{92AB1D15-7735-4EE6-86A0-2014E5A6292F}"/>
          </ac:inkMkLst>
        </pc:inkChg>
        <pc:inkChg chg="add del">
          <ac:chgData name="Viet Anh Nguyen" userId="b95f61ff061388d5" providerId="LiveId" clId="{63A4074C-12D4-42CC-A380-9EE05C25C2F3}" dt="2022-01-19T06:14:38.894" v="324"/>
          <ac:inkMkLst>
            <pc:docMk/>
            <pc:sldMk cId="363410739" sldId="257"/>
            <ac:inkMk id="78" creationId="{D673769C-EA27-4C3B-A80D-4300D04DC530}"/>
          </ac:inkMkLst>
        </pc:inkChg>
        <pc:inkChg chg="add del">
          <ac:chgData name="Viet Anh Nguyen" userId="b95f61ff061388d5" providerId="LiveId" clId="{63A4074C-12D4-42CC-A380-9EE05C25C2F3}" dt="2022-01-19T06:14:38.894" v="324"/>
          <ac:inkMkLst>
            <pc:docMk/>
            <pc:sldMk cId="363410739" sldId="257"/>
            <ac:inkMk id="79" creationId="{8075F77B-EA9C-43A1-B7A6-0603A73E11E6}"/>
          </ac:inkMkLst>
        </pc:inkChg>
        <pc:inkChg chg="add">
          <ac:chgData name="Viet Anh Nguyen" userId="b95f61ff061388d5" providerId="LiveId" clId="{63A4074C-12D4-42CC-A380-9EE05C25C2F3}" dt="2022-01-19T06:14:38.894" v="324"/>
          <ac:inkMkLst>
            <pc:docMk/>
            <pc:sldMk cId="363410739" sldId="257"/>
            <ac:inkMk id="80" creationId="{DBB64323-87A8-483E-8400-1ABDD898D289}"/>
          </ac:inkMkLst>
        </pc:inkChg>
        <pc:inkChg chg="add del">
          <ac:chgData name="Viet Anh Nguyen" userId="b95f61ff061388d5" providerId="LiveId" clId="{63A4074C-12D4-42CC-A380-9EE05C25C2F3}" dt="2022-01-19T06:14:41.593" v="327"/>
          <ac:inkMkLst>
            <pc:docMk/>
            <pc:sldMk cId="363410739" sldId="257"/>
            <ac:inkMk id="81" creationId="{D28C47C5-D2D2-4C6B-A17D-639ABF8E9294}"/>
          </ac:inkMkLst>
        </pc:inkChg>
        <pc:inkChg chg="add del">
          <ac:chgData name="Viet Anh Nguyen" userId="b95f61ff061388d5" providerId="LiveId" clId="{63A4074C-12D4-42CC-A380-9EE05C25C2F3}" dt="2022-01-19T06:14:41.593" v="327"/>
          <ac:inkMkLst>
            <pc:docMk/>
            <pc:sldMk cId="363410739" sldId="257"/>
            <ac:inkMk id="82" creationId="{FDADD668-23B5-45AC-9EC0-2937931F241B}"/>
          </ac:inkMkLst>
        </pc:inkChg>
        <pc:inkChg chg="add">
          <ac:chgData name="Viet Anh Nguyen" userId="b95f61ff061388d5" providerId="LiveId" clId="{63A4074C-12D4-42CC-A380-9EE05C25C2F3}" dt="2022-01-19T06:14:41.593" v="327"/>
          <ac:inkMkLst>
            <pc:docMk/>
            <pc:sldMk cId="363410739" sldId="257"/>
            <ac:inkMk id="83" creationId="{44C895F0-C6EA-4FB7-AF48-E901D447813D}"/>
          </ac:inkMkLst>
        </pc:inkChg>
        <pc:inkChg chg="add del">
          <ac:chgData name="Viet Anh Nguyen" userId="b95f61ff061388d5" providerId="LiveId" clId="{63A4074C-12D4-42CC-A380-9EE05C25C2F3}" dt="2022-01-19T06:14:46.437" v="336"/>
          <ac:inkMkLst>
            <pc:docMk/>
            <pc:sldMk cId="363410739" sldId="257"/>
            <ac:inkMk id="84" creationId="{6A5958BB-A0E9-4018-8ECC-000E0E609D5E}"/>
          </ac:inkMkLst>
        </pc:inkChg>
        <pc:inkChg chg="add del">
          <ac:chgData name="Viet Anh Nguyen" userId="b95f61ff061388d5" providerId="LiveId" clId="{63A4074C-12D4-42CC-A380-9EE05C25C2F3}" dt="2022-01-19T06:14:46.437" v="336"/>
          <ac:inkMkLst>
            <pc:docMk/>
            <pc:sldMk cId="363410739" sldId="257"/>
            <ac:inkMk id="85" creationId="{895F8F6E-74AA-4327-8D17-599A2C889B97}"/>
          </ac:inkMkLst>
        </pc:inkChg>
        <pc:inkChg chg="add del">
          <ac:chgData name="Viet Anh Nguyen" userId="b95f61ff061388d5" providerId="LiveId" clId="{63A4074C-12D4-42CC-A380-9EE05C25C2F3}" dt="2022-01-19T06:14:46.437" v="336"/>
          <ac:inkMkLst>
            <pc:docMk/>
            <pc:sldMk cId="363410739" sldId="257"/>
            <ac:inkMk id="86" creationId="{0DCB951B-C26B-4CF0-917F-59E718B7F717}"/>
          </ac:inkMkLst>
        </pc:inkChg>
        <pc:inkChg chg="add del">
          <ac:chgData name="Viet Anh Nguyen" userId="b95f61ff061388d5" providerId="LiveId" clId="{63A4074C-12D4-42CC-A380-9EE05C25C2F3}" dt="2022-01-19T06:14:46.437" v="336"/>
          <ac:inkMkLst>
            <pc:docMk/>
            <pc:sldMk cId="363410739" sldId="257"/>
            <ac:inkMk id="87" creationId="{EBE0800B-D0FE-4F05-801E-29C74C7577D4}"/>
          </ac:inkMkLst>
        </pc:inkChg>
        <pc:inkChg chg="add del">
          <ac:chgData name="Viet Anh Nguyen" userId="b95f61ff061388d5" providerId="LiveId" clId="{63A4074C-12D4-42CC-A380-9EE05C25C2F3}" dt="2022-01-19T06:14:46.437" v="336"/>
          <ac:inkMkLst>
            <pc:docMk/>
            <pc:sldMk cId="363410739" sldId="257"/>
            <ac:inkMk id="88" creationId="{3DF158D8-30CE-497A-9AC0-151861F468C0}"/>
          </ac:inkMkLst>
        </pc:inkChg>
        <pc:inkChg chg="add del">
          <ac:chgData name="Viet Anh Nguyen" userId="b95f61ff061388d5" providerId="LiveId" clId="{63A4074C-12D4-42CC-A380-9EE05C25C2F3}" dt="2022-01-19T06:14:46.437" v="336"/>
          <ac:inkMkLst>
            <pc:docMk/>
            <pc:sldMk cId="363410739" sldId="257"/>
            <ac:inkMk id="89" creationId="{2A60BCAE-429B-436F-8DE1-648C71251793}"/>
          </ac:inkMkLst>
        </pc:inkChg>
        <pc:inkChg chg="add del">
          <ac:chgData name="Viet Anh Nguyen" userId="b95f61ff061388d5" providerId="LiveId" clId="{63A4074C-12D4-42CC-A380-9EE05C25C2F3}" dt="2022-01-19T06:14:46.437" v="336"/>
          <ac:inkMkLst>
            <pc:docMk/>
            <pc:sldMk cId="363410739" sldId="257"/>
            <ac:inkMk id="90" creationId="{92ECB225-AB3F-4B7F-9FA7-48F9879E6A4A}"/>
          </ac:inkMkLst>
        </pc:inkChg>
        <pc:inkChg chg="add del">
          <ac:chgData name="Viet Anh Nguyen" userId="b95f61ff061388d5" providerId="LiveId" clId="{63A4074C-12D4-42CC-A380-9EE05C25C2F3}" dt="2022-01-19T06:14:46.437" v="336"/>
          <ac:inkMkLst>
            <pc:docMk/>
            <pc:sldMk cId="363410739" sldId="257"/>
            <ac:inkMk id="91" creationId="{DABC1EB9-2753-452B-A163-39A1EE9F990F}"/>
          </ac:inkMkLst>
        </pc:inkChg>
        <pc:inkChg chg="add">
          <ac:chgData name="Viet Anh Nguyen" userId="b95f61ff061388d5" providerId="LiveId" clId="{63A4074C-12D4-42CC-A380-9EE05C25C2F3}" dt="2022-01-19T06:14:46.437" v="336"/>
          <ac:inkMkLst>
            <pc:docMk/>
            <pc:sldMk cId="363410739" sldId="257"/>
            <ac:inkMk id="92" creationId="{1239437D-B349-4DFE-9C00-BA22EC0F5864}"/>
          </ac:inkMkLst>
        </pc:inkChg>
        <pc:inkChg chg="add">
          <ac:chgData name="Viet Anh Nguyen" userId="b95f61ff061388d5" providerId="LiveId" clId="{63A4074C-12D4-42CC-A380-9EE05C25C2F3}" dt="2022-01-19T06:15:10.251" v="337" actId="9405"/>
          <ac:inkMkLst>
            <pc:docMk/>
            <pc:sldMk cId="363410739" sldId="257"/>
            <ac:inkMk id="93" creationId="{D8B9969D-4E3A-4C48-BA47-13F8077BD555}"/>
          </ac:inkMkLst>
        </pc:inkChg>
        <pc:inkChg chg="add del">
          <ac:chgData name="Viet Anh Nguyen" userId="b95f61ff061388d5" providerId="LiveId" clId="{63A4074C-12D4-42CC-A380-9EE05C25C2F3}" dt="2022-01-19T06:15:14.939" v="345"/>
          <ac:inkMkLst>
            <pc:docMk/>
            <pc:sldMk cId="363410739" sldId="257"/>
            <ac:inkMk id="94" creationId="{9C46812A-AA54-4E7E-B23C-9D6DDA785D2B}"/>
          </ac:inkMkLst>
        </pc:inkChg>
        <pc:inkChg chg="add del">
          <ac:chgData name="Viet Anh Nguyen" userId="b95f61ff061388d5" providerId="LiveId" clId="{63A4074C-12D4-42CC-A380-9EE05C25C2F3}" dt="2022-01-19T06:15:14.939" v="345"/>
          <ac:inkMkLst>
            <pc:docMk/>
            <pc:sldMk cId="363410739" sldId="257"/>
            <ac:inkMk id="95" creationId="{6D4F7438-9D81-46B8-8B8C-5052EC83D7FA}"/>
          </ac:inkMkLst>
        </pc:inkChg>
        <pc:inkChg chg="add del">
          <ac:chgData name="Viet Anh Nguyen" userId="b95f61ff061388d5" providerId="LiveId" clId="{63A4074C-12D4-42CC-A380-9EE05C25C2F3}" dt="2022-01-19T06:15:14.939" v="345"/>
          <ac:inkMkLst>
            <pc:docMk/>
            <pc:sldMk cId="363410739" sldId="257"/>
            <ac:inkMk id="96" creationId="{F161CB6F-C5D2-40EF-B5AE-B65EFDE9EEBE}"/>
          </ac:inkMkLst>
        </pc:inkChg>
        <pc:inkChg chg="add del">
          <ac:chgData name="Viet Anh Nguyen" userId="b95f61ff061388d5" providerId="LiveId" clId="{63A4074C-12D4-42CC-A380-9EE05C25C2F3}" dt="2022-01-19T06:15:14.939" v="345"/>
          <ac:inkMkLst>
            <pc:docMk/>
            <pc:sldMk cId="363410739" sldId="257"/>
            <ac:inkMk id="97" creationId="{DA2D8611-DBE2-48FA-9359-51790B9A0383}"/>
          </ac:inkMkLst>
        </pc:inkChg>
        <pc:inkChg chg="add del">
          <ac:chgData name="Viet Anh Nguyen" userId="b95f61ff061388d5" providerId="LiveId" clId="{63A4074C-12D4-42CC-A380-9EE05C25C2F3}" dt="2022-01-19T06:15:14.939" v="345"/>
          <ac:inkMkLst>
            <pc:docMk/>
            <pc:sldMk cId="363410739" sldId="257"/>
            <ac:inkMk id="98" creationId="{8DA46030-8673-4056-B715-B87E5B3B3753}"/>
          </ac:inkMkLst>
        </pc:inkChg>
        <pc:inkChg chg="add del">
          <ac:chgData name="Viet Anh Nguyen" userId="b95f61ff061388d5" providerId="LiveId" clId="{63A4074C-12D4-42CC-A380-9EE05C25C2F3}" dt="2022-01-19T06:15:14.939" v="345"/>
          <ac:inkMkLst>
            <pc:docMk/>
            <pc:sldMk cId="363410739" sldId="257"/>
            <ac:inkMk id="99" creationId="{5DA8A4AE-7FAC-419B-A6F7-6252685A52CD}"/>
          </ac:inkMkLst>
        </pc:inkChg>
        <pc:inkChg chg="add del">
          <ac:chgData name="Viet Anh Nguyen" userId="b95f61ff061388d5" providerId="LiveId" clId="{63A4074C-12D4-42CC-A380-9EE05C25C2F3}" dt="2022-01-19T06:15:14.939" v="345"/>
          <ac:inkMkLst>
            <pc:docMk/>
            <pc:sldMk cId="363410739" sldId="257"/>
            <ac:inkMk id="100" creationId="{953AC4C0-EEE3-441C-8173-BE56C939A4D3}"/>
          </ac:inkMkLst>
        </pc:inkChg>
        <pc:inkChg chg="add del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01" creationId="{6F4B37DA-249C-4471-A478-377AA9A79849}"/>
          </ac:inkMkLst>
        </pc:inkChg>
        <pc:inkChg chg="add del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02" creationId="{7D877B12-0780-4148-98E0-E9BC95F88A3F}"/>
          </ac:inkMkLst>
        </pc:inkChg>
        <pc:inkChg chg="add del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03" creationId="{C1ACA6CF-1426-4B36-A555-0F7000DB01D7}"/>
          </ac:inkMkLst>
        </pc:inkChg>
        <pc:inkChg chg="add del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04" creationId="{3C00A49C-3754-40AA-89D7-80C8EF2105F6}"/>
          </ac:inkMkLst>
        </pc:inkChg>
        <pc:inkChg chg="add del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05" creationId="{DE27D7E4-8A63-4DD9-BA46-47E075D29CD9}"/>
          </ac:inkMkLst>
        </pc:inkChg>
        <pc:inkChg chg="add del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06" creationId="{5C863CEE-7CB8-44B0-A211-4BDF02738053}"/>
          </ac:inkMkLst>
        </pc:inkChg>
        <pc:inkChg chg="add del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07" creationId="{465E48C8-3978-484C-AC3A-3659672E0375}"/>
          </ac:inkMkLst>
        </pc:inkChg>
        <pc:inkChg chg="add del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08" creationId="{6EDF8F93-A2A9-49A8-BC2E-36FF049E2D95}"/>
          </ac:inkMkLst>
        </pc:inkChg>
        <pc:inkChg chg="add del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09" creationId="{0BD1F4A2-3EC7-4ED3-BEB3-E4D52853503C}"/>
          </ac:inkMkLst>
        </pc:inkChg>
        <pc:inkChg chg="add">
          <ac:chgData name="Viet Anh Nguyen" userId="b95f61ff061388d5" providerId="LiveId" clId="{63A4074C-12D4-42CC-A380-9EE05C25C2F3}" dt="2022-01-19T06:15:18.602" v="354"/>
          <ac:inkMkLst>
            <pc:docMk/>
            <pc:sldMk cId="363410739" sldId="257"/>
            <ac:inkMk id="110" creationId="{61022A96-CFDC-4347-84E2-ABA8C61E7672}"/>
          </ac:inkMkLst>
        </pc:inkChg>
        <pc:inkChg chg="add">
          <ac:chgData name="Viet Anh Nguyen" userId="b95f61ff061388d5" providerId="LiveId" clId="{63A4074C-12D4-42CC-A380-9EE05C25C2F3}" dt="2022-01-19T06:15:20.207" v="355" actId="9405"/>
          <ac:inkMkLst>
            <pc:docMk/>
            <pc:sldMk cId="363410739" sldId="257"/>
            <ac:inkMk id="111" creationId="{E0C54049-DEC9-4318-8851-A02E82B1D428}"/>
          </ac:inkMkLst>
        </pc:inkChg>
        <pc:inkChg chg="add">
          <ac:chgData name="Viet Anh Nguyen" userId="b95f61ff061388d5" providerId="LiveId" clId="{63A4074C-12D4-42CC-A380-9EE05C25C2F3}" dt="2022-01-19T06:15:20.410" v="356" actId="9405"/>
          <ac:inkMkLst>
            <pc:docMk/>
            <pc:sldMk cId="363410739" sldId="257"/>
            <ac:inkMk id="112" creationId="{1D57BBCF-8FC9-4308-BE7A-621D3E5E6478}"/>
          </ac:inkMkLst>
        </pc:inkChg>
        <pc:inkChg chg="add">
          <ac:chgData name="Viet Anh Nguyen" userId="b95f61ff061388d5" providerId="LiveId" clId="{63A4074C-12D4-42CC-A380-9EE05C25C2F3}" dt="2022-01-19T06:15:31.713" v="357" actId="9405"/>
          <ac:inkMkLst>
            <pc:docMk/>
            <pc:sldMk cId="363410739" sldId="257"/>
            <ac:inkMk id="113" creationId="{4C48512C-6CFD-487C-8FBE-0E2037D4D49A}"/>
          </ac:inkMkLst>
        </pc:inkChg>
        <pc:inkChg chg="add del">
          <ac:chgData name="Viet Anh Nguyen" userId="b95f61ff061388d5" providerId="LiveId" clId="{63A4074C-12D4-42CC-A380-9EE05C25C2F3}" dt="2022-01-19T06:15:33.776" v="361"/>
          <ac:inkMkLst>
            <pc:docMk/>
            <pc:sldMk cId="363410739" sldId="257"/>
            <ac:inkMk id="114" creationId="{CD86DF1A-13EF-4E64-87CA-2C66A29AAB8F}"/>
          </ac:inkMkLst>
        </pc:inkChg>
        <pc:inkChg chg="add del">
          <ac:chgData name="Viet Anh Nguyen" userId="b95f61ff061388d5" providerId="LiveId" clId="{63A4074C-12D4-42CC-A380-9EE05C25C2F3}" dt="2022-01-19T06:15:33.776" v="361"/>
          <ac:inkMkLst>
            <pc:docMk/>
            <pc:sldMk cId="363410739" sldId="257"/>
            <ac:inkMk id="115" creationId="{EBA88532-E30E-4E1D-A8B1-DF41C927BDF4}"/>
          </ac:inkMkLst>
        </pc:inkChg>
        <pc:inkChg chg="add del">
          <ac:chgData name="Viet Anh Nguyen" userId="b95f61ff061388d5" providerId="LiveId" clId="{63A4074C-12D4-42CC-A380-9EE05C25C2F3}" dt="2022-01-19T06:15:33.776" v="361"/>
          <ac:inkMkLst>
            <pc:docMk/>
            <pc:sldMk cId="363410739" sldId="257"/>
            <ac:inkMk id="116" creationId="{48B8FB54-2AAF-48DC-9F86-D90B95548232}"/>
          </ac:inkMkLst>
        </pc:inkChg>
        <pc:inkChg chg="add">
          <ac:chgData name="Viet Anh Nguyen" userId="b95f61ff061388d5" providerId="LiveId" clId="{63A4074C-12D4-42CC-A380-9EE05C25C2F3}" dt="2022-01-19T06:15:33.776" v="361"/>
          <ac:inkMkLst>
            <pc:docMk/>
            <pc:sldMk cId="363410739" sldId="257"/>
            <ac:inkMk id="117" creationId="{6B5B8B6B-F111-4088-83F8-BC649FE89D33}"/>
          </ac:inkMkLst>
        </pc:inkChg>
        <pc:inkChg chg="add del">
          <ac:chgData name="Viet Anh Nguyen" userId="b95f61ff061388d5" providerId="LiveId" clId="{63A4074C-12D4-42CC-A380-9EE05C25C2F3}" dt="2022-01-19T06:15:37.666" v="364"/>
          <ac:inkMkLst>
            <pc:docMk/>
            <pc:sldMk cId="363410739" sldId="257"/>
            <ac:inkMk id="118" creationId="{0F6EA424-36E8-4A40-8620-86C3AA4DD360}"/>
          </ac:inkMkLst>
        </pc:inkChg>
        <pc:inkChg chg="add del">
          <ac:chgData name="Viet Anh Nguyen" userId="b95f61ff061388d5" providerId="LiveId" clId="{63A4074C-12D4-42CC-A380-9EE05C25C2F3}" dt="2022-01-19T06:15:37.666" v="364"/>
          <ac:inkMkLst>
            <pc:docMk/>
            <pc:sldMk cId="363410739" sldId="257"/>
            <ac:inkMk id="119" creationId="{063BEE60-29DC-47FC-BE0E-88EB136F82E5}"/>
          </ac:inkMkLst>
        </pc:inkChg>
        <pc:inkChg chg="add">
          <ac:chgData name="Viet Anh Nguyen" userId="b95f61ff061388d5" providerId="LiveId" clId="{63A4074C-12D4-42CC-A380-9EE05C25C2F3}" dt="2022-01-19T06:15:37.666" v="364"/>
          <ac:inkMkLst>
            <pc:docMk/>
            <pc:sldMk cId="363410739" sldId="257"/>
            <ac:inkMk id="120" creationId="{8A93A88F-F515-44A6-A06C-B957F684AD35}"/>
          </ac:inkMkLst>
        </pc:inkChg>
      </pc:sldChg>
      <pc:sldChg chg="addSp delSp mod">
        <pc:chgData name="Viet Anh Nguyen" userId="b95f61ff061388d5" providerId="LiveId" clId="{63A4074C-12D4-42CC-A380-9EE05C25C2F3}" dt="2022-01-19T06:19:39.609" v="456"/>
        <pc:sldMkLst>
          <pc:docMk/>
          <pc:sldMk cId="125834940" sldId="258"/>
        </pc:sldMkLst>
        <pc:inkChg chg="add del">
          <ac:chgData name="Viet Anh Nguyen" userId="b95f61ff061388d5" providerId="LiveId" clId="{63A4074C-12D4-42CC-A380-9EE05C25C2F3}" dt="2022-01-19T06:19:09.327" v="395"/>
          <ac:inkMkLst>
            <pc:docMk/>
            <pc:sldMk cId="125834940" sldId="258"/>
            <ac:inkMk id="2" creationId="{0FF3D029-5DA1-46CB-BF4F-F7C7CAA3E931}"/>
          </ac:inkMkLst>
        </pc:inkChg>
        <pc:inkChg chg="add del">
          <ac:chgData name="Viet Anh Nguyen" userId="b95f61ff061388d5" providerId="LiveId" clId="{63A4074C-12D4-42CC-A380-9EE05C25C2F3}" dt="2022-01-19T06:19:09.327" v="395"/>
          <ac:inkMkLst>
            <pc:docMk/>
            <pc:sldMk cId="125834940" sldId="258"/>
            <ac:inkMk id="4" creationId="{DEDAAAA3-FE2A-4041-87F4-41CF07141A42}"/>
          </ac:inkMkLst>
        </pc:inkChg>
        <pc:inkChg chg="add del">
          <ac:chgData name="Viet Anh Nguyen" userId="b95f61ff061388d5" providerId="LiveId" clId="{63A4074C-12D4-42CC-A380-9EE05C25C2F3}" dt="2022-01-19T06:19:09.327" v="395"/>
          <ac:inkMkLst>
            <pc:docMk/>
            <pc:sldMk cId="125834940" sldId="258"/>
            <ac:inkMk id="5" creationId="{87BA194C-D9DD-46D3-AB0A-F879B1144B30}"/>
          </ac:inkMkLst>
        </pc:inkChg>
        <pc:inkChg chg="add del">
          <ac:chgData name="Viet Anh Nguyen" userId="b95f61ff061388d5" providerId="LiveId" clId="{63A4074C-12D4-42CC-A380-9EE05C25C2F3}" dt="2022-01-19T06:19:09.327" v="395"/>
          <ac:inkMkLst>
            <pc:docMk/>
            <pc:sldMk cId="125834940" sldId="258"/>
            <ac:inkMk id="6" creationId="{8C9C9647-DFD8-4872-AC3F-CE089BD65625}"/>
          </ac:inkMkLst>
        </pc:inkChg>
        <pc:inkChg chg="add del">
          <ac:chgData name="Viet Anh Nguyen" userId="b95f61ff061388d5" providerId="LiveId" clId="{63A4074C-12D4-42CC-A380-9EE05C25C2F3}" dt="2022-01-19T06:19:09.327" v="395"/>
          <ac:inkMkLst>
            <pc:docMk/>
            <pc:sldMk cId="125834940" sldId="258"/>
            <ac:inkMk id="7" creationId="{00B21708-F5C5-4806-812B-9D3B04111D1E}"/>
          </ac:inkMkLst>
        </pc:inkChg>
        <pc:inkChg chg="add del">
          <ac:chgData name="Viet Anh Nguyen" userId="b95f61ff061388d5" providerId="LiveId" clId="{63A4074C-12D4-42CC-A380-9EE05C25C2F3}" dt="2022-01-19T06:19:10.490" v="399"/>
          <ac:inkMkLst>
            <pc:docMk/>
            <pc:sldMk cId="125834940" sldId="258"/>
            <ac:inkMk id="8" creationId="{F54D7C11-A577-4576-9548-A2BE3B8B9CB4}"/>
          </ac:inkMkLst>
        </pc:inkChg>
        <pc:inkChg chg="add del">
          <ac:chgData name="Viet Anh Nguyen" userId="b95f61ff061388d5" providerId="LiveId" clId="{63A4074C-12D4-42CC-A380-9EE05C25C2F3}" dt="2022-01-19T06:19:10.490" v="399"/>
          <ac:inkMkLst>
            <pc:docMk/>
            <pc:sldMk cId="125834940" sldId="258"/>
            <ac:inkMk id="9" creationId="{A8D49554-9EFF-4520-9CE1-FBFE06B28886}"/>
          </ac:inkMkLst>
        </pc:inkChg>
        <pc:inkChg chg="add del">
          <ac:chgData name="Viet Anh Nguyen" userId="b95f61ff061388d5" providerId="LiveId" clId="{63A4074C-12D4-42CC-A380-9EE05C25C2F3}" dt="2022-01-19T06:19:10.490" v="399"/>
          <ac:inkMkLst>
            <pc:docMk/>
            <pc:sldMk cId="125834940" sldId="258"/>
            <ac:inkMk id="10" creationId="{D8C4B4A5-65AA-4483-9545-7D4B8CE9A22E}"/>
          </ac:inkMkLst>
        </pc:inkChg>
        <pc:inkChg chg="add del">
          <ac:chgData name="Viet Anh Nguyen" userId="b95f61ff061388d5" providerId="LiveId" clId="{63A4074C-12D4-42CC-A380-9EE05C25C2F3}" dt="2022-01-19T06:19:10.490" v="399"/>
          <ac:inkMkLst>
            <pc:docMk/>
            <pc:sldMk cId="125834940" sldId="258"/>
            <ac:inkMk id="11" creationId="{CAD36086-934A-48E7-AF52-BF75CA553EC2}"/>
          </ac:inkMkLst>
        </pc:inkChg>
        <pc:inkChg chg="add del">
          <ac:chgData name="Viet Anh Nguyen" userId="b95f61ff061388d5" providerId="LiveId" clId="{63A4074C-12D4-42CC-A380-9EE05C25C2F3}" dt="2022-01-19T06:19:10.490" v="399"/>
          <ac:inkMkLst>
            <pc:docMk/>
            <pc:sldMk cId="125834940" sldId="258"/>
            <ac:inkMk id="12" creationId="{129642B5-7A59-476E-837E-F4287C379A2E}"/>
          </ac:inkMkLst>
        </pc:inkChg>
        <pc:inkChg chg="add">
          <ac:chgData name="Viet Anh Nguyen" userId="b95f61ff061388d5" providerId="LiveId" clId="{63A4074C-12D4-42CC-A380-9EE05C25C2F3}" dt="2022-01-19T06:19:10.490" v="399"/>
          <ac:inkMkLst>
            <pc:docMk/>
            <pc:sldMk cId="125834940" sldId="258"/>
            <ac:inkMk id="13" creationId="{98DC1CB0-B338-42D0-AD29-8420AFB77081}"/>
          </ac:inkMkLst>
        </pc:inkChg>
        <pc:inkChg chg="add del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14" creationId="{8A024E3E-9C3A-41E6-8660-08407F16F990}"/>
          </ac:inkMkLst>
        </pc:inkChg>
        <pc:inkChg chg="add del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15" creationId="{59D21E29-4911-4DB2-AB16-B3C19563AD33}"/>
          </ac:inkMkLst>
        </pc:inkChg>
        <pc:inkChg chg="add del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16" creationId="{A84F829B-4AC6-41F7-96F5-2C60948D7524}"/>
          </ac:inkMkLst>
        </pc:inkChg>
        <pc:inkChg chg="add del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17" creationId="{D52AF2C4-844F-4331-8DE2-AEFEFAE8B7D4}"/>
          </ac:inkMkLst>
        </pc:inkChg>
        <pc:inkChg chg="add del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18" creationId="{59D6E3CD-9D2B-4DD2-8834-11F7E625865C}"/>
          </ac:inkMkLst>
        </pc:inkChg>
        <pc:inkChg chg="add del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19" creationId="{98EEDD7E-FB1C-49AE-9843-A0F1972E135B}"/>
          </ac:inkMkLst>
        </pc:inkChg>
        <pc:inkChg chg="add del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20" creationId="{75A72DE2-0E62-4B8C-8303-6EBC15F058C5}"/>
          </ac:inkMkLst>
        </pc:inkChg>
        <pc:inkChg chg="add del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21" creationId="{AE51632B-FD68-47F8-A405-B203667CC514}"/>
          </ac:inkMkLst>
        </pc:inkChg>
        <pc:inkChg chg="add">
          <ac:chgData name="Viet Anh Nguyen" userId="b95f61ff061388d5" providerId="LiveId" clId="{63A4074C-12D4-42CC-A380-9EE05C25C2F3}" dt="2022-01-19T06:19:12.910" v="408" actId="9405"/>
          <ac:inkMkLst>
            <pc:docMk/>
            <pc:sldMk cId="125834940" sldId="258"/>
            <ac:inkMk id="22" creationId="{F0551080-EAC3-42AA-B34C-7636074563F6}"/>
          </ac:inkMkLst>
        </pc:inkChg>
        <pc:inkChg chg="add">
          <ac:chgData name="Viet Anh Nguyen" userId="b95f61ff061388d5" providerId="LiveId" clId="{63A4074C-12D4-42CC-A380-9EE05C25C2F3}" dt="2022-01-19T06:19:13.027" v="409" actId="9405"/>
          <ac:inkMkLst>
            <pc:docMk/>
            <pc:sldMk cId="125834940" sldId="258"/>
            <ac:inkMk id="23" creationId="{1933DFBA-65D7-48CD-80D9-2D864099907A}"/>
          </ac:inkMkLst>
        </pc:inkChg>
        <pc:inkChg chg="add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24" creationId="{3E046633-3A29-4907-9192-C7DB08B0E63E}"/>
          </ac:inkMkLst>
        </pc:inkChg>
        <pc:inkChg chg="add">
          <ac:chgData name="Viet Anh Nguyen" userId="b95f61ff061388d5" providerId="LiveId" clId="{63A4074C-12D4-42CC-A380-9EE05C25C2F3}" dt="2022-01-19T06:19:13.631" v="410"/>
          <ac:inkMkLst>
            <pc:docMk/>
            <pc:sldMk cId="125834940" sldId="258"/>
            <ac:inkMk id="25" creationId="{EEFED0A9-A6C4-4E10-84FC-B4794CE9FC10}"/>
          </ac:inkMkLst>
        </pc:inkChg>
        <pc:inkChg chg="add del">
          <ac:chgData name="Viet Anh Nguyen" userId="b95f61ff061388d5" providerId="LiveId" clId="{63A4074C-12D4-42CC-A380-9EE05C25C2F3}" dt="2022-01-19T06:19:15.199" v="413"/>
          <ac:inkMkLst>
            <pc:docMk/>
            <pc:sldMk cId="125834940" sldId="258"/>
            <ac:inkMk id="26" creationId="{CC081581-BCCE-44B6-98AB-A6D8D36CE4DE}"/>
          </ac:inkMkLst>
        </pc:inkChg>
        <pc:inkChg chg="add del">
          <ac:chgData name="Viet Anh Nguyen" userId="b95f61ff061388d5" providerId="LiveId" clId="{63A4074C-12D4-42CC-A380-9EE05C25C2F3}" dt="2022-01-19T06:19:15.199" v="413"/>
          <ac:inkMkLst>
            <pc:docMk/>
            <pc:sldMk cId="125834940" sldId="258"/>
            <ac:inkMk id="27" creationId="{72AD1FA4-C384-4FF0-8480-FE852D913708}"/>
          </ac:inkMkLst>
        </pc:inkChg>
        <pc:inkChg chg="add">
          <ac:chgData name="Viet Anh Nguyen" userId="b95f61ff061388d5" providerId="LiveId" clId="{63A4074C-12D4-42CC-A380-9EE05C25C2F3}" dt="2022-01-19T06:19:15.199" v="413"/>
          <ac:inkMkLst>
            <pc:docMk/>
            <pc:sldMk cId="125834940" sldId="258"/>
            <ac:inkMk id="28" creationId="{4FE80360-ADAD-4FA3-8301-93A3F1DA5AD7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29" creationId="{ED57A906-CAAC-4D41-9B83-5F624BA8C8E9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0" creationId="{C2A0946E-1C02-4E45-9752-CC9437C48067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1" creationId="{E401FEEC-EFB8-4823-9A4C-1CFF85034953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2" creationId="{F0912415-5982-4CBC-A26E-04BC637DB164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3" creationId="{D1FA7F41-5DF7-4126-ADDC-96620A15EA29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4" creationId="{266A6CE1-8991-4BBA-84B7-515C8373ECE4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5" creationId="{277A783A-EFE3-47C6-B46B-72CA47099224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6" creationId="{E3AF8169-930D-405E-B628-FAD70132CBF3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7" creationId="{7644EFE0-3E82-47F7-8E0F-8EF851382FC7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8" creationId="{57CE93E7-C209-417D-9502-3EE07D0EAC8C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39" creationId="{CA9F4CE4-FDBD-4871-9410-495443E1E228}"/>
          </ac:inkMkLst>
        </pc:inkChg>
        <pc:inkChg chg="add del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40" creationId="{847FD56A-E97E-40B1-A281-03DFE676633E}"/>
          </ac:inkMkLst>
        </pc:inkChg>
        <pc:inkChg chg="add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41" creationId="{C9543F3D-ECDF-4B48-A502-7A83DD53B5CC}"/>
          </ac:inkMkLst>
        </pc:inkChg>
        <pc:inkChg chg="add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42" creationId="{6C3C1BCF-B63F-472F-90FF-4F172E152506}"/>
          </ac:inkMkLst>
        </pc:inkChg>
        <pc:inkChg chg="add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43" creationId="{53D39CBF-9207-4E7B-9796-FF5E028EE8C9}"/>
          </ac:inkMkLst>
        </pc:inkChg>
        <pc:inkChg chg="add">
          <ac:chgData name="Viet Anh Nguyen" userId="b95f61ff061388d5" providerId="LiveId" clId="{63A4074C-12D4-42CC-A380-9EE05C25C2F3}" dt="2022-01-19T06:19:22.724" v="426"/>
          <ac:inkMkLst>
            <pc:docMk/>
            <pc:sldMk cId="125834940" sldId="258"/>
            <ac:inkMk id="44" creationId="{2C5F931C-C6EE-498A-8086-65E98A40D157}"/>
          </ac:inkMkLst>
        </pc:inkChg>
        <pc:inkChg chg="add del">
          <ac:chgData name="Viet Anh Nguyen" userId="b95f61ff061388d5" providerId="LiveId" clId="{63A4074C-12D4-42CC-A380-9EE05C25C2F3}" dt="2022-01-19T06:19:24.484" v="431"/>
          <ac:inkMkLst>
            <pc:docMk/>
            <pc:sldMk cId="125834940" sldId="258"/>
            <ac:inkMk id="45" creationId="{E1C6F1D1-B586-4455-BBFF-4DAE7DB82D57}"/>
          </ac:inkMkLst>
        </pc:inkChg>
        <pc:inkChg chg="add del">
          <ac:chgData name="Viet Anh Nguyen" userId="b95f61ff061388d5" providerId="LiveId" clId="{63A4074C-12D4-42CC-A380-9EE05C25C2F3}" dt="2022-01-19T06:19:24.484" v="431"/>
          <ac:inkMkLst>
            <pc:docMk/>
            <pc:sldMk cId="125834940" sldId="258"/>
            <ac:inkMk id="46" creationId="{92F83353-0C5F-4333-919F-50EA2279C38F}"/>
          </ac:inkMkLst>
        </pc:inkChg>
        <pc:inkChg chg="add del">
          <ac:chgData name="Viet Anh Nguyen" userId="b95f61ff061388d5" providerId="LiveId" clId="{63A4074C-12D4-42CC-A380-9EE05C25C2F3}" dt="2022-01-19T06:19:24.484" v="431"/>
          <ac:inkMkLst>
            <pc:docMk/>
            <pc:sldMk cId="125834940" sldId="258"/>
            <ac:inkMk id="47" creationId="{D37EFDC5-B189-4CC4-BCAC-60D36FC38439}"/>
          </ac:inkMkLst>
        </pc:inkChg>
        <pc:inkChg chg="add del">
          <ac:chgData name="Viet Anh Nguyen" userId="b95f61ff061388d5" providerId="LiveId" clId="{63A4074C-12D4-42CC-A380-9EE05C25C2F3}" dt="2022-01-19T06:19:24.484" v="431"/>
          <ac:inkMkLst>
            <pc:docMk/>
            <pc:sldMk cId="125834940" sldId="258"/>
            <ac:inkMk id="48" creationId="{2CC80027-3E84-4768-A0BA-89C7B7724F01}"/>
          </ac:inkMkLst>
        </pc:inkChg>
        <pc:inkChg chg="add">
          <ac:chgData name="Viet Anh Nguyen" userId="b95f61ff061388d5" providerId="LiveId" clId="{63A4074C-12D4-42CC-A380-9EE05C25C2F3}" dt="2022-01-19T06:19:24.484" v="431"/>
          <ac:inkMkLst>
            <pc:docMk/>
            <pc:sldMk cId="125834940" sldId="258"/>
            <ac:inkMk id="49" creationId="{B5E5C45C-C0F3-410B-88B3-28F3173D9C35}"/>
          </ac:inkMkLst>
        </pc:inkChg>
        <pc:inkChg chg="add del">
          <ac:chgData name="Viet Anh Nguyen" userId="b95f61ff061388d5" providerId="LiveId" clId="{63A4074C-12D4-42CC-A380-9EE05C25C2F3}" dt="2022-01-19T06:19:26.935" v="437"/>
          <ac:inkMkLst>
            <pc:docMk/>
            <pc:sldMk cId="125834940" sldId="258"/>
            <ac:inkMk id="50" creationId="{9421F0B9-E00A-4994-902F-2C1304B796BB}"/>
          </ac:inkMkLst>
        </pc:inkChg>
        <pc:inkChg chg="add del">
          <ac:chgData name="Viet Anh Nguyen" userId="b95f61ff061388d5" providerId="LiveId" clId="{63A4074C-12D4-42CC-A380-9EE05C25C2F3}" dt="2022-01-19T06:19:26.935" v="437"/>
          <ac:inkMkLst>
            <pc:docMk/>
            <pc:sldMk cId="125834940" sldId="258"/>
            <ac:inkMk id="51" creationId="{3EE024C7-CB20-4D04-89CF-00671C69A055}"/>
          </ac:inkMkLst>
        </pc:inkChg>
        <pc:inkChg chg="add del">
          <ac:chgData name="Viet Anh Nguyen" userId="b95f61ff061388d5" providerId="LiveId" clId="{63A4074C-12D4-42CC-A380-9EE05C25C2F3}" dt="2022-01-19T06:19:26.935" v="437"/>
          <ac:inkMkLst>
            <pc:docMk/>
            <pc:sldMk cId="125834940" sldId="258"/>
            <ac:inkMk id="52" creationId="{9E2CB96A-549F-457D-A1D9-635A5CD9DEE3}"/>
          </ac:inkMkLst>
        </pc:inkChg>
        <pc:inkChg chg="add del">
          <ac:chgData name="Viet Anh Nguyen" userId="b95f61ff061388d5" providerId="LiveId" clId="{63A4074C-12D4-42CC-A380-9EE05C25C2F3}" dt="2022-01-19T06:19:26.935" v="437"/>
          <ac:inkMkLst>
            <pc:docMk/>
            <pc:sldMk cId="125834940" sldId="258"/>
            <ac:inkMk id="53" creationId="{CB7D24D6-8075-4D9D-92A5-516B92899A9B}"/>
          </ac:inkMkLst>
        </pc:inkChg>
        <pc:inkChg chg="add">
          <ac:chgData name="Viet Anh Nguyen" userId="b95f61ff061388d5" providerId="LiveId" clId="{63A4074C-12D4-42CC-A380-9EE05C25C2F3}" dt="2022-01-19T06:19:26.032" v="436" actId="9405"/>
          <ac:inkMkLst>
            <pc:docMk/>
            <pc:sldMk cId="125834940" sldId="258"/>
            <ac:inkMk id="54" creationId="{20E57FCC-7837-4921-B1D3-B7A75C8B7EAF}"/>
          </ac:inkMkLst>
        </pc:inkChg>
        <pc:inkChg chg="add">
          <ac:chgData name="Viet Anh Nguyen" userId="b95f61ff061388d5" providerId="LiveId" clId="{63A4074C-12D4-42CC-A380-9EE05C25C2F3}" dt="2022-01-19T06:19:26.935" v="437"/>
          <ac:inkMkLst>
            <pc:docMk/>
            <pc:sldMk cId="125834940" sldId="258"/>
            <ac:inkMk id="55" creationId="{675B55AE-ED01-4E5E-A8F4-DE3F8E293FB7}"/>
          </ac:inkMkLst>
        </pc:inkChg>
        <pc:inkChg chg="add del">
          <ac:chgData name="Viet Anh Nguyen" userId="b95f61ff061388d5" providerId="LiveId" clId="{63A4074C-12D4-42CC-A380-9EE05C25C2F3}" dt="2022-01-19T06:19:33.970" v="443"/>
          <ac:inkMkLst>
            <pc:docMk/>
            <pc:sldMk cId="125834940" sldId="258"/>
            <ac:inkMk id="56" creationId="{32AFA6AA-E6D1-4474-9F32-E6B8E61922C7}"/>
          </ac:inkMkLst>
        </pc:inkChg>
        <pc:inkChg chg="add del">
          <ac:chgData name="Viet Anh Nguyen" userId="b95f61ff061388d5" providerId="LiveId" clId="{63A4074C-12D4-42CC-A380-9EE05C25C2F3}" dt="2022-01-19T06:19:33.970" v="443"/>
          <ac:inkMkLst>
            <pc:docMk/>
            <pc:sldMk cId="125834940" sldId="258"/>
            <ac:inkMk id="57" creationId="{39AED16C-E0EE-4641-B715-DF64F2B130CB}"/>
          </ac:inkMkLst>
        </pc:inkChg>
        <pc:inkChg chg="add del">
          <ac:chgData name="Viet Anh Nguyen" userId="b95f61ff061388d5" providerId="LiveId" clId="{63A4074C-12D4-42CC-A380-9EE05C25C2F3}" dt="2022-01-19T06:19:33.970" v="443"/>
          <ac:inkMkLst>
            <pc:docMk/>
            <pc:sldMk cId="125834940" sldId="258"/>
            <ac:inkMk id="58" creationId="{55D43B60-63C4-4E77-B557-7960D858B446}"/>
          </ac:inkMkLst>
        </pc:inkChg>
        <pc:inkChg chg="add del">
          <ac:chgData name="Viet Anh Nguyen" userId="b95f61ff061388d5" providerId="LiveId" clId="{63A4074C-12D4-42CC-A380-9EE05C25C2F3}" dt="2022-01-19T06:19:33.970" v="443"/>
          <ac:inkMkLst>
            <pc:docMk/>
            <pc:sldMk cId="125834940" sldId="258"/>
            <ac:inkMk id="59" creationId="{4CD60C1E-C516-4100-BC1E-6FA15E886CCF}"/>
          </ac:inkMkLst>
        </pc:inkChg>
        <pc:inkChg chg="add del">
          <ac:chgData name="Viet Anh Nguyen" userId="b95f61ff061388d5" providerId="LiveId" clId="{63A4074C-12D4-42CC-A380-9EE05C25C2F3}" dt="2022-01-19T06:19:33.970" v="443"/>
          <ac:inkMkLst>
            <pc:docMk/>
            <pc:sldMk cId="125834940" sldId="258"/>
            <ac:inkMk id="60" creationId="{74B0E753-1427-4FEF-8307-E37BC116ACE3}"/>
          </ac:inkMkLst>
        </pc:inkChg>
        <pc:inkChg chg="add">
          <ac:chgData name="Viet Anh Nguyen" userId="b95f61ff061388d5" providerId="LiveId" clId="{63A4074C-12D4-42CC-A380-9EE05C25C2F3}" dt="2022-01-19T06:19:33.970" v="443"/>
          <ac:inkMkLst>
            <pc:docMk/>
            <pc:sldMk cId="125834940" sldId="258"/>
            <ac:inkMk id="61" creationId="{9CE1BE78-B592-4054-837C-4AD71AEF78BB}"/>
          </ac:inkMkLst>
        </pc:inkChg>
        <pc:inkChg chg="add">
          <ac:chgData name="Viet Anh Nguyen" userId="b95f61ff061388d5" providerId="LiveId" clId="{63A4074C-12D4-42CC-A380-9EE05C25C2F3}" dt="2022-01-19T06:19:33.970" v="443"/>
          <ac:inkMkLst>
            <pc:docMk/>
            <pc:sldMk cId="125834940" sldId="258"/>
            <ac:inkMk id="62" creationId="{55087BCE-9A02-456C-8774-247FC2209385}"/>
          </ac:inkMkLst>
        </pc:inkChg>
        <pc:inkChg chg="add del">
          <ac:chgData name="Viet Anh Nguyen" userId="b95f61ff061388d5" providerId="LiveId" clId="{63A4074C-12D4-42CC-A380-9EE05C25C2F3}" dt="2022-01-19T06:19:35.760" v="448"/>
          <ac:inkMkLst>
            <pc:docMk/>
            <pc:sldMk cId="125834940" sldId="258"/>
            <ac:inkMk id="63" creationId="{92C4CE8D-2248-4946-AA26-451EE33C759A}"/>
          </ac:inkMkLst>
        </pc:inkChg>
        <pc:inkChg chg="add del">
          <ac:chgData name="Viet Anh Nguyen" userId="b95f61ff061388d5" providerId="LiveId" clId="{63A4074C-12D4-42CC-A380-9EE05C25C2F3}" dt="2022-01-19T06:19:35.760" v="448"/>
          <ac:inkMkLst>
            <pc:docMk/>
            <pc:sldMk cId="125834940" sldId="258"/>
            <ac:inkMk id="64" creationId="{EA1EC18B-4200-4E32-BEDE-BBC0596BD053}"/>
          </ac:inkMkLst>
        </pc:inkChg>
        <pc:inkChg chg="add del">
          <ac:chgData name="Viet Anh Nguyen" userId="b95f61ff061388d5" providerId="LiveId" clId="{63A4074C-12D4-42CC-A380-9EE05C25C2F3}" dt="2022-01-19T06:19:35.760" v="448"/>
          <ac:inkMkLst>
            <pc:docMk/>
            <pc:sldMk cId="125834940" sldId="258"/>
            <ac:inkMk id="65" creationId="{22E57CDB-5DA2-42DC-BAEB-CFAB5C16C8B1}"/>
          </ac:inkMkLst>
        </pc:inkChg>
        <pc:inkChg chg="add del">
          <ac:chgData name="Viet Anh Nguyen" userId="b95f61ff061388d5" providerId="LiveId" clId="{63A4074C-12D4-42CC-A380-9EE05C25C2F3}" dt="2022-01-19T06:19:35.760" v="448"/>
          <ac:inkMkLst>
            <pc:docMk/>
            <pc:sldMk cId="125834940" sldId="258"/>
            <ac:inkMk id="66" creationId="{F4413264-AD6F-492A-9B37-934D6BEB5CDF}"/>
          </ac:inkMkLst>
        </pc:inkChg>
        <pc:inkChg chg="add">
          <ac:chgData name="Viet Anh Nguyen" userId="b95f61ff061388d5" providerId="LiveId" clId="{63A4074C-12D4-42CC-A380-9EE05C25C2F3}" dt="2022-01-19T06:19:35.760" v="448"/>
          <ac:inkMkLst>
            <pc:docMk/>
            <pc:sldMk cId="125834940" sldId="258"/>
            <ac:inkMk id="67" creationId="{9DF2E09E-DA5A-42AA-8161-3FED842F5772}"/>
          </ac:inkMkLst>
        </pc:inkChg>
        <pc:inkChg chg="add del">
          <ac:chgData name="Viet Anh Nguyen" userId="b95f61ff061388d5" providerId="LiveId" clId="{63A4074C-12D4-42CC-A380-9EE05C25C2F3}" dt="2022-01-19T06:19:37.933" v="453"/>
          <ac:inkMkLst>
            <pc:docMk/>
            <pc:sldMk cId="125834940" sldId="258"/>
            <ac:inkMk id="68" creationId="{8BDB58E0-4277-43A8-828B-7D97B97D72D4}"/>
          </ac:inkMkLst>
        </pc:inkChg>
        <pc:inkChg chg="add del">
          <ac:chgData name="Viet Anh Nguyen" userId="b95f61ff061388d5" providerId="LiveId" clId="{63A4074C-12D4-42CC-A380-9EE05C25C2F3}" dt="2022-01-19T06:19:37.933" v="453"/>
          <ac:inkMkLst>
            <pc:docMk/>
            <pc:sldMk cId="125834940" sldId="258"/>
            <ac:inkMk id="69" creationId="{D336BBDF-62AB-438D-838E-D1694657B628}"/>
          </ac:inkMkLst>
        </pc:inkChg>
        <pc:inkChg chg="add del">
          <ac:chgData name="Viet Anh Nguyen" userId="b95f61ff061388d5" providerId="LiveId" clId="{63A4074C-12D4-42CC-A380-9EE05C25C2F3}" dt="2022-01-19T06:19:37.933" v="453"/>
          <ac:inkMkLst>
            <pc:docMk/>
            <pc:sldMk cId="125834940" sldId="258"/>
            <ac:inkMk id="70" creationId="{2C5E7D8A-0029-493D-BDB4-2A9E46FBDCD5}"/>
          </ac:inkMkLst>
        </pc:inkChg>
        <pc:inkChg chg="add del">
          <ac:chgData name="Viet Anh Nguyen" userId="b95f61ff061388d5" providerId="LiveId" clId="{63A4074C-12D4-42CC-A380-9EE05C25C2F3}" dt="2022-01-19T06:19:37.933" v="453"/>
          <ac:inkMkLst>
            <pc:docMk/>
            <pc:sldMk cId="125834940" sldId="258"/>
            <ac:inkMk id="71" creationId="{5B5DF722-3C5B-446C-8668-DD0C28ED8413}"/>
          </ac:inkMkLst>
        </pc:inkChg>
        <pc:inkChg chg="add">
          <ac:chgData name="Viet Anh Nguyen" userId="b95f61ff061388d5" providerId="LiveId" clId="{63A4074C-12D4-42CC-A380-9EE05C25C2F3}" dt="2022-01-19T06:19:37.933" v="453"/>
          <ac:inkMkLst>
            <pc:docMk/>
            <pc:sldMk cId="125834940" sldId="258"/>
            <ac:inkMk id="72" creationId="{0BD3CDE0-EC61-4436-843E-CA540205AAB7}"/>
          </ac:inkMkLst>
        </pc:inkChg>
        <pc:inkChg chg="add del">
          <ac:chgData name="Viet Anh Nguyen" userId="b95f61ff061388d5" providerId="LiveId" clId="{63A4074C-12D4-42CC-A380-9EE05C25C2F3}" dt="2022-01-19T06:19:39.609" v="456"/>
          <ac:inkMkLst>
            <pc:docMk/>
            <pc:sldMk cId="125834940" sldId="258"/>
            <ac:inkMk id="73" creationId="{4FD3B029-D069-47E5-BBB7-0EFC2B577812}"/>
          </ac:inkMkLst>
        </pc:inkChg>
        <pc:inkChg chg="add del">
          <ac:chgData name="Viet Anh Nguyen" userId="b95f61ff061388d5" providerId="LiveId" clId="{63A4074C-12D4-42CC-A380-9EE05C25C2F3}" dt="2022-01-19T06:19:39.609" v="456"/>
          <ac:inkMkLst>
            <pc:docMk/>
            <pc:sldMk cId="125834940" sldId="258"/>
            <ac:inkMk id="74" creationId="{CAC53979-CC80-456F-B815-F1BA5BBDE023}"/>
          </ac:inkMkLst>
        </pc:inkChg>
        <pc:inkChg chg="add">
          <ac:chgData name="Viet Anh Nguyen" userId="b95f61ff061388d5" providerId="LiveId" clId="{63A4074C-12D4-42CC-A380-9EE05C25C2F3}" dt="2022-01-19T06:19:39.609" v="456"/>
          <ac:inkMkLst>
            <pc:docMk/>
            <pc:sldMk cId="125834940" sldId="258"/>
            <ac:inkMk id="75" creationId="{2CA33777-2971-47E2-BA12-4470ADAFC7DA}"/>
          </ac:inkMkLst>
        </pc:inkChg>
      </pc:sldChg>
      <pc:sldChg chg="addSp delSp mod">
        <pc:chgData name="Viet Anh Nguyen" userId="b95f61ff061388d5" providerId="LiveId" clId="{63A4074C-12D4-42CC-A380-9EE05C25C2F3}" dt="2022-01-19T06:31:08.569" v="489"/>
        <pc:sldMkLst>
          <pc:docMk/>
          <pc:sldMk cId="1700614494" sldId="259"/>
        </pc:sldMkLst>
        <pc:inkChg chg="add del">
          <ac:chgData name="Viet Anh Nguyen" userId="b95f61ff061388d5" providerId="LiveId" clId="{63A4074C-12D4-42CC-A380-9EE05C25C2F3}" dt="2022-01-19T06:29:45.128" v="482"/>
          <ac:inkMkLst>
            <pc:docMk/>
            <pc:sldMk cId="1700614494" sldId="259"/>
            <ac:inkMk id="2" creationId="{5BE17C1B-D1A3-415C-9A20-0CA54BE82DFF}"/>
          </ac:inkMkLst>
        </pc:inkChg>
        <pc:inkChg chg="add del">
          <ac:chgData name="Viet Anh Nguyen" userId="b95f61ff061388d5" providerId="LiveId" clId="{63A4074C-12D4-42CC-A380-9EE05C25C2F3}" dt="2022-01-19T06:29:45.128" v="482"/>
          <ac:inkMkLst>
            <pc:docMk/>
            <pc:sldMk cId="1700614494" sldId="259"/>
            <ac:inkMk id="4" creationId="{63096845-9390-4313-AE6C-875E0A8BC0CE}"/>
          </ac:inkMkLst>
        </pc:inkChg>
        <pc:inkChg chg="add del">
          <ac:chgData name="Viet Anh Nguyen" userId="b95f61ff061388d5" providerId="LiveId" clId="{63A4074C-12D4-42CC-A380-9EE05C25C2F3}" dt="2022-01-19T06:29:45.128" v="482"/>
          <ac:inkMkLst>
            <pc:docMk/>
            <pc:sldMk cId="1700614494" sldId="259"/>
            <ac:inkMk id="5" creationId="{0B9751CE-B766-4830-8981-D1A5C04B87BF}"/>
          </ac:inkMkLst>
        </pc:inkChg>
        <pc:inkChg chg="add">
          <ac:chgData name="Viet Anh Nguyen" userId="b95f61ff061388d5" providerId="LiveId" clId="{63A4074C-12D4-42CC-A380-9EE05C25C2F3}" dt="2022-01-19T06:29:45.128" v="482"/>
          <ac:inkMkLst>
            <pc:docMk/>
            <pc:sldMk cId="1700614494" sldId="259"/>
            <ac:inkMk id="6" creationId="{BACD8403-1AFE-49FE-8423-17CBE775839A}"/>
          </ac:inkMkLst>
        </pc:inkChg>
        <pc:inkChg chg="add del">
          <ac:chgData name="Viet Anh Nguyen" userId="b95f61ff061388d5" providerId="LiveId" clId="{63A4074C-12D4-42CC-A380-9EE05C25C2F3}" dt="2022-01-19T06:31:05.606" v="486"/>
          <ac:inkMkLst>
            <pc:docMk/>
            <pc:sldMk cId="1700614494" sldId="259"/>
            <ac:inkMk id="7" creationId="{DBCB6646-096E-41E1-9624-9EFC77045547}"/>
          </ac:inkMkLst>
        </pc:inkChg>
        <pc:inkChg chg="add del">
          <ac:chgData name="Viet Anh Nguyen" userId="b95f61ff061388d5" providerId="LiveId" clId="{63A4074C-12D4-42CC-A380-9EE05C25C2F3}" dt="2022-01-19T06:31:05.606" v="486"/>
          <ac:inkMkLst>
            <pc:docMk/>
            <pc:sldMk cId="1700614494" sldId="259"/>
            <ac:inkMk id="8" creationId="{EE93203E-F7D8-455A-8ED4-CB2C7DF3A278}"/>
          </ac:inkMkLst>
        </pc:inkChg>
        <pc:inkChg chg="add del">
          <ac:chgData name="Viet Anh Nguyen" userId="b95f61ff061388d5" providerId="LiveId" clId="{63A4074C-12D4-42CC-A380-9EE05C25C2F3}" dt="2022-01-19T06:31:05.606" v="486"/>
          <ac:inkMkLst>
            <pc:docMk/>
            <pc:sldMk cId="1700614494" sldId="259"/>
            <ac:inkMk id="9" creationId="{737F53D3-A5AE-4B81-A269-E28F68E3EE5F}"/>
          </ac:inkMkLst>
        </pc:inkChg>
        <pc:inkChg chg="add">
          <ac:chgData name="Viet Anh Nguyen" userId="b95f61ff061388d5" providerId="LiveId" clId="{63A4074C-12D4-42CC-A380-9EE05C25C2F3}" dt="2022-01-19T06:31:05.606" v="486"/>
          <ac:inkMkLst>
            <pc:docMk/>
            <pc:sldMk cId="1700614494" sldId="259"/>
            <ac:inkMk id="10" creationId="{13F37337-816C-43DC-8F8A-C2E0BC5DD05C}"/>
          </ac:inkMkLst>
        </pc:inkChg>
        <pc:inkChg chg="add del">
          <ac:chgData name="Viet Anh Nguyen" userId="b95f61ff061388d5" providerId="LiveId" clId="{63A4074C-12D4-42CC-A380-9EE05C25C2F3}" dt="2022-01-19T06:31:08.569" v="489"/>
          <ac:inkMkLst>
            <pc:docMk/>
            <pc:sldMk cId="1700614494" sldId="259"/>
            <ac:inkMk id="11" creationId="{3116666C-BF16-4948-B3EE-441B3F9A6F55}"/>
          </ac:inkMkLst>
        </pc:inkChg>
        <pc:inkChg chg="add del">
          <ac:chgData name="Viet Anh Nguyen" userId="b95f61ff061388d5" providerId="LiveId" clId="{63A4074C-12D4-42CC-A380-9EE05C25C2F3}" dt="2022-01-19T06:31:08.569" v="489"/>
          <ac:inkMkLst>
            <pc:docMk/>
            <pc:sldMk cId="1700614494" sldId="259"/>
            <ac:inkMk id="12" creationId="{256DAE9F-F578-4271-998E-97FF00703796}"/>
          </ac:inkMkLst>
        </pc:inkChg>
        <pc:inkChg chg="add">
          <ac:chgData name="Viet Anh Nguyen" userId="b95f61ff061388d5" providerId="LiveId" clId="{63A4074C-12D4-42CC-A380-9EE05C25C2F3}" dt="2022-01-19T06:31:08.569" v="489"/>
          <ac:inkMkLst>
            <pc:docMk/>
            <pc:sldMk cId="1700614494" sldId="259"/>
            <ac:inkMk id="13" creationId="{531B6104-1EEB-4594-81DF-231D45E70797}"/>
          </ac:inkMkLst>
        </pc:inkChg>
      </pc:sldChg>
      <pc:sldChg chg="addSp delSp mod">
        <pc:chgData name="Viet Anh Nguyen" userId="b95f61ff061388d5" providerId="LiveId" clId="{63A4074C-12D4-42CC-A380-9EE05C25C2F3}" dt="2022-01-19T06:33:03.355" v="501"/>
        <pc:sldMkLst>
          <pc:docMk/>
          <pc:sldMk cId="2437212333" sldId="260"/>
        </pc:sldMkLst>
        <pc:inkChg chg="add">
          <ac:chgData name="Viet Anh Nguyen" userId="b95f61ff061388d5" providerId="LiveId" clId="{63A4074C-12D4-42CC-A380-9EE05C25C2F3}" dt="2022-01-19T06:31:53.680" v="490" actId="9405"/>
          <ac:inkMkLst>
            <pc:docMk/>
            <pc:sldMk cId="2437212333" sldId="260"/>
            <ac:inkMk id="2" creationId="{B05A4AB5-F682-437C-9A7F-F0AB16049AE5}"/>
          </ac:inkMkLst>
        </pc:inkChg>
        <pc:inkChg chg="add del">
          <ac:chgData name="Viet Anh Nguyen" userId="b95f61ff061388d5" providerId="LiveId" clId="{63A4074C-12D4-42CC-A380-9EE05C25C2F3}" dt="2022-01-19T06:31:55.624" v="493"/>
          <ac:inkMkLst>
            <pc:docMk/>
            <pc:sldMk cId="2437212333" sldId="260"/>
            <ac:inkMk id="4" creationId="{96659D8B-4034-481B-ACAB-620C91C38D08}"/>
          </ac:inkMkLst>
        </pc:inkChg>
        <pc:inkChg chg="add del">
          <ac:chgData name="Viet Anh Nguyen" userId="b95f61ff061388d5" providerId="LiveId" clId="{63A4074C-12D4-42CC-A380-9EE05C25C2F3}" dt="2022-01-19T06:31:55.624" v="493"/>
          <ac:inkMkLst>
            <pc:docMk/>
            <pc:sldMk cId="2437212333" sldId="260"/>
            <ac:inkMk id="5" creationId="{D66A3436-C208-4DE8-9DD3-325B04872CF2}"/>
          </ac:inkMkLst>
        </pc:inkChg>
        <pc:inkChg chg="add">
          <ac:chgData name="Viet Anh Nguyen" userId="b95f61ff061388d5" providerId="LiveId" clId="{63A4074C-12D4-42CC-A380-9EE05C25C2F3}" dt="2022-01-19T06:31:55.624" v="493"/>
          <ac:inkMkLst>
            <pc:docMk/>
            <pc:sldMk cId="2437212333" sldId="260"/>
            <ac:inkMk id="6" creationId="{2CE8339F-3A0E-46B5-9AC9-52A028CE480A}"/>
          </ac:inkMkLst>
        </pc:inkChg>
        <pc:inkChg chg="add del">
          <ac:chgData name="Viet Anh Nguyen" userId="b95f61ff061388d5" providerId="LiveId" clId="{63A4074C-12D4-42CC-A380-9EE05C25C2F3}" dt="2022-01-19T06:32:56.487" v="497"/>
          <ac:inkMkLst>
            <pc:docMk/>
            <pc:sldMk cId="2437212333" sldId="260"/>
            <ac:inkMk id="7" creationId="{F40C8FC8-EB84-4A00-8AE2-ED86CA3DC647}"/>
          </ac:inkMkLst>
        </pc:inkChg>
        <pc:inkChg chg="add del">
          <ac:chgData name="Viet Anh Nguyen" userId="b95f61ff061388d5" providerId="LiveId" clId="{63A4074C-12D4-42CC-A380-9EE05C25C2F3}" dt="2022-01-19T06:32:56.487" v="497"/>
          <ac:inkMkLst>
            <pc:docMk/>
            <pc:sldMk cId="2437212333" sldId="260"/>
            <ac:inkMk id="8" creationId="{917609BA-6A87-420F-8C7C-490FF6CCCC82}"/>
          </ac:inkMkLst>
        </pc:inkChg>
        <pc:inkChg chg="add del">
          <ac:chgData name="Viet Anh Nguyen" userId="b95f61ff061388d5" providerId="LiveId" clId="{63A4074C-12D4-42CC-A380-9EE05C25C2F3}" dt="2022-01-19T06:32:56.487" v="497"/>
          <ac:inkMkLst>
            <pc:docMk/>
            <pc:sldMk cId="2437212333" sldId="260"/>
            <ac:inkMk id="9" creationId="{891B92F4-C6CE-4269-B832-8D70B50E6D0F}"/>
          </ac:inkMkLst>
        </pc:inkChg>
        <pc:inkChg chg="add">
          <ac:chgData name="Viet Anh Nguyen" userId="b95f61ff061388d5" providerId="LiveId" clId="{63A4074C-12D4-42CC-A380-9EE05C25C2F3}" dt="2022-01-19T06:32:56.487" v="497"/>
          <ac:inkMkLst>
            <pc:docMk/>
            <pc:sldMk cId="2437212333" sldId="260"/>
            <ac:inkMk id="10" creationId="{05A73805-E003-4324-B5EC-D09818CFE4F5}"/>
          </ac:inkMkLst>
        </pc:inkChg>
        <pc:inkChg chg="add">
          <ac:chgData name="Viet Anh Nguyen" userId="b95f61ff061388d5" providerId="LiveId" clId="{63A4074C-12D4-42CC-A380-9EE05C25C2F3}" dt="2022-01-19T06:33:00.764" v="498" actId="9405"/>
          <ac:inkMkLst>
            <pc:docMk/>
            <pc:sldMk cId="2437212333" sldId="260"/>
            <ac:inkMk id="11" creationId="{3D48B129-6334-4721-8337-9EC8A40A8EAC}"/>
          </ac:inkMkLst>
        </pc:inkChg>
        <pc:inkChg chg="add del">
          <ac:chgData name="Viet Anh Nguyen" userId="b95f61ff061388d5" providerId="LiveId" clId="{63A4074C-12D4-42CC-A380-9EE05C25C2F3}" dt="2022-01-19T06:33:03.355" v="501"/>
          <ac:inkMkLst>
            <pc:docMk/>
            <pc:sldMk cId="2437212333" sldId="260"/>
            <ac:inkMk id="12" creationId="{D4F07C69-8151-40F6-A375-F7020BA61252}"/>
          </ac:inkMkLst>
        </pc:inkChg>
        <pc:inkChg chg="add del">
          <ac:chgData name="Viet Anh Nguyen" userId="b95f61ff061388d5" providerId="LiveId" clId="{63A4074C-12D4-42CC-A380-9EE05C25C2F3}" dt="2022-01-19T06:33:03.355" v="501"/>
          <ac:inkMkLst>
            <pc:docMk/>
            <pc:sldMk cId="2437212333" sldId="260"/>
            <ac:inkMk id="13" creationId="{0914E449-4E1A-46B9-A074-E2ECDC4A7FA2}"/>
          </ac:inkMkLst>
        </pc:inkChg>
        <pc:inkChg chg="add">
          <ac:chgData name="Viet Anh Nguyen" userId="b95f61ff061388d5" providerId="LiveId" clId="{63A4074C-12D4-42CC-A380-9EE05C25C2F3}" dt="2022-01-19T06:33:03.355" v="501"/>
          <ac:inkMkLst>
            <pc:docMk/>
            <pc:sldMk cId="2437212333" sldId="260"/>
            <ac:inkMk id="14" creationId="{96755635-F571-4EF9-8FF8-55E153F2E635}"/>
          </ac:inkMkLst>
        </pc:inkChg>
      </pc:sldChg>
      <pc:sldChg chg="addSp delSp mod">
        <pc:chgData name="Viet Anh Nguyen" userId="b95f61ff061388d5" providerId="LiveId" clId="{63A4074C-12D4-42CC-A380-9EE05C25C2F3}" dt="2022-01-19T06:43:15.472" v="694"/>
        <pc:sldMkLst>
          <pc:docMk/>
          <pc:sldMk cId="2098331983" sldId="261"/>
        </pc:sldMkLst>
        <pc:inkChg chg="add del">
          <ac:chgData name="Viet Anh Nguyen" userId="b95f61ff061388d5" providerId="LiveId" clId="{63A4074C-12D4-42CC-A380-9EE05C25C2F3}" dt="2022-01-19T06:36:00.572" v="508"/>
          <ac:inkMkLst>
            <pc:docMk/>
            <pc:sldMk cId="2098331983" sldId="261"/>
            <ac:inkMk id="2" creationId="{E5072144-A292-414D-9EEC-D371E3474E1A}"/>
          </ac:inkMkLst>
        </pc:inkChg>
        <pc:inkChg chg="add del">
          <ac:chgData name="Viet Anh Nguyen" userId="b95f61ff061388d5" providerId="LiveId" clId="{63A4074C-12D4-42CC-A380-9EE05C25C2F3}" dt="2022-01-19T06:36:00.572" v="508"/>
          <ac:inkMkLst>
            <pc:docMk/>
            <pc:sldMk cId="2098331983" sldId="261"/>
            <ac:inkMk id="4" creationId="{C5109D32-E1AC-4417-A22B-BF58BC8D7920}"/>
          </ac:inkMkLst>
        </pc:inkChg>
        <pc:inkChg chg="add del">
          <ac:chgData name="Viet Anh Nguyen" userId="b95f61ff061388d5" providerId="LiveId" clId="{63A4074C-12D4-42CC-A380-9EE05C25C2F3}" dt="2022-01-19T06:36:00.572" v="508"/>
          <ac:inkMkLst>
            <pc:docMk/>
            <pc:sldMk cId="2098331983" sldId="261"/>
            <ac:inkMk id="5" creationId="{ECE73B67-64CC-42AC-89EF-608CB73E152B}"/>
          </ac:inkMkLst>
        </pc:inkChg>
        <pc:inkChg chg="add del">
          <ac:chgData name="Viet Anh Nguyen" userId="b95f61ff061388d5" providerId="LiveId" clId="{63A4074C-12D4-42CC-A380-9EE05C25C2F3}" dt="2022-01-19T06:36:00.572" v="508"/>
          <ac:inkMkLst>
            <pc:docMk/>
            <pc:sldMk cId="2098331983" sldId="261"/>
            <ac:inkMk id="6" creationId="{1358F43F-303D-42B7-81E8-425B33A09D90}"/>
          </ac:inkMkLst>
        </pc:inkChg>
        <pc:inkChg chg="add del">
          <ac:chgData name="Viet Anh Nguyen" userId="b95f61ff061388d5" providerId="LiveId" clId="{63A4074C-12D4-42CC-A380-9EE05C25C2F3}" dt="2022-01-19T06:36:00.572" v="508"/>
          <ac:inkMkLst>
            <pc:docMk/>
            <pc:sldMk cId="2098331983" sldId="261"/>
            <ac:inkMk id="7" creationId="{87EE1B73-D304-45DF-B8F9-FA655294F9D1}"/>
          </ac:inkMkLst>
        </pc:inkChg>
        <pc:inkChg chg="add del">
          <ac:chgData name="Viet Anh Nguyen" userId="b95f61ff061388d5" providerId="LiveId" clId="{63A4074C-12D4-42CC-A380-9EE05C25C2F3}" dt="2022-01-19T06:36:00.572" v="508"/>
          <ac:inkMkLst>
            <pc:docMk/>
            <pc:sldMk cId="2098331983" sldId="261"/>
            <ac:inkMk id="8" creationId="{0404DD88-679B-4BA3-B842-8A4A386E610B}"/>
          </ac:inkMkLst>
        </pc:inkChg>
        <pc:inkChg chg="add">
          <ac:chgData name="Viet Anh Nguyen" userId="b95f61ff061388d5" providerId="LiveId" clId="{63A4074C-12D4-42CC-A380-9EE05C25C2F3}" dt="2022-01-19T06:36:00.572" v="508"/>
          <ac:inkMkLst>
            <pc:docMk/>
            <pc:sldMk cId="2098331983" sldId="261"/>
            <ac:inkMk id="9" creationId="{A3F9104C-9776-474A-BB9B-F743FDA58FE2}"/>
          </ac:inkMkLst>
        </pc:inkChg>
        <pc:inkChg chg="add del">
          <ac:chgData name="Viet Anh Nguyen" userId="b95f61ff061388d5" providerId="LiveId" clId="{63A4074C-12D4-42CC-A380-9EE05C25C2F3}" dt="2022-01-19T06:36:02.640" v="514"/>
          <ac:inkMkLst>
            <pc:docMk/>
            <pc:sldMk cId="2098331983" sldId="261"/>
            <ac:inkMk id="10" creationId="{A41488EC-81DB-4390-BA32-68F4A816E014}"/>
          </ac:inkMkLst>
        </pc:inkChg>
        <pc:inkChg chg="add del">
          <ac:chgData name="Viet Anh Nguyen" userId="b95f61ff061388d5" providerId="LiveId" clId="{63A4074C-12D4-42CC-A380-9EE05C25C2F3}" dt="2022-01-19T06:36:02.640" v="514"/>
          <ac:inkMkLst>
            <pc:docMk/>
            <pc:sldMk cId="2098331983" sldId="261"/>
            <ac:inkMk id="11" creationId="{03EC03E9-75EB-4135-BF72-56C81DBA0652}"/>
          </ac:inkMkLst>
        </pc:inkChg>
        <pc:inkChg chg="add del">
          <ac:chgData name="Viet Anh Nguyen" userId="b95f61ff061388d5" providerId="LiveId" clId="{63A4074C-12D4-42CC-A380-9EE05C25C2F3}" dt="2022-01-19T06:36:02.640" v="514"/>
          <ac:inkMkLst>
            <pc:docMk/>
            <pc:sldMk cId="2098331983" sldId="261"/>
            <ac:inkMk id="12" creationId="{DFD4D056-3D44-41B8-9256-832119AAB4B1}"/>
          </ac:inkMkLst>
        </pc:inkChg>
        <pc:inkChg chg="add del">
          <ac:chgData name="Viet Anh Nguyen" userId="b95f61ff061388d5" providerId="LiveId" clId="{63A4074C-12D4-42CC-A380-9EE05C25C2F3}" dt="2022-01-19T06:36:02.640" v="514"/>
          <ac:inkMkLst>
            <pc:docMk/>
            <pc:sldMk cId="2098331983" sldId="261"/>
            <ac:inkMk id="13" creationId="{B8A41A2F-933D-4A40-989A-6889EB17042E}"/>
          </ac:inkMkLst>
        </pc:inkChg>
        <pc:inkChg chg="add del">
          <ac:chgData name="Viet Anh Nguyen" userId="b95f61ff061388d5" providerId="LiveId" clId="{63A4074C-12D4-42CC-A380-9EE05C25C2F3}" dt="2022-01-19T06:36:02.640" v="514"/>
          <ac:inkMkLst>
            <pc:docMk/>
            <pc:sldMk cId="2098331983" sldId="261"/>
            <ac:inkMk id="14" creationId="{1D3BFC44-5397-4BAA-B731-7D0D8DAEE91C}"/>
          </ac:inkMkLst>
        </pc:inkChg>
        <pc:inkChg chg="add">
          <ac:chgData name="Viet Anh Nguyen" userId="b95f61ff061388d5" providerId="LiveId" clId="{63A4074C-12D4-42CC-A380-9EE05C25C2F3}" dt="2022-01-19T06:36:02.640" v="514"/>
          <ac:inkMkLst>
            <pc:docMk/>
            <pc:sldMk cId="2098331983" sldId="261"/>
            <ac:inkMk id="15" creationId="{4168B7CC-2C39-4DF0-B90D-7E6F5236A8AF}"/>
          </ac:inkMkLst>
        </pc:inkChg>
        <pc:inkChg chg="add del">
          <ac:chgData name="Viet Anh Nguyen" userId="b95f61ff061388d5" providerId="LiveId" clId="{63A4074C-12D4-42CC-A380-9EE05C25C2F3}" dt="2022-01-19T06:36:04.763" v="520"/>
          <ac:inkMkLst>
            <pc:docMk/>
            <pc:sldMk cId="2098331983" sldId="261"/>
            <ac:inkMk id="16" creationId="{478E4F9C-A1A9-41D0-85C0-5D0A6E18F773}"/>
          </ac:inkMkLst>
        </pc:inkChg>
        <pc:inkChg chg="add del">
          <ac:chgData name="Viet Anh Nguyen" userId="b95f61ff061388d5" providerId="LiveId" clId="{63A4074C-12D4-42CC-A380-9EE05C25C2F3}" dt="2022-01-19T06:36:04.763" v="520"/>
          <ac:inkMkLst>
            <pc:docMk/>
            <pc:sldMk cId="2098331983" sldId="261"/>
            <ac:inkMk id="17" creationId="{4152863B-F5E0-4158-BA30-635204190BC7}"/>
          </ac:inkMkLst>
        </pc:inkChg>
        <pc:inkChg chg="add del">
          <ac:chgData name="Viet Anh Nguyen" userId="b95f61ff061388d5" providerId="LiveId" clId="{63A4074C-12D4-42CC-A380-9EE05C25C2F3}" dt="2022-01-19T06:36:04.763" v="520"/>
          <ac:inkMkLst>
            <pc:docMk/>
            <pc:sldMk cId="2098331983" sldId="261"/>
            <ac:inkMk id="18" creationId="{99A34FB0-6582-4408-B659-310A7E4D6C77}"/>
          </ac:inkMkLst>
        </pc:inkChg>
        <pc:inkChg chg="add del">
          <ac:chgData name="Viet Anh Nguyen" userId="b95f61ff061388d5" providerId="LiveId" clId="{63A4074C-12D4-42CC-A380-9EE05C25C2F3}" dt="2022-01-19T06:36:04.763" v="520"/>
          <ac:inkMkLst>
            <pc:docMk/>
            <pc:sldMk cId="2098331983" sldId="261"/>
            <ac:inkMk id="19" creationId="{7521D453-F1B8-4A57-8894-224A39025E9A}"/>
          </ac:inkMkLst>
        </pc:inkChg>
        <pc:inkChg chg="add del">
          <ac:chgData name="Viet Anh Nguyen" userId="b95f61ff061388d5" providerId="LiveId" clId="{63A4074C-12D4-42CC-A380-9EE05C25C2F3}" dt="2022-01-19T06:36:04.763" v="520"/>
          <ac:inkMkLst>
            <pc:docMk/>
            <pc:sldMk cId="2098331983" sldId="261"/>
            <ac:inkMk id="20" creationId="{7732438A-1D66-4FF6-A1E2-C1AB26090932}"/>
          </ac:inkMkLst>
        </pc:inkChg>
        <pc:inkChg chg="add">
          <ac:chgData name="Viet Anh Nguyen" userId="b95f61ff061388d5" providerId="LiveId" clId="{63A4074C-12D4-42CC-A380-9EE05C25C2F3}" dt="2022-01-19T06:36:04.763" v="520"/>
          <ac:inkMkLst>
            <pc:docMk/>
            <pc:sldMk cId="2098331983" sldId="261"/>
            <ac:inkMk id="21" creationId="{A181796D-E4D0-4D6D-9745-55AE0967C58E}"/>
          </ac:inkMkLst>
        </pc:inkChg>
        <pc:inkChg chg="add">
          <ac:chgData name="Viet Anh Nguyen" userId="b95f61ff061388d5" providerId="LiveId" clId="{63A4074C-12D4-42CC-A380-9EE05C25C2F3}" dt="2022-01-19T06:36:05.263" v="521" actId="9405"/>
          <ac:inkMkLst>
            <pc:docMk/>
            <pc:sldMk cId="2098331983" sldId="261"/>
            <ac:inkMk id="22" creationId="{70C57774-C762-4DCE-B92C-34DD4F4B9489}"/>
          </ac:inkMkLst>
        </pc:inkChg>
        <pc:inkChg chg="add del">
          <ac:chgData name="Viet Anh Nguyen" userId="b95f61ff061388d5" providerId="LiveId" clId="{63A4074C-12D4-42CC-A380-9EE05C25C2F3}" dt="2022-01-19T06:36:08.720" v="528"/>
          <ac:inkMkLst>
            <pc:docMk/>
            <pc:sldMk cId="2098331983" sldId="261"/>
            <ac:inkMk id="23" creationId="{AD560B14-9E6C-4C9B-9068-41ADD9E6ABCD}"/>
          </ac:inkMkLst>
        </pc:inkChg>
        <pc:inkChg chg="add del">
          <ac:chgData name="Viet Anh Nguyen" userId="b95f61ff061388d5" providerId="LiveId" clId="{63A4074C-12D4-42CC-A380-9EE05C25C2F3}" dt="2022-01-19T06:36:08.720" v="528"/>
          <ac:inkMkLst>
            <pc:docMk/>
            <pc:sldMk cId="2098331983" sldId="261"/>
            <ac:inkMk id="24" creationId="{8624987A-197F-4250-80E3-A52FB6C8596E}"/>
          </ac:inkMkLst>
        </pc:inkChg>
        <pc:inkChg chg="add del">
          <ac:chgData name="Viet Anh Nguyen" userId="b95f61ff061388d5" providerId="LiveId" clId="{63A4074C-12D4-42CC-A380-9EE05C25C2F3}" dt="2022-01-19T06:36:08.720" v="528"/>
          <ac:inkMkLst>
            <pc:docMk/>
            <pc:sldMk cId="2098331983" sldId="261"/>
            <ac:inkMk id="25" creationId="{C73EDEFE-FD8D-4CE7-B482-CBD40442BD2B}"/>
          </ac:inkMkLst>
        </pc:inkChg>
        <pc:inkChg chg="add del">
          <ac:chgData name="Viet Anh Nguyen" userId="b95f61ff061388d5" providerId="LiveId" clId="{63A4074C-12D4-42CC-A380-9EE05C25C2F3}" dt="2022-01-19T06:36:08.720" v="528"/>
          <ac:inkMkLst>
            <pc:docMk/>
            <pc:sldMk cId="2098331983" sldId="261"/>
            <ac:inkMk id="26" creationId="{9FB5A605-F894-494D-A082-87770BC1970D}"/>
          </ac:inkMkLst>
        </pc:inkChg>
        <pc:inkChg chg="add del">
          <ac:chgData name="Viet Anh Nguyen" userId="b95f61ff061388d5" providerId="LiveId" clId="{63A4074C-12D4-42CC-A380-9EE05C25C2F3}" dt="2022-01-19T06:36:08.720" v="528"/>
          <ac:inkMkLst>
            <pc:docMk/>
            <pc:sldMk cId="2098331983" sldId="261"/>
            <ac:inkMk id="27" creationId="{72D66FDE-BA82-47E6-B92A-5846C534C5C6}"/>
          </ac:inkMkLst>
        </pc:inkChg>
        <pc:inkChg chg="add del">
          <ac:chgData name="Viet Anh Nguyen" userId="b95f61ff061388d5" providerId="LiveId" clId="{63A4074C-12D4-42CC-A380-9EE05C25C2F3}" dt="2022-01-19T06:36:08.720" v="528"/>
          <ac:inkMkLst>
            <pc:docMk/>
            <pc:sldMk cId="2098331983" sldId="261"/>
            <ac:inkMk id="28" creationId="{29E48C6F-705D-4021-A8FA-6DD0BA95A1EF}"/>
          </ac:inkMkLst>
        </pc:inkChg>
        <pc:inkChg chg="add">
          <ac:chgData name="Viet Anh Nguyen" userId="b95f61ff061388d5" providerId="LiveId" clId="{63A4074C-12D4-42CC-A380-9EE05C25C2F3}" dt="2022-01-19T06:36:08.720" v="528"/>
          <ac:inkMkLst>
            <pc:docMk/>
            <pc:sldMk cId="2098331983" sldId="261"/>
            <ac:inkMk id="29" creationId="{99A851A4-8459-4AB2-82D6-CB9CB942A127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0" creationId="{D0F49165-7F1E-40F0-8887-ABB4F447D5C2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1" creationId="{E48707C6-3CFB-4721-83BE-0F79344E4A01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2" creationId="{D0D26DE6-57DD-4EEE-B9E0-FC5B97B3E4CB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3" creationId="{A0D565C7-AAC0-41D8-885A-5A8DD98A83DC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4" creationId="{2F9BE4BB-0BE0-4250-BAF0-A43FFC1C045F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5" creationId="{69CFBF82-3224-4CCC-88BB-BA286E812EA5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6" creationId="{D5F83774-2794-4812-B598-87878CA47F32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7" creationId="{0C374898-D6AC-47C7-B81D-F883E66C8425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8" creationId="{79F79D0E-99DA-40FA-B781-6AF37D6E34F0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39" creationId="{F0BEEEB7-CD15-4223-A815-3BDD0E0C7CC3}"/>
          </ac:inkMkLst>
        </pc:inkChg>
        <pc:inkChg chg="add del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40" creationId="{BE1FBCE3-AD2F-4C58-87D3-5A9B2AE11996}"/>
          </ac:inkMkLst>
        </pc:inkChg>
        <pc:inkChg chg="add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41" creationId="{A1BD8620-40DD-424E-B8A9-F6649F47E82E}"/>
          </ac:inkMkLst>
        </pc:inkChg>
        <pc:inkChg chg="add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42" creationId="{05F37EA4-C261-4BD6-ACDC-FE8B20713F8E}"/>
          </ac:inkMkLst>
        </pc:inkChg>
        <pc:inkChg chg="add">
          <ac:chgData name="Viet Anh Nguyen" userId="b95f61ff061388d5" providerId="LiveId" clId="{63A4074C-12D4-42CC-A380-9EE05C25C2F3}" dt="2022-01-19T06:36:23.387" v="540"/>
          <ac:inkMkLst>
            <pc:docMk/>
            <pc:sldMk cId="2098331983" sldId="261"/>
            <ac:inkMk id="43" creationId="{1CB90027-F55F-4B98-9CB0-EF865ED19474}"/>
          </ac:inkMkLst>
        </pc:inkChg>
        <pc:inkChg chg="add del">
          <ac:chgData name="Viet Anh Nguyen" userId="b95f61ff061388d5" providerId="LiveId" clId="{63A4074C-12D4-42CC-A380-9EE05C25C2F3}" dt="2022-01-19T06:36:27.602" v="548"/>
          <ac:inkMkLst>
            <pc:docMk/>
            <pc:sldMk cId="2098331983" sldId="261"/>
            <ac:inkMk id="44" creationId="{5D370F38-5CC7-4F2A-B905-B17A113DBF96}"/>
          </ac:inkMkLst>
        </pc:inkChg>
        <pc:inkChg chg="add del">
          <ac:chgData name="Viet Anh Nguyen" userId="b95f61ff061388d5" providerId="LiveId" clId="{63A4074C-12D4-42CC-A380-9EE05C25C2F3}" dt="2022-01-19T06:36:27.602" v="548"/>
          <ac:inkMkLst>
            <pc:docMk/>
            <pc:sldMk cId="2098331983" sldId="261"/>
            <ac:inkMk id="45" creationId="{61EECA64-7CB4-4D47-8BED-15DF8C3EE965}"/>
          </ac:inkMkLst>
        </pc:inkChg>
        <pc:inkChg chg="add del">
          <ac:chgData name="Viet Anh Nguyen" userId="b95f61ff061388d5" providerId="LiveId" clId="{63A4074C-12D4-42CC-A380-9EE05C25C2F3}" dt="2022-01-19T06:36:27.602" v="548"/>
          <ac:inkMkLst>
            <pc:docMk/>
            <pc:sldMk cId="2098331983" sldId="261"/>
            <ac:inkMk id="46" creationId="{52CD5927-81A5-4947-BDEC-E7CD28544053}"/>
          </ac:inkMkLst>
        </pc:inkChg>
        <pc:inkChg chg="add del">
          <ac:chgData name="Viet Anh Nguyen" userId="b95f61ff061388d5" providerId="LiveId" clId="{63A4074C-12D4-42CC-A380-9EE05C25C2F3}" dt="2022-01-19T06:36:27.602" v="548"/>
          <ac:inkMkLst>
            <pc:docMk/>
            <pc:sldMk cId="2098331983" sldId="261"/>
            <ac:inkMk id="47" creationId="{32C569E4-90E3-4550-8F0A-D162FE6EAC23}"/>
          </ac:inkMkLst>
        </pc:inkChg>
        <pc:inkChg chg="add del">
          <ac:chgData name="Viet Anh Nguyen" userId="b95f61ff061388d5" providerId="LiveId" clId="{63A4074C-12D4-42CC-A380-9EE05C25C2F3}" dt="2022-01-19T06:36:27.602" v="548"/>
          <ac:inkMkLst>
            <pc:docMk/>
            <pc:sldMk cId="2098331983" sldId="261"/>
            <ac:inkMk id="48" creationId="{922C69EE-F58C-4830-8AF2-0E8605AA478E}"/>
          </ac:inkMkLst>
        </pc:inkChg>
        <pc:inkChg chg="add del">
          <ac:chgData name="Viet Anh Nguyen" userId="b95f61ff061388d5" providerId="LiveId" clId="{63A4074C-12D4-42CC-A380-9EE05C25C2F3}" dt="2022-01-19T06:36:27.602" v="548"/>
          <ac:inkMkLst>
            <pc:docMk/>
            <pc:sldMk cId="2098331983" sldId="261"/>
            <ac:inkMk id="49" creationId="{9D6CBF6B-F69C-4284-A1EA-91FD35B79AE6}"/>
          </ac:inkMkLst>
        </pc:inkChg>
        <pc:inkChg chg="add del">
          <ac:chgData name="Viet Anh Nguyen" userId="b95f61ff061388d5" providerId="LiveId" clId="{63A4074C-12D4-42CC-A380-9EE05C25C2F3}" dt="2022-01-19T06:36:27.602" v="548"/>
          <ac:inkMkLst>
            <pc:docMk/>
            <pc:sldMk cId="2098331983" sldId="261"/>
            <ac:inkMk id="50" creationId="{5DD2B038-5CE8-408E-B806-1307AB84AB09}"/>
          </ac:inkMkLst>
        </pc:inkChg>
        <pc:inkChg chg="add">
          <ac:chgData name="Viet Anh Nguyen" userId="b95f61ff061388d5" providerId="LiveId" clId="{63A4074C-12D4-42CC-A380-9EE05C25C2F3}" dt="2022-01-19T06:36:27.602" v="548"/>
          <ac:inkMkLst>
            <pc:docMk/>
            <pc:sldMk cId="2098331983" sldId="261"/>
            <ac:inkMk id="51" creationId="{F0EF19D7-4818-48A4-B148-6415A583B54D}"/>
          </ac:inkMkLst>
        </pc:inkChg>
        <pc:inkChg chg="add">
          <ac:chgData name="Viet Anh Nguyen" userId="b95f61ff061388d5" providerId="LiveId" clId="{63A4074C-12D4-42CC-A380-9EE05C25C2F3}" dt="2022-01-19T06:36:27.735" v="549" actId="9405"/>
          <ac:inkMkLst>
            <pc:docMk/>
            <pc:sldMk cId="2098331983" sldId="261"/>
            <ac:inkMk id="52" creationId="{56782DF0-907B-4E7D-8881-C80221DC796E}"/>
          </ac:inkMkLst>
        </pc:inkChg>
        <pc:inkChg chg="add del">
          <ac:chgData name="Viet Anh Nguyen" userId="b95f61ff061388d5" providerId="LiveId" clId="{63A4074C-12D4-42CC-A380-9EE05C25C2F3}" dt="2022-01-19T06:36:31.326" v="555"/>
          <ac:inkMkLst>
            <pc:docMk/>
            <pc:sldMk cId="2098331983" sldId="261"/>
            <ac:inkMk id="53" creationId="{8A370AC3-D84F-4F0E-A766-6E99B2F66E53}"/>
          </ac:inkMkLst>
        </pc:inkChg>
        <pc:inkChg chg="add del">
          <ac:chgData name="Viet Anh Nguyen" userId="b95f61ff061388d5" providerId="LiveId" clId="{63A4074C-12D4-42CC-A380-9EE05C25C2F3}" dt="2022-01-19T06:36:31.326" v="555"/>
          <ac:inkMkLst>
            <pc:docMk/>
            <pc:sldMk cId="2098331983" sldId="261"/>
            <ac:inkMk id="54" creationId="{ABFF30C2-08C7-4E42-80D9-FB061E96C094}"/>
          </ac:inkMkLst>
        </pc:inkChg>
        <pc:inkChg chg="add del">
          <ac:chgData name="Viet Anh Nguyen" userId="b95f61ff061388d5" providerId="LiveId" clId="{63A4074C-12D4-42CC-A380-9EE05C25C2F3}" dt="2022-01-19T06:36:31.326" v="555"/>
          <ac:inkMkLst>
            <pc:docMk/>
            <pc:sldMk cId="2098331983" sldId="261"/>
            <ac:inkMk id="55" creationId="{411EE7CB-6AAA-4BA0-9B6E-BAD03299BEC2}"/>
          </ac:inkMkLst>
        </pc:inkChg>
        <pc:inkChg chg="add del">
          <ac:chgData name="Viet Anh Nguyen" userId="b95f61ff061388d5" providerId="LiveId" clId="{63A4074C-12D4-42CC-A380-9EE05C25C2F3}" dt="2022-01-19T06:36:31.326" v="555"/>
          <ac:inkMkLst>
            <pc:docMk/>
            <pc:sldMk cId="2098331983" sldId="261"/>
            <ac:inkMk id="56" creationId="{DF733769-084F-40BC-8128-09F36C9B8683}"/>
          </ac:inkMkLst>
        </pc:inkChg>
        <pc:inkChg chg="add del">
          <ac:chgData name="Viet Anh Nguyen" userId="b95f61ff061388d5" providerId="LiveId" clId="{63A4074C-12D4-42CC-A380-9EE05C25C2F3}" dt="2022-01-19T06:36:31.326" v="555"/>
          <ac:inkMkLst>
            <pc:docMk/>
            <pc:sldMk cId="2098331983" sldId="261"/>
            <ac:inkMk id="57" creationId="{3C9A17A8-465C-4BA4-84D5-D7400D6084CC}"/>
          </ac:inkMkLst>
        </pc:inkChg>
        <pc:inkChg chg="add">
          <ac:chgData name="Viet Anh Nguyen" userId="b95f61ff061388d5" providerId="LiveId" clId="{63A4074C-12D4-42CC-A380-9EE05C25C2F3}" dt="2022-01-19T06:36:31.326" v="555"/>
          <ac:inkMkLst>
            <pc:docMk/>
            <pc:sldMk cId="2098331983" sldId="261"/>
            <ac:inkMk id="58" creationId="{B294F171-A1DE-46B0-AA87-5913E5657E32}"/>
          </ac:inkMkLst>
        </pc:inkChg>
        <pc:inkChg chg="add del">
          <ac:chgData name="Viet Anh Nguyen" userId="b95f61ff061388d5" providerId="LiveId" clId="{63A4074C-12D4-42CC-A380-9EE05C25C2F3}" dt="2022-01-19T06:36:37.679" v="559"/>
          <ac:inkMkLst>
            <pc:docMk/>
            <pc:sldMk cId="2098331983" sldId="261"/>
            <ac:inkMk id="59" creationId="{CCC20F7D-D374-4062-8605-F2D9F066C38C}"/>
          </ac:inkMkLst>
        </pc:inkChg>
        <pc:inkChg chg="add del">
          <ac:chgData name="Viet Anh Nguyen" userId="b95f61ff061388d5" providerId="LiveId" clId="{63A4074C-12D4-42CC-A380-9EE05C25C2F3}" dt="2022-01-19T06:36:37.679" v="559"/>
          <ac:inkMkLst>
            <pc:docMk/>
            <pc:sldMk cId="2098331983" sldId="261"/>
            <ac:inkMk id="60" creationId="{2FF2BC3B-7B13-4F45-862B-ACFF5042786C}"/>
          </ac:inkMkLst>
        </pc:inkChg>
        <pc:inkChg chg="add">
          <ac:chgData name="Viet Anh Nguyen" userId="b95f61ff061388d5" providerId="LiveId" clId="{63A4074C-12D4-42CC-A380-9EE05C25C2F3}" dt="2022-01-19T06:36:37.174" v="558" actId="9405"/>
          <ac:inkMkLst>
            <pc:docMk/>
            <pc:sldMk cId="2098331983" sldId="261"/>
            <ac:inkMk id="61" creationId="{590B6B89-7449-48DF-878B-7384A5C707E3}"/>
          </ac:inkMkLst>
        </pc:inkChg>
        <pc:inkChg chg="add">
          <ac:chgData name="Viet Anh Nguyen" userId="b95f61ff061388d5" providerId="LiveId" clId="{63A4074C-12D4-42CC-A380-9EE05C25C2F3}" dt="2022-01-19T06:36:37.679" v="559"/>
          <ac:inkMkLst>
            <pc:docMk/>
            <pc:sldMk cId="2098331983" sldId="261"/>
            <ac:inkMk id="62" creationId="{2CA7B78D-EB31-4D89-9A68-6E089F0363B4}"/>
          </ac:inkMkLst>
        </pc:inkChg>
        <pc:inkChg chg="add del">
          <ac:chgData name="Viet Anh Nguyen" userId="b95f61ff061388d5" providerId="LiveId" clId="{63A4074C-12D4-42CC-A380-9EE05C25C2F3}" dt="2022-01-19T06:36:43.598" v="567"/>
          <ac:inkMkLst>
            <pc:docMk/>
            <pc:sldMk cId="2098331983" sldId="261"/>
            <ac:inkMk id="63" creationId="{0DD6F88C-5FF5-4180-986D-CC33E6BE4D86}"/>
          </ac:inkMkLst>
        </pc:inkChg>
        <pc:inkChg chg="add del">
          <ac:chgData name="Viet Anh Nguyen" userId="b95f61ff061388d5" providerId="LiveId" clId="{63A4074C-12D4-42CC-A380-9EE05C25C2F3}" dt="2022-01-19T06:36:43.598" v="567"/>
          <ac:inkMkLst>
            <pc:docMk/>
            <pc:sldMk cId="2098331983" sldId="261"/>
            <ac:inkMk id="64" creationId="{DB529E02-68DB-4B8D-A160-24DFBD64F02C}"/>
          </ac:inkMkLst>
        </pc:inkChg>
        <pc:inkChg chg="add del">
          <ac:chgData name="Viet Anh Nguyen" userId="b95f61ff061388d5" providerId="LiveId" clId="{63A4074C-12D4-42CC-A380-9EE05C25C2F3}" dt="2022-01-19T06:36:43.598" v="567"/>
          <ac:inkMkLst>
            <pc:docMk/>
            <pc:sldMk cId="2098331983" sldId="261"/>
            <ac:inkMk id="65" creationId="{A2C9DD8A-D1C9-4C53-B741-F12D99972168}"/>
          </ac:inkMkLst>
        </pc:inkChg>
        <pc:inkChg chg="add del">
          <ac:chgData name="Viet Anh Nguyen" userId="b95f61ff061388d5" providerId="LiveId" clId="{63A4074C-12D4-42CC-A380-9EE05C25C2F3}" dt="2022-01-19T06:36:43.598" v="567"/>
          <ac:inkMkLst>
            <pc:docMk/>
            <pc:sldMk cId="2098331983" sldId="261"/>
            <ac:inkMk id="66" creationId="{CB4A8443-CA4D-4C3B-87D6-380AE957DF92}"/>
          </ac:inkMkLst>
        </pc:inkChg>
        <pc:inkChg chg="add del">
          <ac:chgData name="Viet Anh Nguyen" userId="b95f61ff061388d5" providerId="LiveId" clId="{63A4074C-12D4-42CC-A380-9EE05C25C2F3}" dt="2022-01-19T06:36:43.598" v="567"/>
          <ac:inkMkLst>
            <pc:docMk/>
            <pc:sldMk cId="2098331983" sldId="261"/>
            <ac:inkMk id="67" creationId="{EF575904-E726-4ACE-8331-24B05BBF9BA6}"/>
          </ac:inkMkLst>
        </pc:inkChg>
        <pc:inkChg chg="add del">
          <ac:chgData name="Viet Anh Nguyen" userId="b95f61ff061388d5" providerId="LiveId" clId="{63A4074C-12D4-42CC-A380-9EE05C25C2F3}" dt="2022-01-19T06:36:43.598" v="567"/>
          <ac:inkMkLst>
            <pc:docMk/>
            <pc:sldMk cId="2098331983" sldId="261"/>
            <ac:inkMk id="68" creationId="{84EA9396-FAE5-410C-A32B-DEE9ECAC070C}"/>
          </ac:inkMkLst>
        </pc:inkChg>
        <pc:inkChg chg="add del">
          <ac:chgData name="Viet Anh Nguyen" userId="b95f61ff061388d5" providerId="LiveId" clId="{63A4074C-12D4-42CC-A380-9EE05C25C2F3}" dt="2022-01-19T06:36:43.598" v="567"/>
          <ac:inkMkLst>
            <pc:docMk/>
            <pc:sldMk cId="2098331983" sldId="261"/>
            <ac:inkMk id="69" creationId="{5AD0C5FE-66E1-4268-A0B8-55141487708A}"/>
          </ac:inkMkLst>
        </pc:inkChg>
        <pc:inkChg chg="add">
          <ac:chgData name="Viet Anh Nguyen" userId="b95f61ff061388d5" providerId="LiveId" clId="{63A4074C-12D4-42CC-A380-9EE05C25C2F3}" dt="2022-01-19T06:36:43.598" v="567"/>
          <ac:inkMkLst>
            <pc:docMk/>
            <pc:sldMk cId="2098331983" sldId="261"/>
            <ac:inkMk id="70" creationId="{F8C4F6EA-2FBE-4890-B1B4-8E05AC818542}"/>
          </ac:inkMkLst>
        </pc:inkChg>
        <pc:inkChg chg="add">
          <ac:chgData name="Viet Anh Nguyen" userId="b95f61ff061388d5" providerId="LiveId" clId="{63A4074C-12D4-42CC-A380-9EE05C25C2F3}" dt="2022-01-19T06:36:43.598" v="567"/>
          <ac:inkMkLst>
            <pc:docMk/>
            <pc:sldMk cId="2098331983" sldId="261"/>
            <ac:inkMk id="71" creationId="{610B5A05-EDE6-4752-BBD9-D69E88D68E07}"/>
          </ac:inkMkLst>
        </pc:inkChg>
        <pc:inkChg chg="add del">
          <ac:chgData name="Viet Anh Nguyen" userId="b95f61ff061388d5" providerId="LiveId" clId="{63A4074C-12D4-42CC-A380-9EE05C25C2F3}" dt="2022-01-19T06:36:45.722" v="573"/>
          <ac:inkMkLst>
            <pc:docMk/>
            <pc:sldMk cId="2098331983" sldId="261"/>
            <ac:inkMk id="72" creationId="{EA293D29-F969-42F7-9333-D878A2AC6F15}"/>
          </ac:inkMkLst>
        </pc:inkChg>
        <pc:inkChg chg="add del">
          <ac:chgData name="Viet Anh Nguyen" userId="b95f61ff061388d5" providerId="LiveId" clId="{63A4074C-12D4-42CC-A380-9EE05C25C2F3}" dt="2022-01-19T06:36:45.722" v="573"/>
          <ac:inkMkLst>
            <pc:docMk/>
            <pc:sldMk cId="2098331983" sldId="261"/>
            <ac:inkMk id="73" creationId="{CF8CDB4A-B8E2-430C-908A-1074C5B4E077}"/>
          </ac:inkMkLst>
        </pc:inkChg>
        <pc:inkChg chg="add del">
          <ac:chgData name="Viet Anh Nguyen" userId="b95f61ff061388d5" providerId="LiveId" clId="{63A4074C-12D4-42CC-A380-9EE05C25C2F3}" dt="2022-01-19T06:36:45.722" v="573"/>
          <ac:inkMkLst>
            <pc:docMk/>
            <pc:sldMk cId="2098331983" sldId="261"/>
            <ac:inkMk id="74" creationId="{EB514ACD-90ED-49D8-B6F0-4A087C34000D}"/>
          </ac:inkMkLst>
        </pc:inkChg>
        <pc:inkChg chg="add del">
          <ac:chgData name="Viet Anh Nguyen" userId="b95f61ff061388d5" providerId="LiveId" clId="{63A4074C-12D4-42CC-A380-9EE05C25C2F3}" dt="2022-01-19T06:36:45.722" v="573"/>
          <ac:inkMkLst>
            <pc:docMk/>
            <pc:sldMk cId="2098331983" sldId="261"/>
            <ac:inkMk id="75" creationId="{D4D93AB9-9AD4-4212-9336-E35A16032222}"/>
          </ac:inkMkLst>
        </pc:inkChg>
        <pc:inkChg chg="add del">
          <ac:chgData name="Viet Anh Nguyen" userId="b95f61ff061388d5" providerId="LiveId" clId="{63A4074C-12D4-42CC-A380-9EE05C25C2F3}" dt="2022-01-19T06:36:45.722" v="573"/>
          <ac:inkMkLst>
            <pc:docMk/>
            <pc:sldMk cId="2098331983" sldId="261"/>
            <ac:inkMk id="76" creationId="{8CBF83CF-031A-4A09-A031-483750CA8CFC}"/>
          </ac:inkMkLst>
        </pc:inkChg>
        <pc:inkChg chg="add del">
          <ac:chgData name="Viet Anh Nguyen" userId="b95f61ff061388d5" providerId="LiveId" clId="{63A4074C-12D4-42CC-A380-9EE05C25C2F3}" dt="2022-01-19T06:36:47.263" v="575"/>
          <ac:inkMkLst>
            <pc:docMk/>
            <pc:sldMk cId="2098331983" sldId="261"/>
            <ac:inkMk id="77" creationId="{2C882603-9A23-4C53-874D-3CC55542AAF9}"/>
          </ac:inkMkLst>
        </pc:inkChg>
        <pc:inkChg chg="add del">
          <ac:chgData name="Viet Anh Nguyen" userId="b95f61ff061388d5" providerId="LiveId" clId="{63A4074C-12D4-42CC-A380-9EE05C25C2F3}" dt="2022-01-19T06:36:47.263" v="575"/>
          <ac:inkMkLst>
            <pc:docMk/>
            <pc:sldMk cId="2098331983" sldId="261"/>
            <ac:inkMk id="78" creationId="{14548E65-E684-42CC-B32A-FBD8FD3FBF34}"/>
          </ac:inkMkLst>
        </pc:inkChg>
        <pc:inkChg chg="add">
          <ac:chgData name="Viet Anh Nguyen" userId="b95f61ff061388d5" providerId="LiveId" clId="{63A4074C-12D4-42CC-A380-9EE05C25C2F3}" dt="2022-01-19T06:36:47.263" v="575"/>
          <ac:inkMkLst>
            <pc:docMk/>
            <pc:sldMk cId="2098331983" sldId="261"/>
            <ac:inkMk id="79" creationId="{9FC1A439-2298-45A4-88C3-0CCFC775EB79}"/>
          </ac:inkMkLst>
        </pc:inkChg>
        <pc:inkChg chg="add del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0" creationId="{4425713D-E25D-4B9C-A716-841EF360D026}"/>
          </ac:inkMkLst>
        </pc:inkChg>
        <pc:inkChg chg="add del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1" creationId="{4AD68087-3130-4427-94C9-449443121CC9}"/>
          </ac:inkMkLst>
        </pc:inkChg>
        <pc:inkChg chg="add del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2" creationId="{60531AC4-607F-4D5F-BF91-0951FFE68A28}"/>
          </ac:inkMkLst>
        </pc:inkChg>
        <pc:inkChg chg="add del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3" creationId="{E47CFE1D-B48B-4E9D-BFD1-705BDCB35349}"/>
          </ac:inkMkLst>
        </pc:inkChg>
        <pc:inkChg chg="add del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4" creationId="{2EC00C9C-E38D-461F-8BA1-75BDF5D8A2AB}"/>
          </ac:inkMkLst>
        </pc:inkChg>
        <pc:inkChg chg="add del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5" creationId="{ABA3772D-528E-479E-8E77-9DB62BFA70C6}"/>
          </ac:inkMkLst>
        </pc:inkChg>
        <pc:inkChg chg="add del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6" creationId="{26F5F99E-0DEF-448F-9807-139CE8783B7B}"/>
          </ac:inkMkLst>
        </pc:inkChg>
        <pc:inkChg chg="add del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7" creationId="{2ACFD681-825C-4537-929A-B2501FFA2EF4}"/>
          </ac:inkMkLst>
        </pc:inkChg>
        <pc:inkChg chg="add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8" creationId="{56603BC6-E762-4665-9673-5F78EF8BC4EF}"/>
          </ac:inkMkLst>
        </pc:inkChg>
        <pc:inkChg chg="add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89" creationId="{E8417401-2024-4369-9566-1D87EE584FAC}"/>
          </ac:inkMkLst>
        </pc:inkChg>
        <pc:inkChg chg="add">
          <ac:chgData name="Viet Anh Nguyen" userId="b95f61ff061388d5" providerId="LiveId" clId="{63A4074C-12D4-42CC-A380-9EE05C25C2F3}" dt="2022-01-19T06:36:51.617" v="584"/>
          <ac:inkMkLst>
            <pc:docMk/>
            <pc:sldMk cId="2098331983" sldId="261"/>
            <ac:inkMk id="90" creationId="{2BF428A8-D161-40CA-AB20-A1BC05F8665E}"/>
          </ac:inkMkLst>
        </pc:inkChg>
        <pc:inkChg chg="add del">
          <ac:chgData name="Viet Anh Nguyen" userId="b95f61ff061388d5" providerId="LiveId" clId="{63A4074C-12D4-42CC-A380-9EE05C25C2F3}" dt="2022-01-19T06:36:53.804" v="589"/>
          <ac:inkMkLst>
            <pc:docMk/>
            <pc:sldMk cId="2098331983" sldId="261"/>
            <ac:inkMk id="91" creationId="{073D49BC-0736-4021-B80B-F21B4341AD92}"/>
          </ac:inkMkLst>
        </pc:inkChg>
        <pc:inkChg chg="add del">
          <ac:chgData name="Viet Anh Nguyen" userId="b95f61ff061388d5" providerId="LiveId" clId="{63A4074C-12D4-42CC-A380-9EE05C25C2F3}" dt="2022-01-19T06:36:53.804" v="589"/>
          <ac:inkMkLst>
            <pc:docMk/>
            <pc:sldMk cId="2098331983" sldId="261"/>
            <ac:inkMk id="92" creationId="{D45CFADC-DDB5-4167-88DE-321C31A62819}"/>
          </ac:inkMkLst>
        </pc:inkChg>
        <pc:inkChg chg="add del">
          <ac:chgData name="Viet Anh Nguyen" userId="b95f61ff061388d5" providerId="LiveId" clId="{63A4074C-12D4-42CC-A380-9EE05C25C2F3}" dt="2022-01-19T06:36:53.804" v="589"/>
          <ac:inkMkLst>
            <pc:docMk/>
            <pc:sldMk cId="2098331983" sldId="261"/>
            <ac:inkMk id="93" creationId="{2DA3F76A-3570-4777-81C3-5464F0C094A1}"/>
          </ac:inkMkLst>
        </pc:inkChg>
        <pc:inkChg chg="add del">
          <ac:chgData name="Viet Anh Nguyen" userId="b95f61ff061388d5" providerId="LiveId" clId="{63A4074C-12D4-42CC-A380-9EE05C25C2F3}" dt="2022-01-19T06:36:53.804" v="589"/>
          <ac:inkMkLst>
            <pc:docMk/>
            <pc:sldMk cId="2098331983" sldId="261"/>
            <ac:inkMk id="94" creationId="{BADDC1C1-E6F1-4C29-937B-E337BEEE7749}"/>
          </ac:inkMkLst>
        </pc:inkChg>
        <pc:inkChg chg="add">
          <ac:chgData name="Viet Anh Nguyen" userId="b95f61ff061388d5" providerId="LiveId" clId="{63A4074C-12D4-42CC-A380-9EE05C25C2F3}" dt="2022-01-19T06:36:53.804" v="589"/>
          <ac:inkMkLst>
            <pc:docMk/>
            <pc:sldMk cId="2098331983" sldId="261"/>
            <ac:inkMk id="95" creationId="{E03AABC6-085A-4A99-A5F2-5725857A7E51}"/>
          </ac:inkMkLst>
        </pc:inkChg>
        <pc:inkChg chg="add">
          <ac:chgData name="Viet Anh Nguyen" userId="b95f61ff061388d5" providerId="LiveId" clId="{63A4074C-12D4-42CC-A380-9EE05C25C2F3}" dt="2022-01-19T06:36:53.804" v="589"/>
          <ac:inkMkLst>
            <pc:docMk/>
            <pc:sldMk cId="2098331983" sldId="261"/>
            <ac:inkMk id="96" creationId="{1A8E4554-3101-4E40-867E-EB03317D1856}"/>
          </ac:inkMkLst>
        </pc:inkChg>
        <pc:inkChg chg="add">
          <ac:chgData name="Viet Anh Nguyen" userId="b95f61ff061388d5" providerId="LiveId" clId="{63A4074C-12D4-42CC-A380-9EE05C25C2F3}" dt="2022-01-19T06:37:59.695" v="590" actId="9405"/>
          <ac:inkMkLst>
            <pc:docMk/>
            <pc:sldMk cId="2098331983" sldId="261"/>
            <ac:inkMk id="97" creationId="{8827A3A4-34C8-46AF-AB6D-55FE626BC046}"/>
          </ac:inkMkLst>
        </pc:inkChg>
        <pc:inkChg chg="add del">
          <ac:chgData name="Viet Anh Nguyen" userId="b95f61ff061388d5" providerId="LiveId" clId="{63A4074C-12D4-42CC-A380-9EE05C25C2F3}" dt="2022-01-19T06:38:02.572" v="594"/>
          <ac:inkMkLst>
            <pc:docMk/>
            <pc:sldMk cId="2098331983" sldId="261"/>
            <ac:inkMk id="98" creationId="{766A345F-412C-4DFF-93CB-63F5DC97DD26}"/>
          </ac:inkMkLst>
        </pc:inkChg>
        <pc:inkChg chg="add del">
          <ac:chgData name="Viet Anh Nguyen" userId="b95f61ff061388d5" providerId="LiveId" clId="{63A4074C-12D4-42CC-A380-9EE05C25C2F3}" dt="2022-01-19T06:38:02.572" v="594"/>
          <ac:inkMkLst>
            <pc:docMk/>
            <pc:sldMk cId="2098331983" sldId="261"/>
            <ac:inkMk id="99" creationId="{737C1D9B-B715-4CB4-B990-4DBD284A8D7A}"/>
          </ac:inkMkLst>
        </pc:inkChg>
        <pc:inkChg chg="add">
          <ac:chgData name="Viet Anh Nguyen" userId="b95f61ff061388d5" providerId="LiveId" clId="{63A4074C-12D4-42CC-A380-9EE05C25C2F3}" dt="2022-01-19T06:38:01.641" v="593" actId="9405"/>
          <ac:inkMkLst>
            <pc:docMk/>
            <pc:sldMk cId="2098331983" sldId="261"/>
            <ac:inkMk id="100" creationId="{E95DB105-7C36-44FD-AACC-B36C15178EE2}"/>
          </ac:inkMkLst>
        </pc:inkChg>
        <pc:inkChg chg="add">
          <ac:chgData name="Viet Anh Nguyen" userId="b95f61ff061388d5" providerId="LiveId" clId="{63A4074C-12D4-42CC-A380-9EE05C25C2F3}" dt="2022-01-19T06:38:02.572" v="594"/>
          <ac:inkMkLst>
            <pc:docMk/>
            <pc:sldMk cId="2098331983" sldId="261"/>
            <ac:inkMk id="101" creationId="{2B3942E7-5FFA-4B20-8537-7A7552005423}"/>
          </ac:inkMkLst>
        </pc:inkChg>
        <pc:inkChg chg="add del">
          <ac:chgData name="Viet Anh Nguyen" userId="b95f61ff061388d5" providerId="LiveId" clId="{63A4074C-12D4-42CC-A380-9EE05C25C2F3}" dt="2022-01-19T06:38:03.627" v="598"/>
          <ac:inkMkLst>
            <pc:docMk/>
            <pc:sldMk cId="2098331983" sldId="261"/>
            <ac:inkMk id="102" creationId="{9EAA3436-6707-4EFF-A694-91DE68EEE524}"/>
          </ac:inkMkLst>
        </pc:inkChg>
        <pc:inkChg chg="add del">
          <ac:chgData name="Viet Anh Nguyen" userId="b95f61ff061388d5" providerId="LiveId" clId="{63A4074C-12D4-42CC-A380-9EE05C25C2F3}" dt="2022-01-19T06:38:03.627" v="598"/>
          <ac:inkMkLst>
            <pc:docMk/>
            <pc:sldMk cId="2098331983" sldId="261"/>
            <ac:inkMk id="103" creationId="{04DEB341-4717-4A15-A4A4-389B3233D5AD}"/>
          </ac:inkMkLst>
        </pc:inkChg>
        <pc:inkChg chg="add del">
          <ac:chgData name="Viet Anh Nguyen" userId="b95f61ff061388d5" providerId="LiveId" clId="{63A4074C-12D4-42CC-A380-9EE05C25C2F3}" dt="2022-01-19T06:38:03.627" v="598"/>
          <ac:inkMkLst>
            <pc:docMk/>
            <pc:sldMk cId="2098331983" sldId="261"/>
            <ac:inkMk id="104" creationId="{8E2A5777-88DE-41A1-9FA2-A5672BBDE011}"/>
          </ac:inkMkLst>
        </pc:inkChg>
        <pc:inkChg chg="add">
          <ac:chgData name="Viet Anh Nguyen" userId="b95f61ff061388d5" providerId="LiveId" clId="{63A4074C-12D4-42CC-A380-9EE05C25C2F3}" dt="2022-01-19T06:38:03.627" v="598"/>
          <ac:inkMkLst>
            <pc:docMk/>
            <pc:sldMk cId="2098331983" sldId="261"/>
            <ac:inkMk id="105" creationId="{6AF0DF41-0ED2-4675-9A20-DCEA1384BFA8}"/>
          </ac:inkMkLst>
        </pc:inkChg>
        <pc:inkChg chg="add del">
          <ac:chgData name="Viet Anh Nguyen" userId="b95f61ff061388d5" providerId="LiveId" clId="{63A4074C-12D4-42CC-A380-9EE05C25C2F3}" dt="2022-01-19T06:38:05.551" v="603"/>
          <ac:inkMkLst>
            <pc:docMk/>
            <pc:sldMk cId="2098331983" sldId="261"/>
            <ac:inkMk id="106" creationId="{AE105863-04A2-44F3-9F9E-ECB9C594BAC9}"/>
          </ac:inkMkLst>
        </pc:inkChg>
        <pc:inkChg chg="add del">
          <ac:chgData name="Viet Anh Nguyen" userId="b95f61ff061388d5" providerId="LiveId" clId="{63A4074C-12D4-42CC-A380-9EE05C25C2F3}" dt="2022-01-19T06:38:05.551" v="603"/>
          <ac:inkMkLst>
            <pc:docMk/>
            <pc:sldMk cId="2098331983" sldId="261"/>
            <ac:inkMk id="107" creationId="{128C3393-DC4F-4896-9D35-18F9DE8B1359}"/>
          </ac:inkMkLst>
        </pc:inkChg>
        <pc:inkChg chg="add del">
          <ac:chgData name="Viet Anh Nguyen" userId="b95f61ff061388d5" providerId="LiveId" clId="{63A4074C-12D4-42CC-A380-9EE05C25C2F3}" dt="2022-01-19T06:38:05.551" v="603"/>
          <ac:inkMkLst>
            <pc:docMk/>
            <pc:sldMk cId="2098331983" sldId="261"/>
            <ac:inkMk id="108" creationId="{47021381-2073-4DBB-8098-C64BD1D65BB6}"/>
          </ac:inkMkLst>
        </pc:inkChg>
        <pc:inkChg chg="add del">
          <ac:chgData name="Viet Anh Nguyen" userId="b95f61ff061388d5" providerId="LiveId" clId="{63A4074C-12D4-42CC-A380-9EE05C25C2F3}" dt="2022-01-19T06:38:05.551" v="603"/>
          <ac:inkMkLst>
            <pc:docMk/>
            <pc:sldMk cId="2098331983" sldId="261"/>
            <ac:inkMk id="109" creationId="{3B1F9C71-2B55-4E9E-A356-329C1A4034C2}"/>
          </ac:inkMkLst>
        </pc:inkChg>
        <pc:inkChg chg="add">
          <ac:chgData name="Viet Anh Nguyen" userId="b95f61ff061388d5" providerId="LiveId" clId="{63A4074C-12D4-42CC-A380-9EE05C25C2F3}" dt="2022-01-19T06:38:05.551" v="603"/>
          <ac:inkMkLst>
            <pc:docMk/>
            <pc:sldMk cId="2098331983" sldId="261"/>
            <ac:inkMk id="110" creationId="{F1E06C7B-04ED-4A86-9FFF-94C8A1206D7C}"/>
          </ac:inkMkLst>
        </pc:inkChg>
        <pc:inkChg chg="add">
          <ac:chgData name="Viet Anh Nguyen" userId="b95f61ff061388d5" providerId="LiveId" clId="{63A4074C-12D4-42CC-A380-9EE05C25C2F3}" dt="2022-01-19T06:38:06.419" v="604" actId="9405"/>
          <ac:inkMkLst>
            <pc:docMk/>
            <pc:sldMk cId="2098331983" sldId="261"/>
            <ac:inkMk id="111" creationId="{D732ECD3-69D8-4233-8114-58AFEF441EC8}"/>
          </ac:inkMkLst>
        </pc:inkChg>
        <pc:inkChg chg="add del">
          <ac:chgData name="Viet Anh Nguyen" userId="b95f61ff061388d5" providerId="LiveId" clId="{63A4074C-12D4-42CC-A380-9EE05C25C2F3}" dt="2022-01-19T06:38:08.489" v="609"/>
          <ac:inkMkLst>
            <pc:docMk/>
            <pc:sldMk cId="2098331983" sldId="261"/>
            <ac:inkMk id="112" creationId="{4BD0433D-98D6-4F33-AF86-0DCEDED9F868}"/>
          </ac:inkMkLst>
        </pc:inkChg>
        <pc:inkChg chg="add del">
          <ac:chgData name="Viet Anh Nguyen" userId="b95f61ff061388d5" providerId="LiveId" clId="{63A4074C-12D4-42CC-A380-9EE05C25C2F3}" dt="2022-01-19T06:38:08.489" v="609"/>
          <ac:inkMkLst>
            <pc:docMk/>
            <pc:sldMk cId="2098331983" sldId="261"/>
            <ac:inkMk id="113" creationId="{7F385BA1-63DA-4979-8742-853AC895A9F4}"/>
          </ac:inkMkLst>
        </pc:inkChg>
        <pc:inkChg chg="add del">
          <ac:chgData name="Viet Anh Nguyen" userId="b95f61ff061388d5" providerId="LiveId" clId="{63A4074C-12D4-42CC-A380-9EE05C25C2F3}" dt="2022-01-19T06:38:08.489" v="609"/>
          <ac:inkMkLst>
            <pc:docMk/>
            <pc:sldMk cId="2098331983" sldId="261"/>
            <ac:inkMk id="114" creationId="{F7F8E6B3-2674-43D6-87E7-544362F00331}"/>
          </ac:inkMkLst>
        </pc:inkChg>
        <pc:inkChg chg="add del">
          <ac:chgData name="Viet Anh Nguyen" userId="b95f61ff061388d5" providerId="LiveId" clId="{63A4074C-12D4-42CC-A380-9EE05C25C2F3}" dt="2022-01-19T06:38:08.489" v="609"/>
          <ac:inkMkLst>
            <pc:docMk/>
            <pc:sldMk cId="2098331983" sldId="261"/>
            <ac:inkMk id="115" creationId="{0915E9DB-36CC-42C5-A9AC-5927ADB2FA9B}"/>
          </ac:inkMkLst>
        </pc:inkChg>
        <pc:inkChg chg="add">
          <ac:chgData name="Viet Anh Nguyen" userId="b95f61ff061388d5" providerId="LiveId" clId="{63A4074C-12D4-42CC-A380-9EE05C25C2F3}" dt="2022-01-19T06:38:08.489" v="609"/>
          <ac:inkMkLst>
            <pc:docMk/>
            <pc:sldMk cId="2098331983" sldId="261"/>
            <ac:inkMk id="116" creationId="{21971FAC-99E7-43AF-990E-471FCB914EAD}"/>
          </ac:inkMkLst>
        </pc:inkChg>
        <pc:inkChg chg="add">
          <ac:chgData name="Viet Anh Nguyen" userId="b95f61ff061388d5" providerId="LiveId" clId="{63A4074C-12D4-42CC-A380-9EE05C25C2F3}" dt="2022-01-19T06:38:08.489" v="609"/>
          <ac:inkMkLst>
            <pc:docMk/>
            <pc:sldMk cId="2098331983" sldId="261"/>
            <ac:inkMk id="117" creationId="{9E50680B-4186-4E42-B076-B5BB17FEDDC8}"/>
          </ac:inkMkLst>
        </pc:inkChg>
        <pc:inkChg chg="add del">
          <ac:chgData name="Viet Anh Nguyen" userId="b95f61ff061388d5" providerId="LiveId" clId="{63A4074C-12D4-42CC-A380-9EE05C25C2F3}" dt="2022-01-19T06:38:14.740" v="614"/>
          <ac:inkMkLst>
            <pc:docMk/>
            <pc:sldMk cId="2098331983" sldId="261"/>
            <ac:inkMk id="118" creationId="{987227BB-02E1-4CBC-B727-158FD2984C76}"/>
          </ac:inkMkLst>
        </pc:inkChg>
        <pc:inkChg chg="add del">
          <ac:chgData name="Viet Anh Nguyen" userId="b95f61ff061388d5" providerId="LiveId" clId="{63A4074C-12D4-42CC-A380-9EE05C25C2F3}" dt="2022-01-19T06:38:14.740" v="614"/>
          <ac:inkMkLst>
            <pc:docMk/>
            <pc:sldMk cId="2098331983" sldId="261"/>
            <ac:inkMk id="119" creationId="{A2386484-0884-4667-BC2F-97956D4A88A6}"/>
          </ac:inkMkLst>
        </pc:inkChg>
        <pc:inkChg chg="add del">
          <ac:chgData name="Viet Anh Nguyen" userId="b95f61ff061388d5" providerId="LiveId" clId="{63A4074C-12D4-42CC-A380-9EE05C25C2F3}" dt="2022-01-19T06:38:14.740" v="614"/>
          <ac:inkMkLst>
            <pc:docMk/>
            <pc:sldMk cId="2098331983" sldId="261"/>
            <ac:inkMk id="120" creationId="{E59E3E8F-FB7F-4350-977C-1FFA358FF448}"/>
          </ac:inkMkLst>
        </pc:inkChg>
        <pc:inkChg chg="add del">
          <ac:chgData name="Viet Anh Nguyen" userId="b95f61ff061388d5" providerId="LiveId" clId="{63A4074C-12D4-42CC-A380-9EE05C25C2F3}" dt="2022-01-19T06:38:14.740" v="614"/>
          <ac:inkMkLst>
            <pc:docMk/>
            <pc:sldMk cId="2098331983" sldId="261"/>
            <ac:inkMk id="121" creationId="{E5A267DC-34C4-48AB-9F3D-850BBCFEC372}"/>
          </ac:inkMkLst>
        </pc:inkChg>
        <pc:inkChg chg="add">
          <ac:chgData name="Viet Anh Nguyen" userId="b95f61ff061388d5" providerId="LiveId" clId="{63A4074C-12D4-42CC-A380-9EE05C25C2F3}" dt="2022-01-19T06:38:14.740" v="614"/>
          <ac:inkMkLst>
            <pc:docMk/>
            <pc:sldMk cId="2098331983" sldId="261"/>
            <ac:inkMk id="122" creationId="{47E5BB91-043B-48B1-A4F2-1CE93C230523}"/>
          </ac:inkMkLst>
        </pc:inkChg>
        <pc:inkChg chg="add del">
          <ac:chgData name="Viet Anh Nguyen" userId="b95f61ff061388d5" providerId="LiveId" clId="{63A4074C-12D4-42CC-A380-9EE05C25C2F3}" dt="2022-01-19T06:43:15.472" v="694"/>
          <ac:inkMkLst>
            <pc:docMk/>
            <pc:sldMk cId="2098331983" sldId="261"/>
            <ac:inkMk id="123" creationId="{1E6695F4-212A-4175-A1CD-1794B18FA60D}"/>
          </ac:inkMkLst>
        </pc:inkChg>
        <pc:inkChg chg="add del">
          <ac:chgData name="Viet Anh Nguyen" userId="b95f61ff061388d5" providerId="LiveId" clId="{63A4074C-12D4-42CC-A380-9EE05C25C2F3}" dt="2022-01-19T06:43:15.472" v="694"/>
          <ac:inkMkLst>
            <pc:docMk/>
            <pc:sldMk cId="2098331983" sldId="261"/>
            <ac:inkMk id="124" creationId="{CC37AFE8-C04E-44EB-A114-296EA21488BE}"/>
          </ac:inkMkLst>
        </pc:inkChg>
        <pc:inkChg chg="add">
          <ac:chgData name="Viet Anh Nguyen" userId="b95f61ff061388d5" providerId="LiveId" clId="{63A4074C-12D4-42CC-A380-9EE05C25C2F3}" dt="2022-01-19T06:43:15.472" v="694"/>
          <ac:inkMkLst>
            <pc:docMk/>
            <pc:sldMk cId="2098331983" sldId="261"/>
            <ac:inkMk id="125" creationId="{AF8B74ED-6F65-4995-B897-235939BE9D31}"/>
          </ac:inkMkLst>
        </pc:inkChg>
      </pc:sldChg>
      <pc:sldChg chg="addSp delSp mod">
        <pc:chgData name="Viet Anh Nguyen" userId="b95f61ff061388d5" providerId="LiveId" clId="{63A4074C-12D4-42CC-A380-9EE05C25C2F3}" dt="2022-01-19T06:49:12.305" v="845"/>
        <pc:sldMkLst>
          <pc:docMk/>
          <pc:sldMk cId="656216704" sldId="262"/>
        </pc:sldMkLst>
        <pc:inkChg chg="add del">
          <ac:chgData name="Viet Anh Nguyen" userId="b95f61ff061388d5" providerId="LiveId" clId="{63A4074C-12D4-42CC-A380-9EE05C25C2F3}" dt="2022-01-19T06:44:33.294" v="697"/>
          <ac:inkMkLst>
            <pc:docMk/>
            <pc:sldMk cId="656216704" sldId="262"/>
            <ac:inkMk id="2" creationId="{E606D193-C3CF-4A24-9028-E97B97CB68BC}"/>
          </ac:inkMkLst>
        </pc:inkChg>
        <pc:inkChg chg="add del">
          <ac:chgData name="Viet Anh Nguyen" userId="b95f61ff061388d5" providerId="LiveId" clId="{63A4074C-12D4-42CC-A380-9EE05C25C2F3}" dt="2022-01-19T06:44:33.294" v="697"/>
          <ac:inkMkLst>
            <pc:docMk/>
            <pc:sldMk cId="656216704" sldId="262"/>
            <ac:inkMk id="4" creationId="{70DCFF56-0234-45FB-BE18-BC5566B02D27}"/>
          </ac:inkMkLst>
        </pc:inkChg>
        <pc:inkChg chg="add">
          <ac:chgData name="Viet Anh Nguyen" userId="b95f61ff061388d5" providerId="LiveId" clId="{63A4074C-12D4-42CC-A380-9EE05C25C2F3}" dt="2022-01-19T06:44:33.294" v="697"/>
          <ac:inkMkLst>
            <pc:docMk/>
            <pc:sldMk cId="656216704" sldId="262"/>
            <ac:inkMk id="5" creationId="{EE6A0745-48CA-4A50-BBF6-58A13617E3FA}"/>
          </ac:inkMkLst>
        </pc:inkChg>
        <pc:inkChg chg="add del">
          <ac:chgData name="Viet Anh Nguyen" userId="b95f61ff061388d5" providerId="LiveId" clId="{63A4074C-12D4-42CC-A380-9EE05C25C2F3}" dt="2022-01-19T06:44:36.191" v="704"/>
          <ac:inkMkLst>
            <pc:docMk/>
            <pc:sldMk cId="656216704" sldId="262"/>
            <ac:inkMk id="6" creationId="{76039D9C-E6B6-4FA8-B9CC-A074B84799AF}"/>
          </ac:inkMkLst>
        </pc:inkChg>
        <pc:inkChg chg="add del">
          <ac:chgData name="Viet Anh Nguyen" userId="b95f61ff061388d5" providerId="LiveId" clId="{63A4074C-12D4-42CC-A380-9EE05C25C2F3}" dt="2022-01-19T06:44:36.191" v="704"/>
          <ac:inkMkLst>
            <pc:docMk/>
            <pc:sldMk cId="656216704" sldId="262"/>
            <ac:inkMk id="7" creationId="{CC5039E4-7438-4F61-BC22-47E42F1FBF59}"/>
          </ac:inkMkLst>
        </pc:inkChg>
        <pc:inkChg chg="add del">
          <ac:chgData name="Viet Anh Nguyen" userId="b95f61ff061388d5" providerId="LiveId" clId="{63A4074C-12D4-42CC-A380-9EE05C25C2F3}" dt="2022-01-19T06:44:36.191" v="704"/>
          <ac:inkMkLst>
            <pc:docMk/>
            <pc:sldMk cId="656216704" sldId="262"/>
            <ac:inkMk id="8" creationId="{527AB5DB-58F7-4BB0-83ED-A2BD78FE45FC}"/>
          </ac:inkMkLst>
        </pc:inkChg>
        <pc:inkChg chg="add del">
          <ac:chgData name="Viet Anh Nguyen" userId="b95f61ff061388d5" providerId="LiveId" clId="{63A4074C-12D4-42CC-A380-9EE05C25C2F3}" dt="2022-01-19T06:44:36.191" v="704"/>
          <ac:inkMkLst>
            <pc:docMk/>
            <pc:sldMk cId="656216704" sldId="262"/>
            <ac:inkMk id="9" creationId="{F1FDD0CF-5212-4D20-8A2D-DA2EEA19E69F}"/>
          </ac:inkMkLst>
        </pc:inkChg>
        <pc:inkChg chg="add del">
          <ac:chgData name="Viet Anh Nguyen" userId="b95f61ff061388d5" providerId="LiveId" clId="{63A4074C-12D4-42CC-A380-9EE05C25C2F3}" dt="2022-01-19T06:44:36.191" v="704"/>
          <ac:inkMkLst>
            <pc:docMk/>
            <pc:sldMk cId="656216704" sldId="262"/>
            <ac:inkMk id="10" creationId="{62DE28BB-CE78-4063-A48C-97954B6D0B25}"/>
          </ac:inkMkLst>
        </pc:inkChg>
        <pc:inkChg chg="add del">
          <ac:chgData name="Viet Anh Nguyen" userId="b95f61ff061388d5" providerId="LiveId" clId="{63A4074C-12D4-42CC-A380-9EE05C25C2F3}" dt="2022-01-19T06:44:36.191" v="704"/>
          <ac:inkMkLst>
            <pc:docMk/>
            <pc:sldMk cId="656216704" sldId="262"/>
            <ac:inkMk id="11" creationId="{A4070546-24D1-4706-9349-0B3E9F8CA1A6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12" creationId="{59D75E38-8B44-4805-813C-12D9C19A3226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13" creationId="{5ACC28CD-71C5-4AAB-BE64-76D70F70B550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14" creationId="{54A5F626-0C71-42A2-87FF-890D9CB24CF3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15" creationId="{D2CBC246-9507-4375-A555-13ACF14505AC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16" creationId="{52C901CA-9B89-4645-890D-D6FB14FDA16A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17" creationId="{28B7716E-FBB1-4D9F-B600-A137EE4F611A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18" creationId="{A3AF0775-E708-4305-B0A3-3CF2B25CB77B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19" creationId="{928172BE-0730-47CA-B114-24B3BAB00F21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0" creationId="{F5D6EF4D-4B0D-472D-9C9A-C55232DEC80D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1" creationId="{647DA1FE-8F67-4266-906C-D5658335CCC6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2" creationId="{9FE9D402-4033-4048-97DF-71298326D05A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3" creationId="{4BB22555-3157-4E56-8527-61BE0D5F249A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4" creationId="{D9390500-27C0-4000-8704-6819D0A72C80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5" creationId="{CB3D36C7-FEBA-46FE-9AE4-4E65E566F28C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6" creationId="{E79FD730-9F40-4F36-A0D0-788639F2BD44}"/>
          </ac:inkMkLst>
        </pc:inkChg>
        <pc:inkChg chg="add del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7" creationId="{5BFD40DF-81B5-4D81-9CC0-C09473EBD210}"/>
          </ac:inkMkLst>
        </pc:inkChg>
        <pc:inkChg chg="add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8" creationId="{264A1DA7-577C-40DD-B32D-3065BE2AB8DB}"/>
          </ac:inkMkLst>
        </pc:inkChg>
        <pc:inkChg chg="add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29" creationId="{129FBC3F-29BC-4D15-8CCF-330E98FE3712}"/>
          </ac:inkMkLst>
        </pc:inkChg>
        <pc:inkChg chg="add">
          <ac:chgData name="Viet Anh Nguyen" userId="b95f61ff061388d5" providerId="LiveId" clId="{63A4074C-12D4-42CC-A380-9EE05C25C2F3}" dt="2022-01-19T06:44:41.193" v="720"/>
          <ac:inkMkLst>
            <pc:docMk/>
            <pc:sldMk cId="656216704" sldId="262"/>
            <ac:inkMk id="30" creationId="{58CD1851-0CAD-4C39-B404-EC81B512C092}"/>
          </ac:inkMkLst>
        </pc:inkChg>
        <pc:inkChg chg="add del">
          <ac:chgData name="Viet Anh Nguyen" userId="b95f61ff061388d5" providerId="LiveId" clId="{63A4074C-12D4-42CC-A380-9EE05C25C2F3}" dt="2022-01-19T06:44:42.943" v="723"/>
          <ac:inkMkLst>
            <pc:docMk/>
            <pc:sldMk cId="656216704" sldId="262"/>
            <ac:inkMk id="31" creationId="{EE7C263A-4C38-498A-B2AB-C1CA6A273D68}"/>
          </ac:inkMkLst>
        </pc:inkChg>
        <pc:inkChg chg="add del">
          <ac:chgData name="Viet Anh Nguyen" userId="b95f61ff061388d5" providerId="LiveId" clId="{63A4074C-12D4-42CC-A380-9EE05C25C2F3}" dt="2022-01-19T06:44:42.943" v="723"/>
          <ac:inkMkLst>
            <pc:docMk/>
            <pc:sldMk cId="656216704" sldId="262"/>
            <ac:inkMk id="32" creationId="{E0C6F182-5122-419C-9A37-D1EA4D774ACB}"/>
          </ac:inkMkLst>
        </pc:inkChg>
        <pc:inkChg chg="add">
          <ac:chgData name="Viet Anh Nguyen" userId="b95f61ff061388d5" providerId="LiveId" clId="{63A4074C-12D4-42CC-A380-9EE05C25C2F3}" dt="2022-01-19T06:44:42.943" v="723"/>
          <ac:inkMkLst>
            <pc:docMk/>
            <pc:sldMk cId="656216704" sldId="262"/>
            <ac:inkMk id="33" creationId="{36585152-E689-4EBA-B060-9C02FC84FA81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34" creationId="{E7B5D23B-AE1A-4B9B-A995-5FB11F457F70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35" creationId="{2B331FB9-73A7-4DFC-AF6E-B85274AE3100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36" creationId="{BFD15F5E-B466-4A45-AE78-40F1B7F2990F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37" creationId="{D31EA630-64F5-466F-9DE4-CA642CCA56D4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38" creationId="{40E6F1B7-75BA-4A9F-AA38-1E18BF2A0A87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39" creationId="{46F21C22-D64F-4AF7-BC34-42EBC270B095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40" creationId="{2D536693-F2A2-4F22-AF31-A114C00F99E7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41" creationId="{1D532128-8D05-4E7B-92D5-8EA18F6C0501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42" creationId="{F378E434-E13F-4E31-B182-DB908CA927A7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43" creationId="{59EDA6E1-A0F3-4B0E-9491-633A365CB45F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44" creationId="{73F8B505-777C-4F3D-85FA-82B8BF6A627D}"/>
          </ac:inkMkLst>
        </pc:inkChg>
        <pc:inkChg chg="add del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45" creationId="{E9F8C928-5D57-4895-8814-3B8642847083}"/>
          </ac:inkMkLst>
        </pc:inkChg>
        <pc:inkChg chg="add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46" creationId="{E8D848BF-3E8B-4FBE-B355-0CC9D2B4CED3}"/>
          </ac:inkMkLst>
        </pc:inkChg>
        <pc:inkChg chg="add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47" creationId="{8125227E-3396-46A9-899B-2268E2A464CF}"/>
          </ac:inkMkLst>
        </pc:inkChg>
        <pc:inkChg chg="add">
          <ac:chgData name="Viet Anh Nguyen" userId="b95f61ff061388d5" providerId="LiveId" clId="{63A4074C-12D4-42CC-A380-9EE05C25C2F3}" dt="2022-01-19T06:44:47.257" v="736"/>
          <ac:inkMkLst>
            <pc:docMk/>
            <pc:sldMk cId="656216704" sldId="262"/>
            <ac:inkMk id="48" creationId="{1537F53C-4344-420D-B475-D6A36DD7D4C5}"/>
          </ac:inkMkLst>
        </pc:inkChg>
        <pc:inkChg chg="add del">
          <ac:chgData name="Viet Anh Nguyen" userId="b95f61ff061388d5" providerId="LiveId" clId="{63A4074C-12D4-42CC-A380-9EE05C25C2F3}" dt="2022-01-19T06:44:48.774" v="739"/>
          <ac:inkMkLst>
            <pc:docMk/>
            <pc:sldMk cId="656216704" sldId="262"/>
            <ac:inkMk id="49" creationId="{462221C9-CF07-4693-BDA0-239507D9878A}"/>
          </ac:inkMkLst>
        </pc:inkChg>
        <pc:inkChg chg="add del">
          <ac:chgData name="Viet Anh Nguyen" userId="b95f61ff061388d5" providerId="LiveId" clId="{63A4074C-12D4-42CC-A380-9EE05C25C2F3}" dt="2022-01-19T06:44:48.774" v="739"/>
          <ac:inkMkLst>
            <pc:docMk/>
            <pc:sldMk cId="656216704" sldId="262"/>
            <ac:inkMk id="50" creationId="{BE80EB69-7C70-4224-AE38-AAC5BB56BBCB}"/>
          </ac:inkMkLst>
        </pc:inkChg>
        <pc:inkChg chg="add">
          <ac:chgData name="Viet Anh Nguyen" userId="b95f61ff061388d5" providerId="LiveId" clId="{63A4074C-12D4-42CC-A380-9EE05C25C2F3}" dt="2022-01-19T06:44:48.774" v="739"/>
          <ac:inkMkLst>
            <pc:docMk/>
            <pc:sldMk cId="656216704" sldId="262"/>
            <ac:inkMk id="51" creationId="{6A21F342-22C2-4261-94CE-6EDC5C03B9DE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52" creationId="{F01C7ED7-0162-411C-A07B-2BEDED37E565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53" creationId="{02AADB6B-C29F-4422-8992-4262E20DB7FA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54" creationId="{D9ACE319-4C60-4167-9AC4-74F5FEFDBC4E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55" creationId="{E6CED511-C1E7-4355-92AA-4905E36E9F6F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56" creationId="{260D123F-FA84-4711-BD2A-5A9973DF4EC2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57" creationId="{7050E6B7-E9CE-4614-802C-B95F9C791230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58" creationId="{ED9C2C17-C6B1-49C7-B4CE-7106EAEAEBD5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59" creationId="{5B9C8FB4-8209-4266-ABC6-4C44856976A6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60" creationId="{D10E31D9-E4EA-472F-A131-DD42B6B3094A}"/>
          </ac:inkMkLst>
        </pc:inkChg>
        <pc:inkChg chg="add">
          <ac:chgData name="Viet Anh Nguyen" userId="b95f61ff061388d5" providerId="LiveId" clId="{63A4074C-12D4-42CC-A380-9EE05C25C2F3}" dt="2022-01-19T06:44:53.953" v="749" actId="9405"/>
          <ac:inkMkLst>
            <pc:docMk/>
            <pc:sldMk cId="656216704" sldId="262"/>
            <ac:inkMk id="61" creationId="{E787452B-50CB-455C-832C-666B237E748E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62" creationId="{0632A43D-99BF-411D-9BC0-379229E4AFDF}"/>
          </ac:inkMkLst>
        </pc:inkChg>
        <pc:inkChg chg="add del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63" creationId="{845EE4D2-7EA3-45C8-A8C4-E6DB820BD989}"/>
          </ac:inkMkLst>
        </pc:inkChg>
        <pc:inkChg chg="add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64" creationId="{299F6575-970A-4F74-96D3-4BCFBF9F2C26}"/>
          </ac:inkMkLst>
        </pc:inkChg>
        <pc:inkChg chg="add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65" creationId="{EB668473-AA2A-411C-A9C0-D3FB4EAB5457}"/>
          </ac:inkMkLst>
        </pc:inkChg>
        <pc:inkChg chg="add">
          <ac:chgData name="Viet Anh Nguyen" userId="b95f61ff061388d5" providerId="LiveId" clId="{63A4074C-12D4-42CC-A380-9EE05C25C2F3}" dt="2022-01-19T06:44:55.551" v="752"/>
          <ac:inkMkLst>
            <pc:docMk/>
            <pc:sldMk cId="656216704" sldId="262"/>
            <ac:inkMk id="66" creationId="{5F332E37-F4ED-4D4C-BBE7-D34AF001A141}"/>
          </ac:inkMkLst>
        </pc:inkChg>
        <pc:inkChg chg="add del">
          <ac:chgData name="Viet Anh Nguyen" userId="b95f61ff061388d5" providerId="LiveId" clId="{63A4074C-12D4-42CC-A380-9EE05C25C2F3}" dt="2022-01-19T06:44:57.529" v="755"/>
          <ac:inkMkLst>
            <pc:docMk/>
            <pc:sldMk cId="656216704" sldId="262"/>
            <ac:inkMk id="67" creationId="{0AB36762-2C63-49A6-B046-44D3A501A853}"/>
          </ac:inkMkLst>
        </pc:inkChg>
        <pc:inkChg chg="add del">
          <ac:chgData name="Viet Anh Nguyen" userId="b95f61ff061388d5" providerId="LiveId" clId="{63A4074C-12D4-42CC-A380-9EE05C25C2F3}" dt="2022-01-19T06:44:57.529" v="755"/>
          <ac:inkMkLst>
            <pc:docMk/>
            <pc:sldMk cId="656216704" sldId="262"/>
            <ac:inkMk id="68" creationId="{8CDB8120-6501-4FE0-A6FD-2E1AE89D72FC}"/>
          </ac:inkMkLst>
        </pc:inkChg>
        <pc:inkChg chg="add">
          <ac:chgData name="Viet Anh Nguyen" userId="b95f61ff061388d5" providerId="LiveId" clId="{63A4074C-12D4-42CC-A380-9EE05C25C2F3}" dt="2022-01-19T06:44:57.529" v="755"/>
          <ac:inkMkLst>
            <pc:docMk/>
            <pc:sldMk cId="656216704" sldId="262"/>
            <ac:inkMk id="69" creationId="{8FC54C0E-1424-441E-BA6F-A68D7BC43EE8}"/>
          </ac:inkMkLst>
        </pc:inkChg>
        <pc:inkChg chg="add del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70" creationId="{6B8E32DD-0DBC-4F94-83B8-6AC50A6F999D}"/>
          </ac:inkMkLst>
        </pc:inkChg>
        <pc:inkChg chg="add del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71" creationId="{D1C46F44-BF46-4F81-83E8-E0200E8A1A1B}"/>
          </ac:inkMkLst>
        </pc:inkChg>
        <pc:inkChg chg="add del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72" creationId="{6EA5E8DC-E61D-4EBF-98DC-821D37AACFB4}"/>
          </ac:inkMkLst>
        </pc:inkChg>
        <pc:inkChg chg="add del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73" creationId="{7F1F8747-9B9C-419B-86C1-E5C88692B607}"/>
          </ac:inkMkLst>
        </pc:inkChg>
        <pc:inkChg chg="add del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74" creationId="{D99D3C11-2842-46D0-A559-C94A13A94FE6}"/>
          </ac:inkMkLst>
        </pc:inkChg>
        <pc:inkChg chg="add del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75" creationId="{83B01DE4-AC6E-4C1E-B3F2-ED8AF86AAA6B}"/>
          </ac:inkMkLst>
        </pc:inkChg>
        <pc:inkChg chg="add del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76" creationId="{1C2DF465-F029-4993-A373-06AC6F34FD61}"/>
          </ac:inkMkLst>
        </pc:inkChg>
        <pc:inkChg chg="add del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77" creationId="{68F6CD89-1FC4-4518-BCC4-5F2E071D5217}"/>
          </ac:inkMkLst>
        </pc:inkChg>
        <pc:inkChg chg="add">
          <ac:chgData name="Viet Anh Nguyen" userId="b95f61ff061388d5" providerId="LiveId" clId="{63A4074C-12D4-42CC-A380-9EE05C25C2F3}" dt="2022-01-19T06:45:03.519" v="764" actId="9405"/>
          <ac:inkMkLst>
            <pc:docMk/>
            <pc:sldMk cId="656216704" sldId="262"/>
            <ac:inkMk id="78" creationId="{4A5C5633-9464-42DD-93E9-6975E112F49E}"/>
          </ac:inkMkLst>
        </pc:inkChg>
        <pc:inkChg chg="add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79" creationId="{7A2B1935-9BF7-4D9C-8920-C33935F9E505}"/>
          </ac:inkMkLst>
        </pc:inkChg>
        <pc:inkChg chg="add">
          <ac:chgData name="Viet Anh Nguyen" userId="b95f61ff061388d5" providerId="LiveId" clId="{63A4074C-12D4-42CC-A380-9EE05C25C2F3}" dt="2022-01-19T06:45:04.425" v="765"/>
          <ac:inkMkLst>
            <pc:docMk/>
            <pc:sldMk cId="656216704" sldId="262"/>
            <ac:inkMk id="80" creationId="{76133E3F-6D10-45DE-BEAF-34DFF17A6C38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81" creationId="{210C241E-A27E-431D-A36F-62F07D26BB50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82" creationId="{1D99E547-5302-4ACA-9746-C5E07A38C817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83" creationId="{160B127B-2E16-452D-82A4-2824234C5BB4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84" creationId="{FDC1111B-6938-402C-8803-C7F4E318F91E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85" creationId="{3B08C78B-AA3A-4E86-856F-14A123215038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86" creationId="{6411F064-33B4-4679-9735-F12ABAD5B761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87" creationId="{7DD47308-F08F-404E-9CC4-5D8870B9F992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88" creationId="{6E280AD8-D651-40CB-AE0D-5D8853806760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89" creationId="{DCE23FA7-9054-4BC4-A545-333F87E21B73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90" creationId="{05A39205-2152-43A7-BBD4-3DAEEC6D2C2D}"/>
          </ac:inkMkLst>
        </pc:inkChg>
        <pc:inkChg chg="add del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91" creationId="{FDE071BC-0053-4C3E-A12E-C2176FC2566B}"/>
          </ac:inkMkLst>
        </pc:inkChg>
        <pc:inkChg chg="add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92" creationId="{CE32ACAF-EB8E-4D30-82C7-B239BCB21AB1}"/>
          </ac:inkMkLst>
        </pc:inkChg>
        <pc:inkChg chg="add">
          <ac:chgData name="Viet Anh Nguyen" userId="b95f61ff061388d5" providerId="LiveId" clId="{63A4074C-12D4-42CC-A380-9EE05C25C2F3}" dt="2022-01-19T06:45:49.215" v="777"/>
          <ac:inkMkLst>
            <pc:docMk/>
            <pc:sldMk cId="656216704" sldId="262"/>
            <ac:inkMk id="93" creationId="{6C769E72-DAED-43F2-BB41-8844F1410D07}"/>
          </ac:inkMkLst>
        </pc:inkChg>
        <pc:inkChg chg="add del">
          <ac:chgData name="Viet Anh Nguyen" userId="b95f61ff061388d5" providerId="LiveId" clId="{63A4074C-12D4-42CC-A380-9EE05C25C2F3}" dt="2022-01-19T06:45:58.901" v="781"/>
          <ac:inkMkLst>
            <pc:docMk/>
            <pc:sldMk cId="656216704" sldId="262"/>
            <ac:inkMk id="94" creationId="{549961C5-B453-448E-8342-E74EF341BF65}"/>
          </ac:inkMkLst>
        </pc:inkChg>
        <pc:inkChg chg="add del">
          <ac:chgData name="Viet Anh Nguyen" userId="b95f61ff061388d5" providerId="LiveId" clId="{63A4074C-12D4-42CC-A380-9EE05C25C2F3}" dt="2022-01-19T06:45:58.901" v="781"/>
          <ac:inkMkLst>
            <pc:docMk/>
            <pc:sldMk cId="656216704" sldId="262"/>
            <ac:inkMk id="95" creationId="{23217329-910F-4A55-9A95-50315916FAC0}"/>
          </ac:inkMkLst>
        </pc:inkChg>
        <pc:inkChg chg="add del">
          <ac:chgData name="Viet Anh Nguyen" userId="b95f61ff061388d5" providerId="LiveId" clId="{63A4074C-12D4-42CC-A380-9EE05C25C2F3}" dt="2022-01-19T06:45:58.901" v="781"/>
          <ac:inkMkLst>
            <pc:docMk/>
            <pc:sldMk cId="656216704" sldId="262"/>
            <ac:inkMk id="96" creationId="{D8A53A15-7EB4-4494-BB31-A7157FE6E6BE}"/>
          </ac:inkMkLst>
        </pc:inkChg>
        <pc:inkChg chg="add del">
          <ac:chgData name="Viet Anh Nguyen" userId="b95f61ff061388d5" providerId="LiveId" clId="{63A4074C-12D4-42CC-A380-9EE05C25C2F3}" dt="2022-01-19T06:46:01.704" v="787"/>
          <ac:inkMkLst>
            <pc:docMk/>
            <pc:sldMk cId="656216704" sldId="262"/>
            <ac:inkMk id="97" creationId="{EBFBAEE8-F22A-41BC-AFD7-36F49D6F1810}"/>
          </ac:inkMkLst>
        </pc:inkChg>
        <pc:inkChg chg="add del">
          <ac:chgData name="Viet Anh Nguyen" userId="b95f61ff061388d5" providerId="LiveId" clId="{63A4074C-12D4-42CC-A380-9EE05C25C2F3}" dt="2022-01-19T06:46:01.704" v="787"/>
          <ac:inkMkLst>
            <pc:docMk/>
            <pc:sldMk cId="656216704" sldId="262"/>
            <ac:inkMk id="98" creationId="{629CF49D-622F-4B3B-901B-58ABBFCF1D2A}"/>
          </ac:inkMkLst>
        </pc:inkChg>
        <pc:inkChg chg="add del">
          <ac:chgData name="Viet Anh Nguyen" userId="b95f61ff061388d5" providerId="LiveId" clId="{63A4074C-12D4-42CC-A380-9EE05C25C2F3}" dt="2022-01-19T06:46:01.704" v="787"/>
          <ac:inkMkLst>
            <pc:docMk/>
            <pc:sldMk cId="656216704" sldId="262"/>
            <ac:inkMk id="99" creationId="{2DD3B691-8C86-4B48-834E-8F80B9E73376}"/>
          </ac:inkMkLst>
        </pc:inkChg>
        <pc:inkChg chg="add del">
          <ac:chgData name="Viet Anh Nguyen" userId="b95f61ff061388d5" providerId="LiveId" clId="{63A4074C-12D4-42CC-A380-9EE05C25C2F3}" dt="2022-01-19T06:46:01.704" v="787"/>
          <ac:inkMkLst>
            <pc:docMk/>
            <pc:sldMk cId="656216704" sldId="262"/>
            <ac:inkMk id="100" creationId="{21999BC1-1733-4CF2-BF35-AA9366DAA819}"/>
          </ac:inkMkLst>
        </pc:inkChg>
        <pc:inkChg chg="add del">
          <ac:chgData name="Viet Anh Nguyen" userId="b95f61ff061388d5" providerId="LiveId" clId="{63A4074C-12D4-42CC-A380-9EE05C25C2F3}" dt="2022-01-19T06:46:01.704" v="787"/>
          <ac:inkMkLst>
            <pc:docMk/>
            <pc:sldMk cId="656216704" sldId="262"/>
            <ac:inkMk id="101" creationId="{838F589C-C8AD-4653-9F0F-87E13CAC1A70}"/>
          </ac:inkMkLst>
        </pc:inkChg>
        <pc:inkChg chg="add del">
          <ac:chgData name="Viet Anh Nguyen" userId="b95f61ff061388d5" providerId="LiveId" clId="{63A4074C-12D4-42CC-A380-9EE05C25C2F3}" dt="2022-01-19T06:46:01.704" v="787"/>
          <ac:inkMkLst>
            <pc:docMk/>
            <pc:sldMk cId="656216704" sldId="262"/>
            <ac:inkMk id="102" creationId="{43FE50FB-5655-49D1-818E-C536837A53AE}"/>
          </ac:inkMkLst>
        </pc:inkChg>
        <pc:inkChg chg="add">
          <ac:chgData name="Viet Anh Nguyen" userId="b95f61ff061388d5" providerId="LiveId" clId="{63A4074C-12D4-42CC-A380-9EE05C25C2F3}" dt="2022-01-19T06:46:01.704" v="787"/>
          <ac:inkMkLst>
            <pc:docMk/>
            <pc:sldMk cId="656216704" sldId="262"/>
            <ac:inkMk id="103" creationId="{1EE0193D-14D9-4FAE-B9B1-88E1A1D9F2A8}"/>
          </ac:inkMkLst>
        </pc:inkChg>
        <pc:inkChg chg="add">
          <ac:chgData name="Viet Anh Nguyen" userId="b95f61ff061388d5" providerId="LiveId" clId="{63A4074C-12D4-42CC-A380-9EE05C25C2F3}" dt="2022-01-19T06:46:22.570" v="788" actId="9405"/>
          <ac:inkMkLst>
            <pc:docMk/>
            <pc:sldMk cId="656216704" sldId="262"/>
            <ac:inkMk id="104" creationId="{900DAE3D-A179-4FFF-B839-E3FF6479CB3A}"/>
          </ac:inkMkLst>
        </pc:inkChg>
        <pc:inkChg chg="add">
          <ac:chgData name="Viet Anh Nguyen" userId="b95f61ff061388d5" providerId="LiveId" clId="{63A4074C-12D4-42CC-A380-9EE05C25C2F3}" dt="2022-01-19T06:46:23.523" v="789" actId="9405"/>
          <ac:inkMkLst>
            <pc:docMk/>
            <pc:sldMk cId="656216704" sldId="262"/>
            <ac:inkMk id="105" creationId="{7B56DDF9-C952-4E52-9BDF-84E9D729A977}"/>
          </ac:inkMkLst>
        </pc:inkChg>
        <pc:inkChg chg="add">
          <ac:chgData name="Viet Anh Nguyen" userId="b95f61ff061388d5" providerId="LiveId" clId="{63A4074C-12D4-42CC-A380-9EE05C25C2F3}" dt="2022-01-19T06:46:23.731" v="790" actId="9405"/>
          <ac:inkMkLst>
            <pc:docMk/>
            <pc:sldMk cId="656216704" sldId="262"/>
            <ac:inkMk id="106" creationId="{EECEFC54-FD27-43E7-842C-0CE63C5C5646}"/>
          </ac:inkMkLst>
        </pc:inkChg>
        <pc:inkChg chg="add del">
          <ac:chgData name="Viet Anh Nguyen" userId="b95f61ff061388d5" providerId="LiveId" clId="{63A4074C-12D4-42CC-A380-9EE05C25C2F3}" dt="2022-01-19T06:46:25.594" v="794"/>
          <ac:inkMkLst>
            <pc:docMk/>
            <pc:sldMk cId="656216704" sldId="262"/>
            <ac:inkMk id="107" creationId="{A9711CC4-3233-421F-83DB-A3C478B70353}"/>
          </ac:inkMkLst>
        </pc:inkChg>
        <pc:inkChg chg="add del">
          <ac:chgData name="Viet Anh Nguyen" userId="b95f61ff061388d5" providerId="LiveId" clId="{63A4074C-12D4-42CC-A380-9EE05C25C2F3}" dt="2022-01-19T06:46:25.594" v="794"/>
          <ac:inkMkLst>
            <pc:docMk/>
            <pc:sldMk cId="656216704" sldId="262"/>
            <ac:inkMk id="108" creationId="{166700AA-B3E3-431B-9D2F-00909A8CD460}"/>
          </ac:inkMkLst>
        </pc:inkChg>
        <pc:inkChg chg="add del">
          <ac:chgData name="Viet Anh Nguyen" userId="b95f61ff061388d5" providerId="LiveId" clId="{63A4074C-12D4-42CC-A380-9EE05C25C2F3}" dt="2022-01-19T06:46:25.594" v="794"/>
          <ac:inkMkLst>
            <pc:docMk/>
            <pc:sldMk cId="656216704" sldId="262"/>
            <ac:inkMk id="109" creationId="{368D8AC1-20B5-41C6-92CF-B6D307743962}"/>
          </ac:inkMkLst>
        </pc:inkChg>
        <pc:inkChg chg="add">
          <ac:chgData name="Viet Anh Nguyen" userId="b95f61ff061388d5" providerId="LiveId" clId="{63A4074C-12D4-42CC-A380-9EE05C25C2F3}" dt="2022-01-19T06:46:25.594" v="794"/>
          <ac:inkMkLst>
            <pc:docMk/>
            <pc:sldMk cId="656216704" sldId="262"/>
            <ac:inkMk id="110" creationId="{86DB02B0-D5B5-436E-8E18-3C514093C23D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11" creationId="{4E3EEE93-07D9-4739-B871-FA5B03679A85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12" creationId="{C56DAD67-1F74-4D0A-A6A2-4A66EED261C2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13" creationId="{5382C932-1299-4E95-84B3-42046F0BB25A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14" creationId="{228AE4D1-C8C3-4212-8919-ACBDA0A97A54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15" creationId="{5B0FB7B5-7F43-47C5-A03E-5728974370EC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16" creationId="{5CC7C1FD-9EF6-49B0-AD4D-62093C0A0784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17" creationId="{A50D2570-0D3D-47BC-9167-12293FF0261D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18" creationId="{59263A7D-1F15-45E9-B08B-ACA91B634A11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19" creationId="{598C0CB0-CCD9-4B93-8FE7-524BD1A5CFC8}"/>
          </ac:inkMkLst>
        </pc:inkChg>
        <pc:inkChg chg="add del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20" creationId="{E126DF41-7799-408F-9D84-488DCB1DCE4D}"/>
          </ac:inkMkLst>
        </pc:inkChg>
        <pc:inkChg chg="add">
          <ac:chgData name="Viet Anh Nguyen" userId="b95f61ff061388d5" providerId="LiveId" clId="{63A4074C-12D4-42CC-A380-9EE05C25C2F3}" dt="2022-01-19T06:48:49.207" v="805"/>
          <ac:inkMkLst>
            <pc:docMk/>
            <pc:sldMk cId="656216704" sldId="262"/>
            <ac:inkMk id="121" creationId="{18BC6449-F37F-4544-96D3-C1DD8F3F268B}"/>
          </ac:inkMkLst>
        </pc:inkChg>
        <pc:inkChg chg="add del">
          <ac:chgData name="Viet Anh Nguyen" userId="b95f61ff061388d5" providerId="LiveId" clId="{63A4074C-12D4-42CC-A380-9EE05C25C2F3}" dt="2022-01-19T06:48:51.353" v="813"/>
          <ac:inkMkLst>
            <pc:docMk/>
            <pc:sldMk cId="656216704" sldId="262"/>
            <ac:inkMk id="122" creationId="{EC9F13C9-01AD-4E86-9E6F-6657C592BF58}"/>
          </ac:inkMkLst>
        </pc:inkChg>
        <pc:inkChg chg="add del">
          <ac:chgData name="Viet Anh Nguyen" userId="b95f61ff061388d5" providerId="LiveId" clId="{63A4074C-12D4-42CC-A380-9EE05C25C2F3}" dt="2022-01-19T06:48:51.353" v="813"/>
          <ac:inkMkLst>
            <pc:docMk/>
            <pc:sldMk cId="656216704" sldId="262"/>
            <ac:inkMk id="123" creationId="{6ADE5DF4-BABD-4C44-97E4-1813BD3CC1AE}"/>
          </ac:inkMkLst>
        </pc:inkChg>
        <pc:inkChg chg="add del">
          <ac:chgData name="Viet Anh Nguyen" userId="b95f61ff061388d5" providerId="LiveId" clId="{63A4074C-12D4-42CC-A380-9EE05C25C2F3}" dt="2022-01-19T06:48:51.353" v="813"/>
          <ac:inkMkLst>
            <pc:docMk/>
            <pc:sldMk cId="656216704" sldId="262"/>
            <ac:inkMk id="124" creationId="{AEF56C45-CE8C-4234-8DC0-4C6F661B0656}"/>
          </ac:inkMkLst>
        </pc:inkChg>
        <pc:inkChg chg="add del">
          <ac:chgData name="Viet Anh Nguyen" userId="b95f61ff061388d5" providerId="LiveId" clId="{63A4074C-12D4-42CC-A380-9EE05C25C2F3}" dt="2022-01-19T06:48:51.353" v="813"/>
          <ac:inkMkLst>
            <pc:docMk/>
            <pc:sldMk cId="656216704" sldId="262"/>
            <ac:inkMk id="125" creationId="{23CAC3F6-8DE0-466A-BBD5-87F5C2B97538}"/>
          </ac:inkMkLst>
        </pc:inkChg>
        <pc:inkChg chg="add del">
          <ac:chgData name="Viet Anh Nguyen" userId="b95f61ff061388d5" providerId="LiveId" clId="{63A4074C-12D4-42CC-A380-9EE05C25C2F3}" dt="2022-01-19T06:48:51.353" v="813"/>
          <ac:inkMkLst>
            <pc:docMk/>
            <pc:sldMk cId="656216704" sldId="262"/>
            <ac:inkMk id="126" creationId="{0F0C8FDF-E4E1-4898-8B60-BD5F2AC254B4}"/>
          </ac:inkMkLst>
        </pc:inkChg>
        <pc:inkChg chg="add del">
          <ac:chgData name="Viet Anh Nguyen" userId="b95f61ff061388d5" providerId="LiveId" clId="{63A4074C-12D4-42CC-A380-9EE05C25C2F3}" dt="2022-01-19T06:48:51.353" v="813"/>
          <ac:inkMkLst>
            <pc:docMk/>
            <pc:sldMk cId="656216704" sldId="262"/>
            <ac:inkMk id="127" creationId="{03AE6AFC-802B-4A98-AE84-3F2BE0153962}"/>
          </ac:inkMkLst>
        </pc:inkChg>
        <pc:inkChg chg="add del">
          <ac:chgData name="Viet Anh Nguyen" userId="b95f61ff061388d5" providerId="LiveId" clId="{63A4074C-12D4-42CC-A380-9EE05C25C2F3}" dt="2022-01-19T06:48:51.353" v="813"/>
          <ac:inkMkLst>
            <pc:docMk/>
            <pc:sldMk cId="656216704" sldId="262"/>
            <ac:inkMk id="128" creationId="{5C7BE2DE-B4F5-499B-90EF-0930729267E2}"/>
          </ac:inkMkLst>
        </pc:inkChg>
        <pc:inkChg chg="add">
          <ac:chgData name="Viet Anh Nguyen" userId="b95f61ff061388d5" providerId="LiveId" clId="{63A4074C-12D4-42CC-A380-9EE05C25C2F3}" dt="2022-01-19T06:48:51.353" v="813"/>
          <ac:inkMkLst>
            <pc:docMk/>
            <pc:sldMk cId="656216704" sldId="262"/>
            <ac:inkMk id="129" creationId="{2B2BA0AB-B297-4434-99CB-7509D3AEA00D}"/>
          </ac:inkMkLst>
        </pc:inkChg>
        <pc:inkChg chg="add del">
          <ac:chgData name="Viet Anh Nguyen" userId="b95f61ff061388d5" providerId="LiveId" clId="{63A4074C-12D4-42CC-A380-9EE05C25C2F3}" dt="2022-01-19T06:48:53.382" v="819"/>
          <ac:inkMkLst>
            <pc:docMk/>
            <pc:sldMk cId="656216704" sldId="262"/>
            <ac:inkMk id="130" creationId="{F30D328C-E5F1-4FDA-8A73-A683A1AD31DE}"/>
          </ac:inkMkLst>
        </pc:inkChg>
        <pc:inkChg chg="add del">
          <ac:chgData name="Viet Anh Nguyen" userId="b95f61ff061388d5" providerId="LiveId" clId="{63A4074C-12D4-42CC-A380-9EE05C25C2F3}" dt="2022-01-19T06:48:53.382" v="819"/>
          <ac:inkMkLst>
            <pc:docMk/>
            <pc:sldMk cId="656216704" sldId="262"/>
            <ac:inkMk id="131" creationId="{50E391D7-99F2-47A2-B6B2-8004DF68E990}"/>
          </ac:inkMkLst>
        </pc:inkChg>
        <pc:inkChg chg="add del">
          <ac:chgData name="Viet Anh Nguyen" userId="b95f61ff061388d5" providerId="LiveId" clId="{63A4074C-12D4-42CC-A380-9EE05C25C2F3}" dt="2022-01-19T06:48:53.382" v="819"/>
          <ac:inkMkLst>
            <pc:docMk/>
            <pc:sldMk cId="656216704" sldId="262"/>
            <ac:inkMk id="132" creationId="{E2472C84-5CF5-42EF-B43C-93ADC8D72375}"/>
          </ac:inkMkLst>
        </pc:inkChg>
        <pc:inkChg chg="add del">
          <ac:chgData name="Viet Anh Nguyen" userId="b95f61ff061388d5" providerId="LiveId" clId="{63A4074C-12D4-42CC-A380-9EE05C25C2F3}" dt="2022-01-19T06:48:53.382" v="819"/>
          <ac:inkMkLst>
            <pc:docMk/>
            <pc:sldMk cId="656216704" sldId="262"/>
            <ac:inkMk id="133" creationId="{C338DFE3-0CE2-43C4-95E3-F2C62A27C030}"/>
          </ac:inkMkLst>
        </pc:inkChg>
        <pc:inkChg chg="add">
          <ac:chgData name="Viet Anh Nguyen" userId="b95f61ff061388d5" providerId="LiveId" clId="{63A4074C-12D4-42CC-A380-9EE05C25C2F3}" dt="2022-01-19T06:48:52.670" v="818" actId="9405"/>
          <ac:inkMkLst>
            <pc:docMk/>
            <pc:sldMk cId="656216704" sldId="262"/>
            <ac:inkMk id="134" creationId="{4058D829-DF35-4841-9958-A82BEA5DDBEC}"/>
          </ac:inkMkLst>
        </pc:inkChg>
        <pc:inkChg chg="add">
          <ac:chgData name="Viet Anh Nguyen" userId="b95f61ff061388d5" providerId="LiveId" clId="{63A4074C-12D4-42CC-A380-9EE05C25C2F3}" dt="2022-01-19T06:48:53.382" v="819"/>
          <ac:inkMkLst>
            <pc:docMk/>
            <pc:sldMk cId="656216704" sldId="262"/>
            <ac:inkMk id="135" creationId="{6968C57D-2005-4CE6-9133-87F610691173}"/>
          </ac:inkMkLst>
        </pc:inkChg>
        <pc:inkChg chg="add del">
          <ac:chgData name="Viet Anh Nguyen" userId="b95f61ff061388d5" providerId="LiveId" clId="{63A4074C-12D4-42CC-A380-9EE05C25C2F3}" dt="2022-01-19T06:48:56.020" v="827"/>
          <ac:inkMkLst>
            <pc:docMk/>
            <pc:sldMk cId="656216704" sldId="262"/>
            <ac:inkMk id="136" creationId="{09A0C60F-1728-4403-ABE2-F621AF31BBEE}"/>
          </ac:inkMkLst>
        </pc:inkChg>
        <pc:inkChg chg="add del">
          <ac:chgData name="Viet Anh Nguyen" userId="b95f61ff061388d5" providerId="LiveId" clId="{63A4074C-12D4-42CC-A380-9EE05C25C2F3}" dt="2022-01-19T06:48:56.020" v="827"/>
          <ac:inkMkLst>
            <pc:docMk/>
            <pc:sldMk cId="656216704" sldId="262"/>
            <ac:inkMk id="137" creationId="{8E06DB9B-E248-4DEC-8080-358DFF782D3F}"/>
          </ac:inkMkLst>
        </pc:inkChg>
        <pc:inkChg chg="add del">
          <ac:chgData name="Viet Anh Nguyen" userId="b95f61ff061388d5" providerId="LiveId" clId="{63A4074C-12D4-42CC-A380-9EE05C25C2F3}" dt="2022-01-19T06:48:56.020" v="827"/>
          <ac:inkMkLst>
            <pc:docMk/>
            <pc:sldMk cId="656216704" sldId="262"/>
            <ac:inkMk id="138" creationId="{113DD66F-7C4A-40EC-8D44-E3282E3CBDCA}"/>
          </ac:inkMkLst>
        </pc:inkChg>
        <pc:inkChg chg="add del">
          <ac:chgData name="Viet Anh Nguyen" userId="b95f61ff061388d5" providerId="LiveId" clId="{63A4074C-12D4-42CC-A380-9EE05C25C2F3}" dt="2022-01-19T06:48:56.020" v="827"/>
          <ac:inkMkLst>
            <pc:docMk/>
            <pc:sldMk cId="656216704" sldId="262"/>
            <ac:inkMk id="139" creationId="{D6F6AF3C-5741-436E-BF8F-0F3837C75216}"/>
          </ac:inkMkLst>
        </pc:inkChg>
        <pc:inkChg chg="add del">
          <ac:chgData name="Viet Anh Nguyen" userId="b95f61ff061388d5" providerId="LiveId" clId="{63A4074C-12D4-42CC-A380-9EE05C25C2F3}" dt="2022-01-19T06:48:56.020" v="827"/>
          <ac:inkMkLst>
            <pc:docMk/>
            <pc:sldMk cId="656216704" sldId="262"/>
            <ac:inkMk id="140" creationId="{884872CA-67F0-4D0B-8589-D747903CE87C}"/>
          </ac:inkMkLst>
        </pc:inkChg>
        <pc:inkChg chg="add del">
          <ac:chgData name="Viet Anh Nguyen" userId="b95f61ff061388d5" providerId="LiveId" clId="{63A4074C-12D4-42CC-A380-9EE05C25C2F3}" dt="2022-01-19T06:48:56.020" v="827"/>
          <ac:inkMkLst>
            <pc:docMk/>
            <pc:sldMk cId="656216704" sldId="262"/>
            <ac:inkMk id="141" creationId="{8301D154-99CF-4CB2-B9E7-7BB05A71234B}"/>
          </ac:inkMkLst>
        </pc:inkChg>
        <pc:inkChg chg="add del">
          <ac:chgData name="Viet Anh Nguyen" userId="b95f61ff061388d5" providerId="LiveId" clId="{63A4074C-12D4-42CC-A380-9EE05C25C2F3}" dt="2022-01-19T06:48:56.020" v="827"/>
          <ac:inkMkLst>
            <pc:docMk/>
            <pc:sldMk cId="656216704" sldId="262"/>
            <ac:inkMk id="142" creationId="{4D2AA946-7ED1-4561-B701-311A28C72D72}"/>
          </ac:inkMkLst>
        </pc:inkChg>
        <pc:inkChg chg="add">
          <ac:chgData name="Viet Anh Nguyen" userId="b95f61ff061388d5" providerId="LiveId" clId="{63A4074C-12D4-42CC-A380-9EE05C25C2F3}" dt="2022-01-19T06:48:56.020" v="827"/>
          <ac:inkMkLst>
            <pc:docMk/>
            <pc:sldMk cId="656216704" sldId="262"/>
            <ac:inkMk id="143" creationId="{CD1B9F46-1236-40A9-9D03-4BCA93BB41A6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44" creationId="{F15046E4-CB5F-464F-94E9-874538CC6129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45" creationId="{EB0C6142-864C-44D9-8BDE-752F4E8C712C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46" creationId="{8CB3F690-135A-41F7-80B4-18AF68F7E9BB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47" creationId="{C3E94D7E-677D-441F-9818-63899B094223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48" creationId="{B7B884EA-360D-420B-BD63-732AD5347E06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49" creationId="{053CFC24-EC67-4875-969D-C456F1AA406C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50" creationId="{85AE5D01-9899-4927-82EB-E102861C346B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51" creationId="{D8410673-22AE-472D-849D-8621AC71267B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52" creationId="{B6D5F2AC-71A3-40FB-B539-F61828400523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53" creationId="{D86EC539-79DB-4E9C-8AA6-D2A5B288A493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54" creationId="{7E8C681F-CB04-49C7-A54C-C9EF431EA66B}"/>
          </ac:inkMkLst>
        </pc:inkChg>
        <pc:inkChg chg="add del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55" creationId="{61C350EC-11D9-4C9B-84B3-EF8AB1E2F05A}"/>
          </ac:inkMkLst>
        </pc:inkChg>
        <pc:inkChg chg="add del">
          <ac:chgData name="Viet Anh Nguyen" userId="b95f61ff061388d5" providerId="LiveId" clId="{63A4074C-12D4-42CC-A380-9EE05C25C2F3}" dt="2022-01-19T06:49:03.947" v="842"/>
          <ac:inkMkLst>
            <pc:docMk/>
            <pc:sldMk cId="656216704" sldId="262"/>
            <ac:inkMk id="156" creationId="{09E9BEC9-0AE2-4DA1-AD28-12699F67149C}"/>
          </ac:inkMkLst>
        </pc:inkChg>
        <pc:inkChg chg="add">
          <ac:chgData name="Viet Anh Nguyen" userId="b95f61ff061388d5" providerId="LiveId" clId="{63A4074C-12D4-42CC-A380-9EE05C25C2F3}" dt="2022-01-19T06:49:00.341" v="840"/>
          <ac:inkMkLst>
            <pc:docMk/>
            <pc:sldMk cId="656216704" sldId="262"/>
            <ac:inkMk id="157" creationId="{9B6AEFB1-A61C-42AF-B8B8-43847084B450}"/>
          </ac:inkMkLst>
        </pc:inkChg>
        <pc:inkChg chg="add del">
          <ac:chgData name="Viet Anh Nguyen" userId="b95f61ff061388d5" providerId="LiveId" clId="{63A4074C-12D4-42CC-A380-9EE05C25C2F3}" dt="2022-01-19T06:49:03.947" v="842"/>
          <ac:inkMkLst>
            <pc:docMk/>
            <pc:sldMk cId="656216704" sldId="262"/>
            <ac:inkMk id="158" creationId="{A5BE60CE-A8DA-4177-AB6A-623A12855B46}"/>
          </ac:inkMkLst>
        </pc:inkChg>
        <pc:inkChg chg="add">
          <ac:chgData name="Viet Anh Nguyen" userId="b95f61ff061388d5" providerId="LiveId" clId="{63A4074C-12D4-42CC-A380-9EE05C25C2F3}" dt="2022-01-19T06:49:03.947" v="842"/>
          <ac:inkMkLst>
            <pc:docMk/>
            <pc:sldMk cId="656216704" sldId="262"/>
            <ac:inkMk id="159" creationId="{E2E92103-8E72-4E28-80B8-FCD64B59F351}"/>
          </ac:inkMkLst>
        </pc:inkChg>
        <pc:inkChg chg="add del">
          <ac:chgData name="Viet Anh Nguyen" userId="b95f61ff061388d5" providerId="LiveId" clId="{63A4074C-12D4-42CC-A380-9EE05C25C2F3}" dt="2022-01-19T06:49:12.305" v="845"/>
          <ac:inkMkLst>
            <pc:docMk/>
            <pc:sldMk cId="656216704" sldId="262"/>
            <ac:inkMk id="160" creationId="{ED9C305C-5C8B-4DA0-8577-2DF117D50C23}"/>
          </ac:inkMkLst>
        </pc:inkChg>
        <pc:inkChg chg="add del">
          <ac:chgData name="Viet Anh Nguyen" userId="b95f61ff061388d5" providerId="LiveId" clId="{63A4074C-12D4-42CC-A380-9EE05C25C2F3}" dt="2022-01-19T06:49:12.305" v="845"/>
          <ac:inkMkLst>
            <pc:docMk/>
            <pc:sldMk cId="656216704" sldId="262"/>
            <ac:inkMk id="161" creationId="{179C9D0B-800A-47F3-B11B-8A6F5DB836A6}"/>
          </ac:inkMkLst>
        </pc:inkChg>
        <pc:inkChg chg="add">
          <ac:chgData name="Viet Anh Nguyen" userId="b95f61ff061388d5" providerId="LiveId" clId="{63A4074C-12D4-42CC-A380-9EE05C25C2F3}" dt="2022-01-19T06:49:12.305" v="845"/>
          <ac:inkMkLst>
            <pc:docMk/>
            <pc:sldMk cId="656216704" sldId="262"/>
            <ac:inkMk id="162" creationId="{8CE4663A-3ED6-498A-A615-DE9232EB07E0}"/>
          </ac:inkMkLst>
        </pc:inkChg>
      </pc:sldChg>
      <pc:sldChg chg="addSp delSp mod">
        <pc:chgData name="Viet Anh Nguyen" userId="b95f61ff061388d5" providerId="LiveId" clId="{63A4074C-12D4-42CC-A380-9EE05C25C2F3}" dt="2022-01-19T06:54:27.805" v="982"/>
        <pc:sldMkLst>
          <pc:docMk/>
          <pc:sldMk cId="2131435670" sldId="263"/>
        </pc:sldMkLst>
        <pc:inkChg chg="add del">
          <ac:chgData name="Viet Anh Nguyen" userId="b95f61ff061388d5" providerId="LiveId" clId="{63A4074C-12D4-42CC-A380-9EE05C25C2F3}" dt="2022-01-19T06:52:55.779" v="852"/>
          <ac:inkMkLst>
            <pc:docMk/>
            <pc:sldMk cId="2131435670" sldId="263"/>
            <ac:inkMk id="2" creationId="{D9C7F724-692D-4A22-90DF-04A05F3031BD}"/>
          </ac:inkMkLst>
        </pc:inkChg>
        <pc:inkChg chg="add del">
          <ac:chgData name="Viet Anh Nguyen" userId="b95f61ff061388d5" providerId="LiveId" clId="{63A4074C-12D4-42CC-A380-9EE05C25C2F3}" dt="2022-01-19T06:52:55.779" v="852"/>
          <ac:inkMkLst>
            <pc:docMk/>
            <pc:sldMk cId="2131435670" sldId="263"/>
            <ac:inkMk id="4" creationId="{5E38A474-73F7-433B-BD00-41DD2CD0D4C7}"/>
          </ac:inkMkLst>
        </pc:inkChg>
        <pc:inkChg chg="add del">
          <ac:chgData name="Viet Anh Nguyen" userId="b95f61ff061388d5" providerId="LiveId" clId="{63A4074C-12D4-42CC-A380-9EE05C25C2F3}" dt="2022-01-19T06:52:55.779" v="852"/>
          <ac:inkMkLst>
            <pc:docMk/>
            <pc:sldMk cId="2131435670" sldId="263"/>
            <ac:inkMk id="5" creationId="{D0457A3C-5823-4DA6-ADE2-4C558311DC05}"/>
          </ac:inkMkLst>
        </pc:inkChg>
        <pc:inkChg chg="add del">
          <ac:chgData name="Viet Anh Nguyen" userId="b95f61ff061388d5" providerId="LiveId" clId="{63A4074C-12D4-42CC-A380-9EE05C25C2F3}" dt="2022-01-19T06:52:55.779" v="852"/>
          <ac:inkMkLst>
            <pc:docMk/>
            <pc:sldMk cId="2131435670" sldId="263"/>
            <ac:inkMk id="6" creationId="{1850B579-EAC5-46FA-AB59-ED610057EA15}"/>
          </ac:inkMkLst>
        </pc:inkChg>
        <pc:inkChg chg="add del">
          <ac:chgData name="Viet Anh Nguyen" userId="b95f61ff061388d5" providerId="LiveId" clId="{63A4074C-12D4-42CC-A380-9EE05C25C2F3}" dt="2022-01-19T06:52:55.779" v="852"/>
          <ac:inkMkLst>
            <pc:docMk/>
            <pc:sldMk cId="2131435670" sldId="263"/>
            <ac:inkMk id="7" creationId="{D1246258-4B76-498C-9656-566E46C55731}"/>
          </ac:inkMkLst>
        </pc:inkChg>
        <pc:inkChg chg="add del">
          <ac:chgData name="Viet Anh Nguyen" userId="b95f61ff061388d5" providerId="LiveId" clId="{63A4074C-12D4-42CC-A380-9EE05C25C2F3}" dt="2022-01-19T06:52:55.779" v="852"/>
          <ac:inkMkLst>
            <pc:docMk/>
            <pc:sldMk cId="2131435670" sldId="263"/>
            <ac:inkMk id="8" creationId="{674AC841-7413-4AE9-B242-5821A7E3EA5C}"/>
          </ac:inkMkLst>
        </pc:inkChg>
        <pc:inkChg chg="add">
          <ac:chgData name="Viet Anh Nguyen" userId="b95f61ff061388d5" providerId="LiveId" clId="{63A4074C-12D4-42CC-A380-9EE05C25C2F3}" dt="2022-01-19T06:52:55.779" v="852"/>
          <ac:inkMkLst>
            <pc:docMk/>
            <pc:sldMk cId="2131435670" sldId="263"/>
            <ac:inkMk id="9" creationId="{8CB560E5-0AD7-4CDD-9BF9-BECF678BA803}"/>
          </ac:inkMkLst>
        </pc:inkChg>
        <pc:inkChg chg="add del">
          <ac:chgData name="Viet Anh Nguyen" userId="b95f61ff061388d5" providerId="LiveId" clId="{63A4074C-12D4-42CC-A380-9EE05C25C2F3}" dt="2022-01-19T06:52:57.654" v="857"/>
          <ac:inkMkLst>
            <pc:docMk/>
            <pc:sldMk cId="2131435670" sldId="263"/>
            <ac:inkMk id="10" creationId="{41B45D77-48D7-4354-A911-69B9268C3FC5}"/>
          </ac:inkMkLst>
        </pc:inkChg>
        <pc:inkChg chg="add del">
          <ac:chgData name="Viet Anh Nguyen" userId="b95f61ff061388d5" providerId="LiveId" clId="{63A4074C-12D4-42CC-A380-9EE05C25C2F3}" dt="2022-01-19T06:52:57.654" v="857"/>
          <ac:inkMkLst>
            <pc:docMk/>
            <pc:sldMk cId="2131435670" sldId="263"/>
            <ac:inkMk id="11" creationId="{C038B29A-395C-4847-9883-1B386FD4DF28}"/>
          </ac:inkMkLst>
        </pc:inkChg>
        <pc:inkChg chg="add del">
          <ac:chgData name="Viet Anh Nguyen" userId="b95f61ff061388d5" providerId="LiveId" clId="{63A4074C-12D4-42CC-A380-9EE05C25C2F3}" dt="2022-01-19T06:52:57.654" v="857"/>
          <ac:inkMkLst>
            <pc:docMk/>
            <pc:sldMk cId="2131435670" sldId="263"/>
            <ac:inkMk id="12" creationId="{686B6A23-7CD3-4497-86C4-4F5CF790444A}"/>
          </ac:inkMkLst>
        </pc:inkChg>
        <pc:inkChg chg="add del">
          <ac:chgData name="Viet Anh Nguyen" userId="b95f61ff061388d5" providerId="LiveId" clId="{63A4074C-12D4-42CC-A380-9EE05C25C2F3}" dt="2022-01-19T06:52:57.654" v="857"/>
          <ac:inkMkLst>
            <pc:docMk/>
            <pc:sldMk cId="2131435670" sldId="263"/>
            <ac:inkMk id="13" creationId="{823B91E3-5931-4045-9CC0-E4FD6841AE3D}"/>
          </ac:inkMkLst>
        </pc:inkChg>
        <pc:inkChg chg="add">
          <ac:chgData name="Viet Anh Nguyen" userId="b95f61ff061388d5" providerId="LiveId" clId="{63A4074C-12D4-42CC-A380-9EE05C25C2F3}" dt="2022-01-19T06:52:57.654" v="857"/>
          <ac:inkMkLst>
            <pc:docMk/>
            <pc:sldMk cId="2131435670" sldId="263"/>
            <ac:inkMk id="14" creationId="{A4F677E3-32AF-41D2-B5A7-C8016DAF2014}"/>
          </ac:inkMkLst>
        </pc:inkChg>
        <pc:inkChg chg="add">
          <ac:chgData name="Viet Anh Nguyen" userId="b95f61ff061388d5" providerId="LiveId" clId="{63A4074C-12D4-42CC-A380-9EE05C25C2F3}" dt="2022-01-19T06:52:57.675" v="858" actId="9405"/>
          <ac:inkMkLst>
            <pc:docMk/>
            <pc:sldMk cId="2131435670" sldId="263"/>
            <ac:inkMk id="15" creationId="{A32BA7EE-61B1-4E8D-A9AF-12CF3FB66B9A}"/>
          </ac:inkMkLst>
        </pc:inkChg>
        <pc:inkChg chg="add">
          <ac:chgData name="Viet Anh Nguyen" userId="b95f61ff061388d5" providerId="LiveId" clId="{63A4074C-12D4-42CC-A380-9EE05C25C2F3}" dt="2022-01-19T06:52:57.844" v="859" actId="9405"/>
          <ac:inkMkLst>
            <pc:docMk/>
            <pc:sldMk cId="2131435670" sldId="263"/>
            <ac:inkMk id="16" creationId="{AD5170E3-7F14-45A4-B0B2-67951E7D36D8}"/>
          </ac:inkMkLst>
        </pc:inkChg>
        <pc:inkChg chg="add del">
          <ac:chgData name="Viet Anh Nguyen" userId="b95f61ff061388d5" providerId="LiveId" clId="{63A4074C-12D4-42CC-A380-9EE05C25C2F3}" dt="2022-01-19T06:53:00.662" v="867"/>
          <ac:inkMkLst>
            <pc:docMk/>
            <pc:sldMk cId="2131435670" sldId="263"/>
            <ac:inkMk id="17" creationId="{289D2B6F-3063-4ED9-BAA1-9234268FEE74}"/>
          </ac:inkMkLst>
        </pc:inkChg>
        <pc:inkChg chg="add del">
          <ac:chgData name="Viet Anh Nguyen" userId="b95f61ff061388d5" providerId="LiveId" clId="{63A4074C-12D4-42CC-A380-9EE05C25C2F3}" dt="2022-01-19T06:53:00.662" v="867"/>
          <ac:inkMkLst>
            <pc:docMk/>
            <pc:sldMk cId="2131435670" sldId="263"/>
            <ac:inkMk id="18" creationId="{96923F5B-EF0B-4849-BA72-210329535D6B}"/>
          </ac:inkMkLst>
        </pc:inkChg>
        <pc:inkChg chg="add del">
          <ac:chgData name="Viet Anh Nguyen" userId="b95f61ff061388d5" providerId="LiveId" clId="{63A4074C-12D4-42CC-A380-9EE05C25C2F3}" dt="2022-01-19T06:53:00.662" v="867"/>
          <ac:inkMkLst>
            <pc:docMk/>
            <pc:sldMk cId="2131435670" sldId="263"/>
            <ac:inkMk id="19" creationId="{3E06E458-D582-421B-BA5A-76B14544E261}"/>
          </ac:inkMkLst>
        </pc:inkChg>
        <pc:inkChg chg="add del">
          <ac:chgData name="Viet Anh Nguyen" userId="b95f61ff061388d5" providerId="LiveId" clId="{63A4074C-12D4-42CC-A380-9EE05C25C2F3}" dt="2022-01-19T06:53:00.662" v="867"/>
          <ac:inkMkLst>
            <pc:docMk/>
            <pc:sldMk cId="2131435670" sldId="263"/>
            <ac:inkMk id="20" creationId="{93B07497-3E87-4DE1-9F32-57C55DF1FE97}"/>
          </ac:inkMkLst>
        </pc:inkChg>
        <pc:inkChg chg="add del">
          <ac:chgData name="Viet Anh Nguyen" userId="b95f61ff061388d5" providerId="LiveId" clId="{63A4074C-12D4-42CC-A380-9EE05C25C2F3}" dt="2022-01-19T06:53:00.662" v="867"/>
          <ac:inkMkLst>
            <pc:docMk/>
            <pc:sldMk cId="2131435670" sldId="263"/>
            <ac:inkMk id="21" creationId="{25B7423C-87C9-49FC-8D01-2ED7CFA56C23}"/>
          </ac:inkMkLst>
        </pc:inkChg>
        <pc:inkChg chg="add">
          <ac:chgData name="Viet Anh Nguyen" userId="b95f61ff061388d5" providerId="LiveId" clId="{63A4074C-12D4-42CC-A380-9EE05C25C2F3}" dt="2022-01-19T06:52:59.993" v="865" actId="9405"/>
          <ac:inkMkLst>
            <pc:docMk/>
            <pc:sldMk cId="2131435670" sldId="263"/>
            <ac:inkMk id="22" creationId="{86ABA654-DD75-4296-B29C-E5AF11A6E770}"/>
          </ac:inkMkLst>
        </pc:inkChg>
        <pc:inkChg chg="add">
          <ac:chgData name="Viet Anh Nguyen" userId="b95f61ff061388d5" providerId="LiveId" clId="{63A4074C-12D4-42CC-A380-9EE05C25C2F3}" dt="2022-01-19T06:53:00.150" v="866" actId="9405"/>
          <ac:inkMkLst>
            <pc:docMk/>
            <pc:sldMk cId="2131435670" sldId="263"/>
            <ac:inkMk id="23" creationId="{A17DFF45-D6C6-45DC-AD27-1E55EE5CC758}"/>
          </ac:inkMkLst>
        </pc:inkChg>
        <pc:inkChg chg="add">
          <ac:chgData name="Viet Anh Nguyen" userId="b95f61ff061388d5" providerId="LiveId" clId="{63A4074C-12D4-42CC-A380-9EE05C25C2F3}" dt="2022-01-19T06:53:00.662" v="867"/>
          <ac:inkMkLst>
            <pc:docMk/>
            <pc:sldMk cId="2131435670" sldId="263"/>
            <ac:inkMk id="24" creationId="{38B5FB03-795A-4D60-B8C1-0607F019D39A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25" creationId="{1080D4E7-27C0-4DA3-96F0-700A01F3EEAD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26" creationId="{3DAD208B-68CB-4D47-8B1A-E07F4B146574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27" creationId="{1AD2FACE-5917-48E0-8294-C246D4E0D0EB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28" creationId="{824BF1F5-B192-42E2-90CE-41DF35275E4A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29" creationId="{25B0F402-1646-43A7-8281-47663DE5BAA3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30" creationId="{12CF6F32-B5BD-40D1-AA39-ED5BBCA89DF3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31" creationId="{7D8EDAE6-A20F-48A9-820C-19E99E0BCF09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32" creationId="{D10BC8B3-7D63-4CC0-A0D4-B705C0F9637E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33" creationId="{E02CFF6C-81A5-4C92-9A9B-4E470F7B6B28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34" creationId="{4D15558D-D931-4232-A216-6AEB5523DB8A}"/>
          </ac:inkMkLst>
        </pc:inkChg>
        <pc:inkChg chg="add del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35" creationId="{E76E1DEE-2947-4955-BC60-60F19ED143C0}"/>
          </ac:inkMkLst>
        </pc:inkChg>
        <pc:inkChg chg="add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36" creationId="{55F9CD95-BF09-47D1-8BB3-AC6E9658E4DB}"/>
          </ac:inkMkLst>
        </pc:inkChg>
        <pc:inkChg chg="add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37" creationId="{F5D4FC65-2A7A-44CF-863B-6E38DC920253}"/>
          </ac:inkMkLst>
        </pc:inkChg>
        <pc:inkChg chg="add">
          <ac:chgData name="Viet Anh Nguyen" userId="b95f61ff061388d5" providerId="LiveId" clId="{63A4074C-12D4-42CC-A380-9EE05C25C2F3}" dt="2022-01-19T06:53:05.034" v="879"/>
          <ac:inkMkLst>
            <pc:docMk/>
            <pc:sldMk cId="2131435670" sldId="263"/>
            <ac:inkMk id="38" creationId="{D456D1F0-7916-4285-98EA-82C4AA968774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39" creationId="{C8C3148E-726A-42D5-A3DD-4560B0B34623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40" creationId="{D2C9FE18-8491-44EC-A44E-9E0D0F16002C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41" creationId="{EEBE6392-20BE-4F78-A184-35B4E4A7CD8F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42" creationId="{F558389A-CF41-4498-965D-3B13848D2F16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43" creationId="{9C3AFD95-75B4-4ECA-9603-A82953E6AA6D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44" creationId="{E1B9F32A-918A-43A1-BB67-6B346070896A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45" creationId="{75EA6DD9-D351-4FCF-828B-ADC428884E1E}"/>
          </ac:inkMkLst>
        </pc:inkChg>
        <pc:inkChg chg="add">
          <ac:chgData name="Viet Anh Nguyen" userId="b95f61ff061388d5" providerId="LiveId" clId="{63A4074C-12D4-42CC-A380-9EE05C25C2F3}" dt="2022-01-19T06:53:13.752" v="887" actId="9405"/>
          <ac:inkMkLst>
            <pc:docMk/>
            <pc:sldMk cId="2131435670" sldId="263"/>
            <ac:inkMk id="46" creationId="{DEB2E2F6-2848-45E1-BB9B-3D47F8132AEF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47" creationId="{BDFD29B0-3DBD-4E26-AE59-473C9F744543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48" creationId="{B875DB1F-0AF1-408F-B741-D79601D1EF3B}"/>
          </ac:inkMkLst>
        </pc:inkChg>
        <pc:inkChg chg="add del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49" creationId="{92C15F59-0A53-450C-8371-11C09A35C7C7}"/>
          </ac:inkMkLst>
        </pc:inkChg>
        <pc:inkChg chg="add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50" creationId="{974296CC-B7B2-4E9A-9909-9A6FC92A89FD}"/>
          </ac:inkMkLst>
        </pc:inkChg>
        <pc:inkChg chg="add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51" creationId="{1828694D-21E4-4696-8C32-AA124CED1655}"/>
          </ac:inkMkLst>
        </pc:inkChg>
        <pc:inkChg chg="add">
          <ac:chgData name="Viet Anh Nguyen" userId="b95f61ff061388d5" providerId="LiveId" clId="{63A4074C-12D4-42CC-A380-9EE05C25C2F3}" dt="2022-01-19T06:53:15.364" v="891"/>
          <ac:inkMkLst>
            <pc:docMk/>
            <pc:sldMk cId="2131435670" sldId="263"/>
            <ac:inkMk id="52" creationId="{67F9E4C1-E94C-46D6-BD49-1268F62DC974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53" creationId="{849809E5-59BE-4356-964C-77E12F3C5E89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54" creationId="{21D66B4E-3CC3-46F0-B4BF-E8A79854454B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55" creationId="{732EDBE8-6495-48DB-AE03-84D87D4C9917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56" creationId="{83BA269B-1FE1-4460-BE5A-5676E4A52DE5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57" creationId="{180F9D09-2945-46AB-87A5-ED5458810F74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58" creationId="{95F94318-AE4F-4152-85CD-11EFE70BCE71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59" creationId="{6DF774D7-C41D-43C3-900C-80C1D7C7C530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60" creationId="{B702A218-0F28-43DF-BCE8-F6E7F48DAA21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61" creationId="{060E2E96-FE02-405F-A2D2-49A4373C2193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62" creationId="{004A139E-C37F-4274-B267-DA7B1B6FE954}"/>
          </ac:inkMkLst>
        </pc:inkChg>
        <pc:inkChg chg="add del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63" creationId="{618FCBD8-9663-482F-95D0-28BDD0956230}"/>
          </ac:inkMkLst>
        </pc:inkChg>
        <pc:inkChg chg="add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64" creationId="{013409D1-F659-4DE1-A96E-97FFA26E691C}"/>
          </ac:inkMkLst>
        </pc:inkChg>
        <pc:inkChg chg="add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65" creationId="{0E3737D0-6E21-42E9-9208-DC9F1209072A}"/>
          </ac:inkMkLst>
        </pc:inkChg>
        <pc:inkChg chg="add">
          <ac:chgData name="Viet Anh Nguyen" userId="b95f61ff061388d5" providerId="LiveId" clId="{63A4074C-12D4-42CC-A380-9EE05C25C2F3}" dt="2022-01-19T06:53:22.221" v="903"/>
          <ac:inkMkLst>
            <pc:docMk/>
            <pc:sldMk cId="2131435670" sldId="263"/>
            <ac:inkMk id="66" creationId="{24D7BCDF-88D0-462E-83C8-F6AFC2DAE861}"/>
          </ac:inkMkLst>
        </pc:inkChg>
        <pc:inkChg chg="add del">
          <ac:chgData name="Viet Anh Nguyen" userId="b95f61ff061388d5" providerId="LiveId" clId="{63A4074C-12D4-42CC-A380-9EE05C25C2F3}" dt="2022-01-19T06:53:29.411" v="906"/>
          <ac:inkMkLst>
            <pc:docMk/>
            <pc:sldMk cId="2131435670" sldId="263"/>
            <ac:inkMk id="67" creationId="{57908804-26D6-4C1B-9730-38B3F8F3517A}"/>
          </ac:inkMkLst>
        </pc:inkChg>
        <pc:inkChg chg="add del">
          <ac:chgData name="Viet Anh Nguyen" userId="b95f61ff061388d5" providerId="LiveId" clId="{63A4074C-12D4-42CC-A380-9EE05C25C2F3}" dt="2022-01-19T06:53:29.411" v="906"/>
          <ac:inkMkLst>
            <pc:docMk/>
            <pc:sldMk cId="2131435670" sldId="263"/>
            <ac:inkMk id="68" creationId="{874BFA6A-3E16-472B-B3E9-39C3098D2806}"/>
          </ac:inkMkLst>
        </pc:inkChg>
        <pc:inkChg chg="add">
          <ac:chgData name="Viet Anh Nguyen" userId="b95f61ff061388d5" providerId="LiveId" clId="{63A4074C-12D4-42CC-A380-9EE05C25C2F3}" dt="2022-01-19T06:53:29.411" v="906"/>
          <ac:inkMkLst>
            <pc:docMk/>
            <pc:sldMk cId="2131435670" sldId="263"/>
            <ac:inkMk id="69" creationId="{C7B160D2-04DD-455B-A3AF-202B12CC674E}"/>
          </ac:inkMkLst>
        </pc:inkChg>
        <pc:inkChg chg="add del">
          <ac:chgData name="Viet Anh Nguyen" userId="b95f61ff061388d5" providerId="LiveId" clId="{63A4074C-12D4-42CC-A380-9EE05C25C2F3}" dt="2022-01-19T06:53:31.104" v="909"/>
          <ac:inkMkLst>
            <pc:docMk/>
            <pc:sldMk cId="2131435670" sldId="263"/>
            <ac:inkMk id="70" creationId="{4B4800E2-7FF5-454C-9481-D9628076FDCC}"/>
          </ac:inkMkLst>
        </pc:inkChg>
        <pc:inkChg chg="add del">
          <ac:chgData name="Viet Anh Nguyen" userId="b95f61ff061388d5" providerId="LiveId" clId="{63A4074C-12D4-42CC-A380-9EE05C25C2F3}" dt="2022-01-19T06:53:31.104" v="909"/>
          <ac:inkMkLst>
            <pc:docMk/>
            <pc:sldMk cId="2131435670" sldId="263"/>
            <ac:inkMk id="71" creationId="{72702681-EAD0-4E57-9C1A-733FC4FEB78E}"/>
          </ac:inkMkLst>
        </pc:inkChg>
        <pc:inkChg chg="add">
          <ac:chgData name="Viet Anh Nguyen" userId="b95f61ff061388d5" providerId="LiveId" clId="{63A4074C-12D4-42CC-A380-9EE05C25C2F3}" dt="2022-01-19T06:53:31.104" v="909"/>
          <ac:inkMkLst>
            <pc:docMk/>
            <pc:sldMk cId="2131435670" sldId="263"/>
            <ac:inkMk id="72" creationId="{B573A1F5-2461-4EA3-B0BE-E1A698DBA2E7}"/>
          </ac:inkMkLst>
        </pc:inkChg>
        <pc:inkChg chg="add">
          <ac:chgData name="Viet Anh Nguyen" userId="b95f61ff061388d5" providerId="LiveId" clId="{63A4074C-12D4-42CC-A380-9EE05C25C2F3}" dt="2022-01-19T06:53:38.141" v="910" actId="9405"/>
          <ac:inkMkLst>
            <pc:docMk/>
            <pc:sldMk cId="2131435670" sldId="263"/>
            <ac:inkMk id="73" creationId="{67066C93-B882-4032-8C50-05802A9CAD17}"/>
          </ac:inkMkLst>
        </pc:inkChg>
        <pc:inkChg chg="add">
          <ac:chgData name="Viet Anh Nguyen" userId="b95f61ff061388d5" providerId="LiveId" clId="{63A4074C-12D4-42CC-A380-9EE05C25C2F3}" dt="2022-01-19T06:53:38.345" v="911" actId="9405"/>
          <ac:inkMkLst>
            <pc:docMk/>
            <pc:sldMk cId="2131435670" sldId="263"/>
            <ac:inkMk id="74" creationId="{512E32CA-BCAE-4B28-A983-9C73E57F278C}"/>
          </ac:inkMkLst>
        </pc:inkChg>
        <pc:inkChg chg="add">
          <ac:chgData name="Viet Anh Nguyen" userId="b95f61ff061388d5" providerId="LiveId" clId="{63A4074C-12D4-42CC-A380-9EE05C25C2F3}" dt="2022-01-19T06:53:39.253" v="912" actId="9405"/>
          <ac:inkMkLst>
            <pc:docMk/>
            <pc:sldMk cId="2131435670" sldId="263"/>
            <ac:inkMk id="75" creationId="{F6D2D3A9-6A9F-4FB6-9291-C57FE1B0BE91}"/>
          </ac:inkMkLst>
        </pc:inkChg>
        <pc:inkChg chg="add del">
          <ac:chgData name="Viet Anh Nguyen" userId="b95f61ff061388d5" providerId="LiveId" clId="{63A4074C-12D4-42CC-A380-9EE05C25C2F3}" dt="2022-01-19T06:53:42.106" v="916"/>
          <ac:inkMkLst>
            <pc:docMk/>
            <pc:sldMk cId="2131435670" sldId="263"/>
            <ac:inkMk id="76" creationId="{629A01A6-D624-4411-9246-4491ED81CFD9}"/>
          </ac:inkMkLst>
        </pc:inkChg>
        <pc:inkChg chg="add del">
          <ac:chgData name="Viet Anh Nguyen" userId="b95f61ff061388d5" providerId="LiveId" clId="{63A4074C-12D4-42CC-A380-9EE05C25C2F3}" dt="2022-01-19T06:53:42.106" v="916"/>
          <ac:inkMkLst>
            <pc:docMk/>
            <pc:sldMk cId="2131435670" sldId="263"/>
            <ac:inkMk id="77" creationId="{141DF909-4F08-4438-A900-D5CE442A30E6}"/>
          </ac:inkMkLst>
        </pc:inkChg>
        <pc:inkChg chg="add del">
          <ac:chgData name="Viet Anh Nguyen" userId="b95f61ff061388d5" providerId="LiveId" clId="{63A4074C-12D4-42CC-A380-9EE05C25C2F3}" dt="2022-01-19T06:53:42.106" v="916"/>
          <ac:inkMkLst>
            <pc:docMk/>
            <pc:sldMk cId="2131435670" sldId="263"/>
            <ac:inkMk id="78" creationId="{63243426-6D6F-44CE-86E5-EE7EE677595D}"/>
          </ac:inkMkLst>
        </pc:inkChg>
        <pc:inkChg chg="add">
          <ac:chgData name="Viet Anh Nguyen" userId="b95f61ff061388d5" providerId="LiveId" clId="{63A4074C-12D4-42CC-A380-9EE05C25C2F3}" dt="2022-01-19T06:53:42.106" v="916"/>
          <ac:inkMkLst>
            <pc:docMk/>
            <pc:sldMk cId="2131435670" sldId="263"/>
            <ac:inkMk id="79" creationId="{B33DABB5-06AD-42EC-AF7A-48666ABDDC9C}"/>
          </ac:inkMkLst>
        </pc:inkChg>
        <pc:inkChg chg="add del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0" creationId="{D856AAB0-CEC4-4DE3-B6E9-5BD6BF4D3634}"/>
          </ac:inkMkLst>
        </pc:inkChg>
        <pc:inkChg chg="add del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1" creationId="{2307EF0C-375B-4484-9684-11959A8039E9}"/>
          </ac:inkMkLst>
        </pc:inkChg>
        <pc:inkChg chg="add del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2" creationId="{32CB79D5-0DEE-4682-BCD1-8D6DC23C43D3}"/>
          </ac:inkMkLst>
        </pc:inkChg>
        <pc:inkChg chg="add del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3" creationId="{122B9A77-DE7B-49F6-9B9D-EF0D6991266B}"/>
          </ac:inkMkLst>
        </pc:inkChg>
        <pc:inkChg chg="add del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4" creationId="{812896CB-4E32-45E0-808E-C7AFD000C5BB}"/>
          </ac:inkMkLst>
        </pc:inkChg>
        <pc:inkChg chg="add del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5" creationId="{732F20DA-A239-423F-8479-0D46F661C7BF}"/>
          </ac:inkMkLst>
        </pc:inkChg>
        <pc:inkChg chg="add del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6" creationId="{71DA8483-6313-4ED6-8E0C-7D02680BF5D6}"/>
          </ac:inkMkLst>
        </pc:inkChg>
        <pc:inkChg chg="add del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7" creationId="{209B7229-632C-4F8C-9EF9-12244D621F80}"/>
          </ac:inkMkLst>
        </pc:inkChg>
        <pc:inkChg chg="add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8" creationId="{486C492D-EE86-4814-9C5F-7D178418E913}"/>
          </ac:inkMkLst>
        </pc:inkChg>
        <pc:inkChg chg="add">
          <ac:chgData name="Viet Anh Nguyen" userId="b95f61ff061388d5" providerId="LiveId" clId="{63A4074C-12D4-42CC-A380-9EE05C25C2F3}" dt="2022-01-19T06:54:00.705" v="925"/>
          <ac:inkMkLst>
            <pc:docMk/>
            <pc:sldMk cId="2131435670" sldId="263"/>
            <ac:inkMk id="89" creationId="{7654C30B-B6EE-42F1-9270-537A498DAF1E}"/>
          </ac:inkMkLst>
        </pc:inkChg>
        <pc:inkChg chg="add del">
          <ac:chgData name="Viet Anh Nguyen" userId="b95f61ff061388d5" providerId="LiveId" clId="{63A4074C-12D4-42CC-A380-9EE05C25C2F3}" dt="2022-01-19T06:54:04.363" v="933"/>
          <ac:inkMkLst>
            <pc:docMk/>
            <pc:sldMk cId="2131435670" sldId="263"/>
            <ac:inkMk id="90" creationId="{820B7BCC-FC2C-4831-8B56-A77E65CE6651}"/>
          </ac:inkMkLst>
        </pc:inkChg>
        <pc:inkChg chg="add del">
          <ac:chgData name="Viet Anh Nguyen" userId="b95f61ff061388d5" providerId="LiveId" clId="{63A4074C-12D4-42CC-A380-9EE05C25C2F3}" dt="2022-01-19T06:54:04.363" v="933"/>
          <ac:inkMkLst>
            <pc:docMk/>
            <pc:sldMk cId="2131435670" sldId="263"/>
            <ac:inkMk id="91" creationId="{F3131C38-3B0E-429B-9BDF-0C146D4EC4BF}"/>
          </ac:inkMkLst>
        </pc:inkChg>
        <pc:inkChg chg="add del">
          <ac:chgData name="Viet Anh Nguyen" userId="b95f61ff061388d5" providerId="LiveId" clId="{63A4074C-12D4-42CC-A380-9EE05C25C2F3}" dt="2022-01-19T06:54:04.363" v="933"/>
          <ac:inkMkLst>
            <pc:docMk/>
            <pc:sldMk cId="2131435670" sldId="263"/>
            <ac:inkMk id="92" creationId="{00AACBA2-3F8B-4C93-9618-0E5BD726FD90}"/>
          </ac:inkMkLst>
        </pc:inkChg>
        <pc:inkChg chg="add del">
          <ac:chgData name="Viet Anh Nguyen" userId="b95f61ff061388d5" providerId="LiveId" clId="{63A4074C-12D4-42CC-A380-9EE05C25C2F3}" dt="2022-01-19T06:54:04.363" v="933"/>
          <ac:inkMkLst>
            <pc:docMk/>
            <pc:sldMk cId="2131435670" sldId="263"/>
            <ac:inkMk id="93" creationId="{F84035F7-B6A6-42CA-A2F5-918B23A7BA2A}"/>
          </ac:inkMkLst>
        </pc:inkChg>
        <pc:inkChg chg="add del">
          <ac:chgData name="Viet Anh Nguyen" userId="b95f61ff061388d5" providerId="LiveId" clId="{63A4074C-12D4-42CC-A380-9EE05C25C2F3}" dt="2022-01-19T06:54:04.363" v="933"/>
          <ac:inkMkLst>
            <pc:docMk/>
            <pc:sldMk cId="2131435670" sldId="263"/>
            <ac:inkMk id="94" creationId="{ED26D33B-0294-4ABE-B39E-86D05F6529F7}"/>
          </ac:inkMkLst>
        </pc:inkChg>
        <pc:inkChg chg="add">
          <ac:chgData name="Viet Anh Nguyen" userId="b95f61ff061388d5" providerId="LiveId" clId="{63A4074C-12D4-42CC-A380-9EE05C25C2F3}" dt="2022-01-19T06:54:03.657" v="931" actId="9405"/>
          <ac:inkMkLst>
            <pc:docMk/>
            <pc:sldMk cId="2131435670" sldId="263"/>
            <ac:inkMk id="95" creationId="{064E0FB9-3229-4382-A754-C0FEA9417FA8}"/>
          </ac:inkMkLst>
        </pc:inkChg>
        <pc:inkChg chg="add">
          <ac:chgData name="Viet Anh Nguyen" userId="b95f61ff061388d5" providerId="LiveId" clId="{63A4074C-12D4-42CC-A380-9EE05C25C2F3}" dt="2022-01-19T06:54:03.832" v="932" actId="9405"/>
          <ac:inkMkLst>
            <pc:docMk/>
            <pc:sldMk cId="2131435670" sldId="263"/>
            <ac:inkMk id="96" creationId="{736ECCDA-1ED9-4F24-B705-244B69E45BB4}"/>
          </ac:inkMkLst>
        </pc:inkChg>
        <pc:inkChg chg="add">
          <ac:chgData name="Viet Anh Nguyen" userId="b95f61ff061388d5" providerId="LiveId" clId="{63A4074C-12D4-42CC-A380-9EE05C25C2F3}" dt="2022-01-19T06:54:04.363" v="933"/>
          <ac:inkMkLst>
            <pc:docMk/>
            <pc:sldMk cId="2131435670" sldId="263"/>
            <ac:inkMk id="97" creationId="{91880F24-839A-48DA-80C2-DB7F0C371189}"/>
          </ac:inkMkLst>
        </pc:inkChg>
        <pc:inkChg chg="add del">
          <ac:chgData name="Viet Anh Nguyen" userId="b95f61ff061388d5" providerId="LiveId" clId="{63A4074C-12D4-42CC-A380-9EE05C25C2F3}" dt="2022-01-19T06:54:07.749" v="937"/>
          <ac:inkMkLst>
            <pc:docMk/>
            <pc:sldMk cId="2131435670" sldId="263"/>
            <ac:inkMk id="98" creationId="{CBF25F6C-C21A-445F-A372-E220319F51E6}"/>
          </ac:inkMkLst>
        </pc:inkChg>
        <pc:inkChg chg="add del">
          <ac:chgData name="Viet Anh Nguyen" userId="b95f61ff061388d5" providerId="LiveId" clId="{63A4074C-12D4-42CC-A380-9EE05C25C2F3}" dt="2022-01-19T06:54:07.749" v="937"/>
          <ac:inkMkLst>
            <pc:docMk/>
            <pc:sldMk cId="2131435670" sldId="263"/>
            <ac:inkMk id="99" creationId="{D3D604F1-03B8-4F15-82A0-16A3DEF7820E}"/>
          </ac:inkMkLst>
        </pc:inkChg>
        <pc:inkChg chg="add del">
          <ac:chgData name="Viet Anh Nguyen" userId="b95f61ff061388d5" providerId="LiveId" clId="{63A4074C-12D4-42CC-A380-9EE05C25C2F3}" dt="2022-01-19T06:54:07.749" v="937"/>
          <ac:inkMkLst>
            <pc:docMk/>
            <pc:sldMk cId="2131435670" sldId="263"/>
            <ac:inkMk id="100" creationId="{7B62259F-AE26-49CB-B442-A342FB6B4C44}"/>
          </ac:inkMkLst>
        </pc:inkChg>
        <pc:inkChg chg="add">
          <ac:chgData name="Viet Anh Nguyen" userId="b95f61ff061388d5" providerId="LiveId" clId="{63A4074C-12D4-42CC-A380-9EE05C25C2F3}" dt="2022-01-19T06:54:07.749" v="937"/>
          <ac:inkMkLst>
            <pc:docMk/>
            <pc:sldMk cId="2131435670" sldId="263"/>
            <ac:inkMk id="101" creationId="{B820A16E-396F-4AF7-A5E8-02A22B216EEB}"/>
          </ac:inkMkLst>
        </pc:inkChg>
        <pc:inkChg chg="add del">
          <ac:chgData name="Viet Anh Nguyen" userId="b95f61ff061388d5" providerId="LiveId" clId="{63A4074C-12D4-42CC-A380-9EE05C25C2F3}" dt="2022-01-19T06:54:11.005" v="945"/>
          <ac:inkMkLst>
            <pc:docMk/>
            <pc:sldMk cId="2131435670" sldId="263"/>
            <ac:inkMk id="102" creationId="{A8113664-5870-4837-B41D-E8ED1A26DACB}"/>
          </ac:inkMkLst>
        </pc:inkChg>
        <pc:inkChg chg="add del">
          <ac:chgData name="Viet Anh Nguyen" userId="b95f61ff061388d5" providerId="LiveId" clId="{63A4074C-12D4-42CC-A380-9EE05C25C2F3}" dt="2022-01-19T06:54:11.005" v="945"/>
          <ac:inkMkLst>
            <pc:docMk/>
            <pc:sldMk cId="2131435670" sldId="263"/>
            <ac:inkMk id="103" creationId="{CCAE1403-F634-4341-8FB6-20EF7FEC8F23}"/>
          </ac:inkMkLst>
        </pc:inkChg>
        <pc:inkChg chg="add del">
          <ac:chgData name="Viet Anh Nguyen" userId="b95f61ff061388d5" providerId="LiveId" clId="{63A4074C-12D4-42CC-A380-9EE05C25C2F3}" dt="2022-01-19T06:54:11.005" v="945"/>
          <ac:inkMkLst>
            <pc:docMk/>
            <pc:sldMk cId="2131435670" sldId="263"/>
            <ac:inkMk id="104" creationId="{E276C6EE-C0D6-4FB5-8E2B-D8038EE52490}"/>
          </ac:inkMkLst>
        </pc:inkChg>
        <pc:inkChg chg="add del">
          <ac:chgData name="Viet Anh Nguyen" userId="b95f61ff061388d5" providerId="LiveId" clId="{63A4074C-12D4-42CC-A380-9EE05C25C2F3}" dt="2022-01-19T06:54:11.005" v="945"/>
          <ac:inkMkLst>
            <pc:docMk/>
            <pc:sldMk cId="2131435670" sldId="263"/>
            <ac:inkMk id="105" creationId="{690BDB0C-D946-4717-B90D-DD27BC9D0EC3}"/>
          </ac:inkMkLst>
        </pc:inkChg>
        <pc:inkChg chg="add del">
          <ac:chgData name="Viet Anh Nguyen" userId="b95f61ff061388d5" providerId="LiveId" clId="{63A4074C-12D4-42CC-A380-9EE05C25C2F3}" dt="2022-01-19T06:54:11.005" v="945"/>
          <ac:inkMkLst>
            <pc:docMk/>
            <pc:sldMk cId="2131435670" sldId="263"/>
            <ac:inkMk id="106" creationId="{245097DD-23CD-48B0-9984-AF23C956DBB6}"/>
          </ac:inkMkLst>
        </pc:inkChg>
        <pc:inkChg chg="add">
          <ac:chgData name="Viet Anh Nguyen" userId="b95f61ff061388d5" providerId="LiveId" clId="{63A4074C-12D4-42CC-A380-9EE05C25C2F3}" dt="2022-01-19T06:54:09.901" v="943" actId="9405"/>
          <ac:inkMkLst>
            <pc:docMk/>
            <pc:sldMk cId="2131435670" sldId="263"/>
            <ac:inkMk id="107" creationId="{982A197A-C5B5-4CFB-A88A-D59E13604AED}"/>
          </ac:inkMkLst>
        </pc:inkChg>
        <pc:inkChg chg="add">
          <ac:chgData name="Viet Anh Nguyen" userId="b95f61ff061388d5" providerId="LiveId" clId="{63A4074C-12D4-42CC-A380-9EE05C25C2F3}" dt="2022-01-19T06:54:10.071" v="944" actId="9405"/>
          <ac:inkMkLst>
            <pc:docMk/>
            <pc:sldMk cId="2131435670" sldId="263"/>
            <ac:inkMk id="108" creationId="{141AC7D0-DF9B-47F7-8082-029CB2660DED}"/>
          </ac:inkMkLst>
        </pc:inkChg>
        <pc:inkChg chg="add">
          <ac:chgData name="Viet Anh Nguyen" userId="b95f61ff061388d5" providerId="LiveId" clId="{63A4074C-12D4-42CC-A380-9EE05C25C2F3}" dt="2022-01-19T06:54:11.005" v="945"/>
          <ac:inkMkLst>
            <pc:docMk/>
            <pc:sldMk cId="2131435670" sldId="263"/>
            <ac:inkMk id="109" creationId="{33E25C96-9572-4A08-9980-42907535ADD6}"/>
          </ac:inkMkLst>
        </pc:inkChg>
        <pc:inkChg chg="add del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10" creationId="{DCD5F98A-9945-4214-B7D6-35FB16B564D3}"/>
          </ac:inkMkLst>
        </pc:inkChg>
        <pc:inkChg chg="add del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11" creationId="{72CCDDEB-DFE8-4302-8AE4-2A2C3A4B8A6F}"/>
          </ac:inkMkLst>
        </pc:inkChg>
        <pc:inkChg chg="add del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12" creationId="{72C6A2C0-83BB-4F9D-B9FB-CA6833CB6ADD}"/>
          </ac:inkMkLst>
        </pc:inkChg>
        <pc:inkChg chg="add del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13" creationId="{56ED692B-3D11-4ECB-9220-B1B710495DF8}"/>
          </ac:inkMkLst>
        </pc:inkChg>
        <pc:inkChg chg="add del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14" creationId="{558203BA-4A25-4338-8050-8F7E6296A034}"/>
          </ac:inkMkLst>
        </pc:inkChg>
        <pc:inkChg chg="add del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15" creationId="{2A77DA43-E4C9-4E69-93F3-A01E4B98ED67}"/>
          </ac:inkMkLst>
        </pc:inkChg>
        <pc:inkChg chg="add del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16" creationId="{E710D889-E17D-4851-99B6-6E2C4A2B1AD6}"/>
          </ac:inkMkLst>
        </pc:inkChg>
        <pc:inkChg chg="add del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17" creationId="{4323AF0A-D3CD-482F-A52B-08EA50111FFA}"/>
          </ac:inkMkLst>
        </pc:inkChg>
        <pc:inkChg chg="add del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18" creationId="{3D813FAA-A967-4103-9C2C-8AB2BAC70208}"/>
          </ac:inkMkLst>
        </pc:inkChg>
        <pc:inkChg chg="add del">
          <ac:chgData name="Viet Anh Nguyen" userId="b95f61ff061388d5" providerId="LiveId" clId="{63A4074C-12D4-42CC-A380-9EE05C25C2F3}" dt="2022-01-19T06:54:17.489" v="958"/>
          <ac:inkMkLst>
            <pc:docMk/>
            <pc:sldMk cId="2131435670" sldId="263"/>
            <ac:inkMk id="119" creationId="{8EBAB1D3-F9C0-48E7-BF86-EF9861AB3FF2}"/>
          </ac:inkMkLst>
        </pc:inkChg>
        <pc:inkChg chg="add">
          <ac:chgData name="Viet Anh Nguyen" userId="b95f61ff061388d5" providerId="LiveId" clId="{63A4074C-12D4-42CC-A380-9EE05C25C2F3}" dt="2022-01-19T06:54:16.085" v="955"/>
          <ac:inkMkLst>
            <pc:docMk/>
            <pc:sldMk cId="2131435670" sldId="263"/>
            <ac:inkMk id="120" creationId="{7C28CF73-E053-4D68-B342-6E132BD99DA6}"/>
          </ac:inkMkLst>
        </pc:inkChg>
        <pc:inkChg chg="add del">
          <ac:chgData name="Viet Anh Nguyen" userId="b95f61ff061388d5" providerId="LiveId" clId="{63A4074C-12D4-42CC-A380-9EE05C25C2F3}" dt="2022-01-19T06:54:17.489" v="958"/>
          <ac:inkMkLst>
            <pc:docMk/>
            <pc:sldMk cId="2131435670" sldId="263"/>
            <ac:inkMk id="121" creationId="{52F7E1C4-6311-4B1F-AE35-1337E2029106}"/>
          </ac:inkMkLst>
        </pc:inkChg>
        <pc:inkChg chg="add del">
          <ac:chgData name="Viet Anh Nguyen" userId="b95f61ff061388d5" providerId="LiveId" clId="{63A4074C-12D4-42CC-A380-9EE05C25C2F3}" dt="2022-01-19T06:54:17.489" v="958"/>
          <ac:inkMkLst>
            <pc:docMk/>
            <pc:sldMk cId="2131435670" sldId="263"/>
            <ac:inkMk id="122" creationId="{C9400945-3754-441B-B0D4-69B5A8DD3042}"/>
          </ac:inkMkLst>
        </pc:inkChg>
        <pc:inkChg chg="add">
          <ac:chgData name="Viet Anh Nguyen" userId="b95f61ff061388d5" providerId="LiveId" clId="{63A4074C-12D4-42CC-A380-9EE05C25C2F3}" dt="2022-01-19T06:54:17.489" v="958"/>
          <ac:inkMkLst>
            <pc:docMk/>
            <pc:sldMk cId="2131435670" sldId="263"/>
            <ac:inkMk id="123" creationId="{EE471CCB-8457-4961-94C6-BB4EAB330890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24" creationId="{50A16A8C-4C30-41DA-8985-67D5D062F6BA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25" creationId="{9842DF53-63F7-463F-8C65-D0207CD5270F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26" creationId="{C1679BC5-AEF4-4D1A-AE0C-EBC1B35EC0CD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27" creationId="{8DF48FA9-7D41-4130-84F1-9ECC5753FF1D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28" creationId="{014658D5-D469-4D42-AE26-CF4461B5B381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29" creationId="{E47524A4-217A-4A01-B6D7-E87223204F8A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30" creationId="{FDCEF90D-7354-4B10-8979-13E1A1B02D56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31" creationId="{C10384E1-D958-470B-9948-707FC6CDE163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32" creationId="{A9B474D7-FF6F-4D86-9350-98F2557586D3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33" creationId="{A522891A-CD5F-478A-9CBD-A23942738C94}"/>
          </ac:inkMkLst>
        </pc:inkChg>
        <pc:inkChg chg="add del">
          <ac:chgData name="Viet Anh Nguyen" userId="b95f61ff061388d5" providerId="LiveId" clId="{63A4074C-12D4-42CC-A380-9EE05C25C2F3}" dt="2022-01-19T06:54:21.493" v="970"/>
          <ac:inkMkLst>
            <pc:docMk/>
            <pc:sldMk cId="2131435670" sldId="263"/>
            <ac:inkMk id="134" creationId="{3F918CB2-9C13-4654-B2BA-FD9295A8CB8B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35" creationId="{EB6914C6-26A6-4255-9E2B-75C16D3A8BCA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36" creationId="{27A07666-D6E3-4969-AAFA-9E4829615639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37" creationId="{B13A7520-FC5D-4BA6-854A-AFCB27EC863D}"/>
          </ac:inkMkLst>
        </pc:inkChg>
        <pc:inkChg chg="add del">
          <ac:chgData name="Viet Anh Nguyen" userId="b95f61ff061388d5" providerId="LiveId" clId="{63A4074C-12D4-42CC-A380-9EE05C25C2F3}" dt="2022-01-19T06:54:25.314" v="975"/>
          <ac:inkMkLst>
            <pc:docMk/>
            <pc:sldMk cId="2131435670" sldId="263"/>
            <ac:inkMk id="138" creationId="{DF47B4A7-97D5-47F0-8BAD-81F117849937}"/>
          </ac:inkMkLst>
        </pc:inkChg>
        <pc:inkChg chg="add del">
          <ac:chgData name="Viet Anh Nguyen" userId="b95f61ff061388d5" providerId="LiveId" clId="{63A4074C-12D4-42CC-A380-9EE05C25C2F3}" dt="2022-01-19T06:54:25.314" v="975"/>
          <ac:inkMkLst>
            <pc:docMk/>
            <pc:sldMk cId="2131435670" sldId="263"/>
            <ac:inkMk id="139" creationId="{28CEEAE4-9F36-44DA-9E7C-8CB28DC224B6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0" creationId="{5B630219-97FC-4314-BEFE-1FA0DEFB2800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1" creationId="{3879ADB5-7389-4803-AD2E-071A428466BA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2" creationId="{6CAA18C3-8011-4AA8-A113-6138C0842157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3" creationId="{1B9D0821-00DA-4A13-A391-3E96D58CA307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4" creationId="{3263D4D8-4F99-4CAC-BEDB-23899D6B783D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5" creationId="{3C458593-B272-4010-8512-68CCC782C285}"/>
          </ac:inkMkLst>
        </pc:inkChg>
        <pc:inkChg chg="add del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6" creationId="{06F49809-E285-40A9-A469-8ACC3F2D0093}"/>
          </ac:inkMkLst>
        </pc:inkChg>
        <pc:inkChg chg="add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7" creationId="{9956EEB3-0332-4A2F-8DC7-4151BED89E83}"/>
          </ac:inkMkLst>
        </pc:inkChg>
        <pc:inkChg chg="add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8" creationId="{A01FDBA2-64E3-4BE1-9EA4-4E8562C18039}"/>
          </ac:inkMkLst>
        </pc:inkChg>
        <pc:inkChg chg="add">
          <ac:chgData name="Viet Anh Nguyen" userId="b95f61ff061388d5" providerId="LiveId" clId="{63A4074C-12D4-42CC-A380-9EE05C25C2F3}" dt="2022-01-19T06:54:27.805" v="982"/>
          <ac:inkMkLst>
            <pc:docMk/>
            <pc:sldMk cId="2131435670" sldId="263"/>
            <ac:inkMk id="149" creationId="{05FDB517-79DC-4E13-8C6C-D3DFC402B098}"/>
          </ac:inkMkLst>
        </pc:inkChg>
      </pc:sldChg>
      <pc:sldChg chg="addSp delSp mod">
        <pc:chgData name="Viet Anh Nguyen" userId="b95f61ff061388d5" providerId="LiveId" clId="{63A4074C-12D4-42CC-A380-9EE05C25C2F3}" dt="2022-01-19T06:59:40.289" v="1091"/>
        <pc:sldMkLst>
          <pc:docMk/>
          <pc:sldMk cId="1956442457" sldId="264"/>
        </pc:sldMkLst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2" creationId="{09676720-C14E-48ED-96A3-1DB2953345FC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4" creationId="{9AD7DB2D-9C97-453B-AD07-B7052121FFCA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5" creationId="{B3405F38-590D-46A2-BD8A-0BA5026DFB08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6" creationId="{53F71EFA-2526-4B1A-A23E-A26B72D3D390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7" creationId="{7C1043DD-B40C-4336-809A-CB9F783708FE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8" creationId="{9AADE3B2-8BE2-4A47-A8CD-FEB857C58A12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9" creationId="{7ABD56D0-006D-4F14-8509-FC66F2301570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10" creationId="{818B1414-694B-44B9-8C79-EAFB5B6C4AEB}"/>
          </ac:inkMkLst>
        </pc:inkChg>
        <pc:inkChg chg="add">
          <ac:chgData name="Viet Anh Nguyen" userId="b95f61ff061388d5" providerId="LiveId" clId="{63A4074C-12D4-42CC-A380-9EE05C25C2F3}" dt="2022-01-19T06:59:23.935" v="1059" actId="9405"/>
          <ac:inkMkLst>
            <pc:docMk/>
            <pc:sldMk cId="1956442457" sldId="264"/>
            <ac:inkMk id="11" creationId="{4971E1DA-A6BB-45AD-9FD2-F89512892A8D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12" creationId="{D34C7D82-C7EE-4F25-92E9-8DA83736D52D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13" creationId="{BB3CD65F-6A6D-45E7-A63F-23BACB19E888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14" creationId="{DCBEEC7C-46D4-4E66-8D04-2DCB590FABC6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15" creationId="{CBF2AC36-5C30-409C-A947-084BAD0FF6D8}"/>
          </ac:inkMkLst>
        </pc:inkChg>
        <pc:inkChg chg="add del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16" creationId="{903DFB33-96A1-4965-8A50-EF59CDDFD95C}"/>
          </ac:inkMkLst>
        </pc:inkChg>
        <pc:inkChg chg="add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17" creationId="{35CED6E3-E68E-4957-9541-57FC45E51A46}"/>
          </ac:inkMkLst>
        </pc:inkChg>
        <pc:inkChg chg="add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18" creationId="{5C634645-AD66-491B-BD2D-2244D5B3FDB2}"/>
          </ac:inkMkLst>
        </pc:inkChg>
        <pc:inkChg chg="add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19" creationId="{EDECD999-CA34-4974-817E-16F34BEB4951}"/>
          </ac:inkMkLst>
        </pc:inkChg>
        <pc:inkChg chg="add">
          <ac:chgData name="Viet Anh Nguyen" userId="b95f61ff061388d5" providerId="LiveId" clId="{63A4074C-12D4-42CC-A380-9EE05C25C2F3}" dt="2022-01-19T06:59:26.379" v="1065"/>
          <ac:inkMkLst>
            <pc:docMk/>
            <pc:sldMk cId="1956442457" sldId="264"/>
            <ac:inkMk id="20" creationId="{4F669275-5DA6-4DE9-8805-CCEA0C1003B2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21" creationId="{DD4D0CAC-1F56-42AC-B0CC-2574897942AD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22" creationId="{20ECDD07-87C8-41AF-9F4D-4A65C82AB89F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23" creationId="{DE4A711B-6DB1-4B18-A1BE-BB955E91FAFA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24" creationId="{859D5BA0-AEA1-4909-90F5-127A5775D5C1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25" creationId="{E4124F50-1306-4D07-A195-A2438EBCC75C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26" creationId="{86048530-0711-4D2A-8EAB-3FE91D5165E5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27" creationId="{4AFE6731-184C-4BA0-90FA-CE2E219D06D8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28" creationId="{7B126CB1-40AF-42E9-8C95-FC20F23AD978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29" creationId="{1E8BCB2D-E901-47FA-9FA7-35BC54F88197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0" creationId="{23A5AA62-98D4-4FD6-980A-73A0BE0D370F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1" creationId="{5B58EC89-5B65-4955-ABA8-8678A5232911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2" creationId="{9045077D-2183-48C0-B278-6B2826F083E9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3" creationId="{08A5E563-9EAB-4857-87DF-0F03ED64B0AA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4" creationId="{8424B262-E5C9-47A3-9717-2BB3BD881A49}"/>
          </ac:inkMkLst>
        </pc:inkChg>
        <pc:inkChg chg="add del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5" creationId="{6FAF9232-9A17-405D-97DE-D070A6BB6C03}"/>
          </ac:inkMkLst>
        </pc:inkChg>
        <pc:inkChg chg="add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6" creationId="{02CDF7DC-C805-4B1C-BF20-3200B09695FD}"/>
          </ac:inkMkLst>
        </pc:inkChg>
        <pc:inkChg chg="add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7" creationId="{B0900471-616E-43A2-9A7D-E23ADB8CCF6B}"/>
          </ac:inkMkLst>
        </pc:inkChg>
        <pc:inkChg chg="add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8" creationId="{FF169555-305E-4B41-9CEF-66DCBCD5F80E}"/>
          </ac:inkMkLst>
        </pc:inkChg>
        <pc:inkChg chg="add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39" creationId="{205C8D16-BB1E-474D-9C3B-0595F8285E50}"/>
          </ac:inkMkLst>
        </pc:inkChg>
        <pc:inkChg chg="add">
          <ac:chgData name="Viet Anh Nguyen" userId="b95f61ff061388d5" providerId="LiveId" clId="{63A4074C-12D4-42CC-A380-9EE05C25C2F3}" dt="2022-01-19T06:59:32.843" v="1081"/>
          <ac:inkMkLst>
            <pc:docMk/>
            <pc:sldMk cId="1956442457" sldId="264"/>
            <ac:inkMk id="40" creationId="{77E10258-D4A2-48EF-B6C9-2BB91944CF92}"/>
          </ac:inkMkLst>
        </pc:inkChg>
        <pc:inkChg chg="add">
          <ac:chgData name="Viet Anh Nguyen" userId="b95f61ff061388d5" providerId="LiveId" clId="{63A4074C-12D4-42CC-A380-9EE05C25C2F3}" dt="2022-01-19T06:59:36.663" v="1082" actId="9405"/>
          <ac:inkMkLst>
            <pc:docMk/>
            <pc:sldMk cId="1956442457" sldId="264"/>
            <ac:inkMk id="41" creationId="{9D9FBF82-158F-4A74-AA07-4E79FB545153}"/>
          </ac:inkMkLst>
        </pc:inkChg>
        <pc:inkChg chg="add">
          <ac:chgData name="Viet Anh Nguyen" userId="b95f61ff061388d5" providerId="LiveId" clId="{63A4074C-12D4-42CC-A380-9EE05C25C2F3}" dt="2022-01-19T06:59:36.870" v="1083" actId="9405"/>
          <ac:inkMkLst>
            <pc:docMk/>
            <pc:sldMk cId="1956442457" sldId="264"/>
            <ac:inkMk id="42" creationId="{499894F3-87CE-42B6-B035-5B7C6FEBF49A}"/>
          </ac:inkMkLst>
        </pc:inkChg>
        <pc:inkChg chg="add del">
          <ac:chgData name="Viet Anh Nguyen" userId="b95f61ff061388d5" providerId="LiveId" clId="{63A4074C-12D4-42CC-A380-9EE05C25C2F3}" dt="2022-01-19T06:59:39.106" v="1088"/>
          <ac:inkMkLst>
            <pc:docMk/>
            <pc:sldMk cId="1956442457" sldId="264"/>
            <ac:inkMk id="43" creationId="{5AD762CF-624A-4D5C-A55C-BD8B829AFB00}"/>
          </ac:inkMkLst>
        </pc:inkChg>
        <pc:inkChg chg="add del">
          <ac:chgData name="Viet Anh Nguyen" userId="b95f61ff061388d5" providerId="LiveId" clId="{63A4074C-12D4-42CC-A380-9EE05C25C2F3}" dt="2022-01-19T06:59:39.106" v="1088"/>
          <ac:inkMkLst>
            <pc:docMk/>
            <pc:sldMk cId="1956442457" sldId="264"/>
            <ac:inkMk id="44" creationId="{D9F6462E-1751-4336-9C4A-7BE4243DAFAA}"/>
          </ac:inkMkLst>
        </pc:inkChg>
        <pc:inkChg chg="add del">
          <ac:chgData name="Viet Anh Nguyen" userId="b95f61ff061388d5" providerId="LiveId" clId="{63A4074C-12D4-42CC-A380-9EE05C25C2F3}" dt="2022-01-19T06:59:39.106" v="1088"/>
          <ac:inkMkLst>
            <pc:docMk/>
            <pc:sldMk cId="1956442457" sldId="264"/>
            <ac:inkMk id="45" creationId="{8111006A-5F2D-4E84-AD99-F4A71844A56A}"/>
          </ac:inkMkLst>
        </pc:inkChg>
        <pc:inkChg chg="add del">
          <ac:chgData name="Viet Anh Nguyen" userId="b95f61ff061388d5" providerId="LiveId" clId="{63A4074C-12D4-42CC-A380-9EE05C25C2F3}" dt="2022-01-19T06:59:39.106" v="1088"/>
          <ac:inkMkLst>
            <pc:docMk/>
            <pc:sldMk cId="1956442457" sldId="264"/>
            <ac:inkMk id="46" creationId="{0DFE0576-97F5-488F-BEC4-1AFB7124E900}"/>
          </ac:inkMkLst>
        </pc:inkChg>
        <pc:inkChg chg="add">
          <ac:chgData name="Viet Anh Nguyen" userId="b95f61ff061388d5" providerId="LiveId" clId="{63A4074C-12D4-42CC-A380-9EE05C25C2F3}" dt="2022-01-19T06:59:39.106" v="1088"/>
          <ac:inkMkLst>
            <pc:docMk/>
            <pc:sldMk cId="1956442457" sldId="264"/>
            <ac:inkMk id="47" creationId="{31A21790-E7D6-4C54-961D-6DB354795525}"/>
          </ac:inkMkLst>
        </pc:inkChg>
        <pc:inkChg chg="add del">
          <ac:chgData name="Viet Anh Nguyen" userId="b95f61ff061388d5" providerId="LiveId" clId="{63A4074C-12D4-42CC-A380-9EE05C25C2F3}" dt="2022-01-19T06:59:40.289" v="1091"/>
          <ac:inkMkLst>
            <pc:docMk/>
            <pc:sldMk cId="1956442457" sldId="264"/>
            <ac:inkMk id="48" creationId="{02596483-5B09-47C3-9DCA-3702EEC7EBC2}"/>
          </ac:inkMkLst>
        </pc:inkChg>
        <pc:inkChg chg="add del">
          <ac:chgData name="Viet Anh Nguyen" userId="b95f61ff061388d5" providerId="LiveId" clId="{63A4074C-12D4-42CC-A380-9EE05C25C2F3}" dt="2022-01-19T06:59:40.289" v="1091"/>
          <ac:inkMkLst>
            <pc:docMk/>
            <pc:sldMk cId="1956442457" sldId="264"/>
            <ac:inkMk id="49" creationId="{9C555A92-9F60-41EF-915F-62E68B8423EB}"/>
          </ac:inkMkLst>
        </pc:inkChg>
        <pc:inkChg chg="add">
          <ac:chgData name="Viet Anh Nguyen" userId="b95f61ff061388d5" providerId="LiveId" clId="{63A4074C-12D4-42CC-A380-9EE05C25C2F3}" dt="2022-01-19T06:59:40.289" v="1091"/>
          <ac:inkMkLst>
            <pc:docMk/>
            <pc:sldMk cId="1956442457" sldId="264"/>
            <ac:inkMk id="50" creationId="{6DD4D285-918B-44A6-A421-ED7303F36F69}"/>
          </ac:inkMkLst>
        </pc:inkChg>
      </pc:sldChg>
      <pc:sldChg chg="addSp delSp mod">
        <pc:chgData name="Viet Anh Nguyen" userId="b95f61ff061388d5" providerId="LiveId" clId="{63A4074C-12D4-42CC-A380-9EE05C25C2F3}" dt="2022-01-19T07:02:52.037" v="1109"/>
        <pc:sldMkLst>
          <pc:docMk/>
          <pc:sldMk cId="3069290246" sldId="265"/>
        </pc:sldMkLst>
        <pc:inkChg chg="add">
          <ac:chgData name="Viet Anh Nguyen" userId="b95f61ff061388d5" providerId="LiveId" clId="{63A4074C-12D4-42CC-A380-9EE05C25C2F3}" dt="2022-01-19T07:01:37.104" v="1092" actId="9405"/>
          <ac:inkMkLst>
            <pc:docMk/>
            <pc:sldMk cId="3069290246" sldId="265"/>
            <ac:inkMk id="2" creationId="{4CA5A94B-60D6-45E0-A0C1-4EBEEEAB4E99}"/>
          </ac:inkMkLst>
        </pc:inkChg>
        <pc:inkChg chg="add del">
          <ac:chgData name="Viet Anh Nguyen" userId="b95f61ff061388d5" providerId="LiveId" clId="{63A4074C-12D4-42CC-A380-9EE05C25C2F3}" dt="2022-01-19T07:01:59.912" v="1096"/>
          <ac:inkMkLst>
            <pc:docMk/>
            <pc:sldMk cId="3069290246" sldId="265"/>
            <ac:inkMk id="4" creationId="{70F91D4A-4F86-4757-BECD-F82EF0D083CE}"/>
          </ac:inkMkLst>
        </pc:inkChg>
        <pc:inkChg chg="add del">
          <ac:chgData name="Viet Anh Nguyen" userId="b95f61ff061388d5" providerId="LiveId" clId="{63A4074C-12D4-42CC-A380-9EE05C25C2F3}" dt="2022-01-19T07:01:59.912" v="1096"/>
          <ac:inkMkLst>
            <pc:docMk/>
            <pc:sldMk cId="3069290246" sldId="265"/>
            <ac:inkMk id="5" creationId="{D1E786BE-C371-41FB-BB8A-5D2424E373FC}"/>
          </ac:inkMkLst>
        </pc:inkChg>
        <pc:inkChg chg="add del">
          <ac:chgData name="Viet Anh Nguyen" userId="b95f61ff061388d5" providerId="LiveId" clId="{63A4074C-12D4-42CC-A380-9EE05C25C2F3}" dt="2022-01-19T07:01:59.912" v="1096"/>
          <ac:inkMkLst>
            <pc:docMk/>
            <pc:sldMk cId="3069290246" sldId="265"/>
            <ac:inkMk id="6" creationId="{438CBBA1-2A34-4772-9355-CB70EF5DB432}"/>
          </ac:inkMkLst>
        </pc:inkChg>
        <pc:inkChg chg="add">
          <ac:chgData name="Viet Anh Nguyen" userId="b95f61ff061388d5" providerId="LiveId" clId="{63A4074C-12D4-42CC-A380-9EE05C25C2F3}" dt="2022-01-19T07:01:59.912" v="1096"/>
          <ac:inkMkLst>
            <pc:docMk/>
            <pc:sldMk cId="3069290246" sldId="265"/>
            <ac:inkMk id="7" creationId="{BF144671-9E53-4CDD-BD66-3A3CB5CF71A4}"/>
          </ac:inkMkLst>
        </pc:inkChg>
        <pc:inkChg chg="add del">
          <ac:chgData name="Viet Anh Nguyen" userId="b95f61ff061388d5" providerId="LiveId" clId="{63A4074C-12D4-42CC-A380-9EE05C25C2F3}" dt="2022-01-19T07:02:10" v="1100"/>
          <ac:inkMkLst>
            <pc:docMk/>
            <pc:sldMk cId="3069290246" sldId="265"/>
            <ac:inkMk id="8" creationId="{2A531639-1A93-46F1-A265-9E3FDC9F09AF}"/>
          </ac:inkMkLst>
        </pc:inkChg>
        <pc:inkChg chg="add del">
          <ac:chgData name="Viet Anh Nguyen" userId="b95f61ff061388d5" providerId="LiveId" clId="{63A4074C-12D4-42CC-A380-9EE05C25C2F3}" dt="2022-01-19T07:02:10" v="1100"/>
          <ac:inkMkLst>
            <pc:docMk/>
            <pc:sldMk cId="3069290246" sldId="265"/>
            <ac:inkMk id="9" creationId="{09625B7F-F748-468A-829E-9072BA55FF60}"/>
          </ac:inkMkLst>
        </pc:inkChg>
        <pc:inkChg chg="add del">
          <ac:chgData name="Viet Anh Nguyen" userId="b95f61ff061388d5" providerId="LiveId" clId="{63A4074C-12D4-42CC-A380-9EE05C25C2F3}" dt="2022-01-19T07:02:10" v="1100"/>
          <ac:inkMkLst>
            <pc:docMk/>
            <pc:sldMk cId="3069290246" sldId="265"/>
            <ac:inkMk id="10" creationId="{7DB3102B-6FA0-494A-B94B-39A1634CA7ED}"/>
          </ac:inkMkLst>
        </pc:inkChg>
        <pc:inkChg chg="add">
          <ac:chgData name="Viet Anh Nguyen" userId="b95f61ff061388d5" providerId="LiveId" clId="{63A4074C-12D4-42CC-A380-9EE05C25C2F3}" dt="2022-01-19T07:02:10" v="1100"/>
          <ac:inkMkLst>
            <pc:docMk/>
            <pc:sldMk cId="3069290246" sldId="265"/>
            <ac:inkMk id="11" creationId="{5934DD87-8977-4990-BAC3-16AF95988B59}"/>
          </ac:inkMkLst>
        </pc:inkChg>
        <pc:inkChg chg="add del">
          <ac:chgData name="Viet Anh Nguyen" userId="b95f61ff061388d5" providerId="LiveId" clId="{63A4074C-12D4-42CC-A380-9EE05C25C2F3}" dt="2022-01-19T07:02:50.004" v="1105"/>
          <ac:inkMkLst>
            <pc:docMk/>
            <pc:sldMk cId="3069290246" sldId="265"/>
            <ac:inkMk id="12" creationId="{984B5765-4F66-4198-954F-A6EF11ACA71C}"/>
          </ac:inkMkLst>
        </pc:inkChg>
        <pc:inkChg chg="add del">
          <ac:chgData name="Viet Anh Nguyen" userId="b95f61ff061388d5" providerId="LiveId" clId="{63A4074C-12D4-42CC-A380-9EE05C25C2F3}" dt="2022-01-19T07:02:50.004" v="1105"/>
          <ac:inkMkLst>
            <pc:docMk/>
            <pc:sldMk cId="3069290246" sldId="265"/>
            <ac:inkMk id="13" creationId="{142BB162-2358-45A7-82B1-B3D618862F3F}"/>
          </ac:inkMkLst>
        </pc:inkChg>
        <pc:inkChg chg="add del">
          <ac:chgData name="Viet Anh Nguyen" userId="b95f61ff061388d5" providerId="LiveId" clId="{63A4074C-12D4-42CC-A380-9EE05C25C2F3}" dt="2022-01-19T07:02:50.004" v="1105"/>
          <ac:inkMkLst>
            <pc:docMk/>
            <pc:sldMk cId="3069290246" sldId="265"/>
            <ac:inkMk id="14" creationId="{D83E6AF1-3936-4FA2-B897-3D58EC236A8E}"/>
          </ac:inkMkLst>
        </pc:inkChg>
        <pc:inkChg chg="add del">
          <ac:chgData name="Viet Anh Nguyen" userId="b95f61ff061388d5" providerId="LiveId" clId="{63A4074C-12D4-42CC-A380-9EE05C25C2F3}" dt="2022-01-19T07:02:50.004" v="1105"/>
          <ac:inkMkLst>
            <pc:docMk/>
            <pc:sldMk cId="3069290246" sldId="265"/>
            <ac:inkMk id="15" creationId="{7BBF329B-449F-4BC0-99BB-BB9C55911FC7}"/>
          </ac:inkMkLst>
        </pc:inkChg>
        <pc:inkChg chg="add del">
          <ac:chgData name="Viet Anh Nguyen" userId="b95f61ff061388d5" providerId="LiveId" clId="{63A4074C-12D4-42CC-A380-9EE05C25C2F3}" dt="2022-01-19T07:02:52.037" v="1109"/>
          <ac:inkMkLst>
            <pc:docMk/>
            <pc:sldMk cId="3069290246" sldId="265"/>
            <ac:inkMk id="16" creationId="{71DBFCCB-C101-4F82-BED1-F665486D6552}"/>
          </ac:inkMkLst>
        </pc:inkChg>
        <pc:inkChg chg="add del">
          <ac:chgData name="Viet Anh Nguyen" userId="b95f61ff061388d5" providerId="LiveId" clId="{63A4074C-12D4-42CC-A380-9EE05C25C2F3}" dt="2022-01-19T07:02:52.037" v="1109"/>
          <ac:inkMkLst>
            <pc:docMk/>
            <pc:sldMk cId="3069290246" sldId="265"/>
            <ac:inkMk id="17" creationId="{679B4345-591F-4750-9FAE-103691909365}"/>
          </ac:inkMkLst>
        </pc:inkChg>
        <pc:inkChg chg="add del">
          <ac:chgData name="Viet Anh Nguyen" userId="b95f61ff061388d5" providerId="LiveId" clId="{63A4074C-12D4-42CC-A380-9EE05C25C2F3}" dt="2022-01-19T07:02:52.037" v="1109"/>
          <ac:inkMkLst>
            <pc:docMk/>
            <pc:sldMk cId="3069290246" sldId="265"/>
            <ac:inkMk id="18" creationId="{C11C1840-4FE0-4DED-A1AF-D41C9FD85C21}"/>
          </ac:inkMkLst>
        </pc:inkChg>
        <pc:inkChg chg="add del">
          <ac:chgData name="Viet Anh Nguyen" userId="b95f61ff061388d5" providerId="LiveId" clId="{63A4074C-12D4-42CC-A380-9EE05C25C2F3}" dt="2022-01-19T07:02:52.037" v="1109"/>
          <ac:inkMkLst>
            <pc:docMk/>
            <pc:sldMk cId="3069290246" sldId="265"/>
            <ac:inkMk id="19" creationId="{F37918AA-24E4-4441-AD9F-828C038ACD92}"/>
          </ac:inkMkLst>
        </pc:inkChg>
        <pc:inkChg chg="add">
          <ac:chgData name="Viet Anh Nguyen" userId="b95f61ff061388d5" providerId="LiveId" clId="{63A4074C-12D4-42CC-A380-9EE05C25C2F3}" dt="2022-01-19T07:02:52.037" v="1109"/>
          <ac:inkMkLst>
            <pc:docMk/>
            <pc:sldMk cId="3069290246" sldId="265"/>
            <ac:inkMk id="20" creationId="{7D2216F4-F3AD-40D2-9596-4B0D8CC2C6F1}"/>
          </ac:inkMkLst>
        </pc:inkChg>
      </pc:sldChg>
      <pc:sldChg chg="addSp delSp mod">
        <pc:chgData name="Viet Anh Nguyen" userId="b95f61ff061388d5" providerId="LiveId" clId="{63A4074C-12D4-42CC-A380-9EE05C25C2F3}" dt="2022-01-19T07:05:54.699" v="1199"/>
        <pc:sldMkLst>
          <pc:docMk/>
          <pc:sldMk cId="1541652048" sldId="266"/>
        </pc:sldMkLst>
        <pc:inkChg chg="add del">
          <ac:chgData name="Viet Anh Nguyen" userId="b95f61ff061388d5" providerId="LiveId" clId="{63A4074C-12D4-42CC-A380-9EE05C25C2F3}" dt="2022-01-19T07:05:09.526" v="1115"/>
          <ac:inkMkLst>
            <pc:docMk/>
            <pc:sldMk cId="1541652048" sldId="266"/>
            <ac:inkMk id="2" creationId="{7F92ABA0-61D1-43AE-BA93-15C1D17CA509}"/>
          </ac:inkMkLst>
        </pc:inkChg>
        <pc:inkChg chg="add del">
          <ac:chgData name="Viet Anh Nguyen" userId="b95f61ff061388d5" providerId="LiveId" clId="{63A4074C-12D4-42CC-A380-9EE05C25C2F3}" dt="2022-01-19T07:05:09.526" v="1115"/>
          <ac:inkMkLst>
            <pc:docMk/>
            <pc:sldMk cId="1541652048" sldId="266"/>
            <ac:inkMk id="4" creationId="{34029BDE-8C21-44E3-8C48-74DB99047BBF}"/>
          </ac:inkMkLst>
        </pc:inkChg>
        <pc:inkChg chg="add del">
          <ac:chgData name="Viet Anh Nguyen" userId="b95f61ff061388d5" providerId="LiveId" clId="{63A4074C-12D4-42CC-A380-9EE05C25C2F3}" dt="2022-01-19T07:05:09.526" v="1115"/>
          <ac:inkMkLst>
            <pc:docMk/>
            <pc:sldMk cId="1541652048" sldId="266"/>
            <ac:inkMk id="5" creationId="{1827FD86-2790-4333-BBE4-6111D6EA3A19}"/>
          </ac:inkMkLst>
        </pc:inkChg>
        <pc:inkChg chg="add del">
          <ac:chgData name="Viet Anh Nguyen" userId="b95f61ff061388d5" providerId="LiveId" clId="{63A4074C-12D4-42CC-A380-9EE05C25C2F3}" dt="2022-01-19T07:05:09.526" v="1115"/>
          <ac:inkMkLst>
            <pc:docMk/>
            <pc:sldMk cId="1541652048" sldId="266"/>
            <ac:inkMk id="6" creationId="{0B469553-28D0-4C4E-9068-0545A1B8AD13}"/>
          </ac:inkMkLst>
        </pc:inkChg>
        <pc:inkChg chg="add del">
          <ac:chgData name="Viet Anh Nguyen" userId="b95f61ff061388d5" providerId="LiveId" clId="{63A4074C-12D4-42CC-A380-9EE05C25C2F3}" dt="2022-01-19T07:05:09.526" v="1115"/>
          <ac:inkMkLst>
            <pc:docMk/>
            <pc:sldMk cId="1541652048" sldId="266"/>
            <ac:inkMk id="7" creationId="{5DF7E290-9AAF-4F10-BEB2-13D5F922BA15}"/>
          </ac:inkMkLst>
        </pc:inkChg>
        <pc:inkChg chg="add del">
          <ac:chgData name="Viet Anh Nguyen" userId="b95f61ff061388d5" providerId="LiveId" clId="{63A4074C-12D4-42CC-A380-9EE05C25C2F3}" dt="2022-01-19T07:05:11.149" v="1120"/>
          <ac:inkMkLst>
            <pc:docMk/>
            <pc:sldMk cId="1541652048" sldId="266"/>
            <ac:inkMk id="8" creationId="{95C06A94-9020-4986-8CC4-C33A120D431A}"/>
          </ac:inkMkLst>
        </pc:inkChg>
        <pc:inkChg chg="add del">
          <ac:chgData name="Viet Anh Nguyen" userId="b95f61ff061388d5" providerId="LiveId" clId="{63A4074C-12D4-42CC-A380-9EE05C25C2F3}" dt="2022-01-19T07:05:11.149" v="1120"/>
          <ac:inkMkLst>
            <pc:docMk/>
            <pc:sldMk cId="1541652048" sldId="266"/>
            <ac:inkMk id="9" creationId="{08E0D8D2-81B0-4C98-AE6E-41EAF6EE9367}"/>
          </ac:inkMkLst>
        </pc:inkChg>
        <pc:inkChg chg="add del">
          <ac:chgData name="Viet Anh Nguyen" userId="b95f61ff061388d5" providerId="LiveId" clId="{63A4074C-12D4-42CC-A380-9EE05C25C2F3}" dt="2022-01-19T07:05:11.149" v="1120"/>
          <ac:inkMkLst>
            <pc:docMk/>
            <pc:sldMk cId="1541652048" sldId="266"/>
            <ac:inkMk id="10" creationId="{B2FB16F6-8887-4EFB-85D9-15C5B4B04A19}"/>
          </ac:inkMkLst>
        </pc:inkChg>
        <pc:inkChg chg="add del">
          <ac:chgData name="Viet Anh Nguyen" userId="b95f61ff061388d5" providerId="LiveId" clId="{63A4074C-12D4-42CC-A380-9EE05C25C2F3}" dt="2022-01-19T07:05:11.149" v="1120"/>
          <ac:inkMkLst>
            <pc:docMk/>
            <pc:sldMk cId="1541652048" sldId="266"/>
            <ac:inkMk id="11" creationId="{8D260602-9957-4500-869E-69C3DE56F24C}"/>
          </ac:inkMkLst>
        </pc:inkChg>
        <pc:inkChg chg="add del">
          <ac:chgData name="Viet Anh Nguyen" userId="b95f61ff061388d5" providerId="LiveId" clId="{63A4074C-12D4-42CC-A380-9EE05C25C2F3}" dt="2022-01-19T07:05:11.149" v="1120"/>
          <ac:inkMkLst>
            <pc:docMk/>
            <pc:sldMk cId="1541652048" sldId="266"/>
            <ac:inkMk id="12" creationId="{F6CDE010-061D-4528-818B-DEA834015E65}"/>
          </ac:inkMkLst>
        </pc:inkChg>
        <pc:inkChg chg="add">
          <ac:chgData name="Viet Anh Nguyen" userId="b95f61ff061388d5" providerId="LiveId" clId="{63A4074C-12D4-42CC-A380-9EE05C25C2F3}" dt="2022-01-19T07:05:11.149" v="1120"/>
          <ac:inkMkLst>
            <pc:docMk/>
            <pc:sldMk cId="1541652048" sldId="266"/>
            <ac:inkMk id="13" creationId="{54EB3772-113A-466E-95A5-DA48C2A2F976}"/>
          </ac:inkMkLst>
        </pc:inkChg>
        <pc:inkChg chg="add del">
          <ac:chgData name="Viet Anh Nguyen" userId="b95f61ff061388d5" providerId="LiveId" clId="{63A4074C-12D4-42CC-A380-9EE05C25C2F3}" dt="2022-01-19T07:05:13.155" v="1123"/>
          <ac:inkMkLst>
            <pc:docMk/>
            <pc:sldMk cId="1541652048" sldId="266"/>
            <ac:inkMk id="14" creationId="{1418728C-CB3A-4647-8532-294CCFB14DCE}"/>
          </ac:inkMkLst>
        </pc:inkChg>
        <pc:inkChg chg="add del">
          <ac:chgData name="Viet Anh Nguyen" userId="b95f61ff061388d5" providerId="LiveId" clId="{63A4074C-12D4-42CC-A380-9EE05C25C2F3}" dt="2022-01-19T07:05:13.155" v="1123"/>
          <ac:inkMkLst>
            <pc:docMk/>
            <pc:sldMk cId="1541652048" sldId="266"/>
            <ac:inkMk id="15" creationId="{251D3F94-D704-4782-B19F-41E7B9526286}"/>
          </ac:inkMkLst>
        </pc:inkChg>
        <pc:inkChg chg="add del">
          <ac:chgData name="Viet Anh Nguyen" userId="b95f61ff061388d5" providerId="LiveId" clId="{63A4074C-12D4-42CC-A380-9EE05C25C2F3}" dt="2022-01-19T07:05:14.875" v="1126"/>
          <ac:inkMkLst>
            <pc:docMk/>
            <pc:sldMk cId="1541652048" sldId="266"/>
            <ac:inkMk id="16" creationId="{FA0C957B-706E-4E85-AAF3-06EDE6E3B9BD}"/>
          </ac:inkMkLst>
        </pc:inkChg>
        <pc:inkChg chg="add del">
          <ac:chgData name="Viet Anh Nguyen" userId="b95f61ff061388d5" providerId="LiveId" clId="{63A4074C-12D4-42CC-A380-9EE05C25C2F3}" dt="2022-01-19T07:05:14.875" v="1126"/>
          <ac:inkMkLst>
            <pc:docMk/>
            <pc:sldMk cId="1541652048" sldId="266"/>
            <ac:inkMk id="17" creationId="{511DBE72-58E7-49A2-A3DA-0451B90EDE0B}"/>
          </ac:inkMkLst>
        </pc:inkChg>
        <pc:inkChg chg="add del">
          <ac:chgData name="Viet Anh Nguyen" userId="b95f61ff061388d5" providerId="LiveId" clId="{63A4074C-12D4-42CC-A380-9EE05C25C2F3}" dt="2022-01-19T07:05:14.875" v="1126"/>
          <ac:inkMkLst>
            <pc:docMk/>
            <pc:sldMk cId="1541652048" sldId="266"/>
            <ac:inkMk id="18" creationId="{5513520D-90D0-4132-8275-0C627B5B4947}"/>
          </ac:inkMkLst>
        </pc:inkChg>
        <pc:inkChg chg="add del">
          <ac:chgData name="Viet Anh Nguyen" userId="b95f61ff061388d5" providerId="LiveId" clId="{63A4074C-12D4-42CC-A380-9EE05C25C2F3}" dt="2022-01-19T07:05:16.697" v="1128"/>
          <ac:inkMkLst>
            <pc:docMk/>
            <pc:sldMk cId="1541652048" sldId="266"/>
            <ac:inkMk id="19" creationId="{3BF6C582-BE39-49D2-A43D-23953FC77817}"/>
          </ac:inkMkLst>
        </pc:inkChg>
        <pc:inkChg chg="add del">
          <ac:chgData name="Viet Anh Nguyen" userId="b95f61ff061388d5" providerId="LiveId" clId="{63A4074C-12D4-42CC-A380-9EE05C25C2F3}" dt="2022-01-19T07:05:16.697" v="1128"/>
          <ac:inkMkLst>
            <pc:docMk/>
            <pc:sldMk cId="1541652048" sldId="266"/>
            <ac:inkMk id="20" creationId="{3AAD6F6E-0799-49F6-B9F6-CF4DF7462934}"/>
          </ac:inkMkLst>
        </pc:inkChg>
        <pc:inkChg chg="add del">
          <ac:chgData name="Viet Anh Nguyen" userId="b95f61ff061388d5" providerId="LiveId" clId="{63A4074C-12D4-42CC-A380-9EE05C25C2F3}" dt="2022-01-19T07:05:17.926" v="1132"/>
          <ac:inkMkLst>
            <pc:docMk/>
            <pc:sldMk cId="1541652048" sldId="266"/>
            <ac:inkMk id="21" creationId="{EBD7499A-E507-4BE6-8A1A-E2F6097203A1}"/>
          </ac:inkMkLst>
        </pc:inkChg>
        <pc:inkChg chg="add del">
          <ac:chgData name="Viet Anh Nguyen" userId="b95f61ff061388d5" providerId="LiveId" clId="{63A4074C-12D4-42CC-A380-9EE05C25C2F3}" dt="2022-01-19T07:05:17.926" v="1132"/>
          <ac:inkMkLst>
            <pc:docMk/>
            <pc:sldMk cId="1541652048" sldId="266"/>
            <ac:inkMk id="22" creationId="{9305758E-9EDA-47BD-A5D1-F4BFE5679F2C}"/>
          </ac:inkMkLst>
        </pc:inkChg>
        <pc:inkChg chg="add del">
          <ac:chgData name="Viet Anh Nguyen" userId="b95f61ff061388d5" providerId="LiveId" clId="{63A4074C-12D4-42CC-A380-9EE05C25C2F3}" dt="2022-01-19T07:05:17.926" v="1132"/>
          <ac:inkMkLst>
            <pc:docMk/>
            <pc:sldMk cId="1541652048" sldId="266"/>
            <ac:inkMk id="23" creationId="{C6F9DE77-464E-4BCC-AF04-340BAEF05294}"/>
          </ac:inkMkLst>
        </pc:inkChg>
        <pc:inkChg chg="add del">
          <ac:chgData name="Viet Anh Nguyen" userId="b95f61ff061388d5" providerId="LiveId" clId="{63A4074C-12D4-42CC-A380-9EE05C25C2F3}" dt="2022-01-19T07:05:17.926" v="1132"/>
          <ac:inkMkLst>
            <pc:docMk/>
            <pc:sldMk cId="1541652048" sldId="266"/>
            <ac:inkMk id="24" creationId="{CCEAA8F3-5199-4B8E-961F-2E2DB6278711}"/>
          </ac:inkMkLst>
        </pc:inkChg>
        <pc:inkChg chg="add del">
          <ac:chgData name="Viet Anh Nguyen" userId="b95f61ff061388d5" providerId="LiveId" clId="{63A4074C-12D4-42CC-A380-9EE05C25C2F3}" dt="2022-01-19T07:05:19.426" v="1138"/>
          <ac:inkMkLst>
            <pc:docMk/>
            <pc:sldMk cId="1541652048" sldId="266"/>
            <ac:inkMk id="25" creationId="{385E7DE1-5265-4A92-8013-F655FBEA6EE5}"/>
          </ac:inkMkLst>
        </pc:inkChg>
        <pc:inkChg chg="add del">
          <ac:chgData name="Viet Anh Nguyen" userId="b95f61ff061388d5" providerId="LiveId" clId="{63A4074C-12D4-42CC-A380-9EE05C25C2F3}" dt="2022-01-19T07:05:19.426" v="1138"/>
          <ac:inkMkLst>
            <pc:docMk/>
            <pc:sldMk cId="1541652048" sldId="266"/>
            <ac:inkMk id="26" creationId="{31E82CF3-2957-484F-AF45-B7EE7D0796F9}"/>
          </ac:inkMkLst>
        </pc:inkChg>
        <pc:inkChg chg="add del">
          <ac:chgData name="Viet Anh Nguyen" userId="b95f61ff061388d5" providerId="LiveId" clId="{63A4074C-12D4-42CC-A380-9EE05C25C2F3}" dt="2022-01-19T07:05:19.426" v="1138"/>
          <ac:inkMkLst>
            <pc:docMk/>
            <pc:sldMk cId="1541652048" sldId="266"/>
            <ac:inkMk id="27" creationId="{09C49763-DF71-4A30-AB85-AA5892E6F7DB}"/>
          </ac:inkMkLst>
        </pc:inkChg>
        <pc:inkChg chg="add del">
          <ac:chgData name="Viet Anh Nguyen" userId="b95f61ff061388d5" providerId="LiveId" clId="{63A4074C-12D4-42CC-A380-9EE05C25C2F3}" dt="2022-01-19T07:05:19.426" v="1138"/>
          <ac:inkMkLst>
            <pc:docMk/>
            <pc:sldMk cId="1541652048" sldId="266"/>
            <ac:inkMk id="28" creationId="{6B8ADD22-C9AA-4412-AB8B-1DD9DB4A4F97}"/>
          </ac:inkMkLst>
        </pc:inkChg>
        <pc:inkChg chg="add del">
          <ac:chgData name="Viet Anh Nguyen" userId="b95f61ff061388d5" providerId="LiveId" clId="{63A4074C-12D4-42CC-A380-9EE05C25C2F3}" dt="2022-01-19T07:05:19.426" v="1138"/>
          <ac:inkMkLst>
            <pc:docMk/>
            <pc:sldMk cId="1541652048" sldId="266"/>
            <ac:inkMk id="29" creationId="{CB86A80A-2022-4C7D-8678-3137E9708713}"/>
          </ac:inkMkLst>
        </pc:inkChg>
        <pc:inkChg chg="add del">
          <ac:chgData name="Viet Anh Nguyen" userId="b95f61ff061388d5" providerId="LiveId" clId="{63A4074C-12D4-42CC-A380-9EE05C25C2F3}" dt="2022-01-19T07:05:19.426" v="1138"/>
          <ac:inkMkLst>
            <pc:docMk/>
            <pc:sldMk cId="1541652048" sldId="266"/>
            <ac:inkMk id="30" creationId="{2571831D-759D-4A14-9116-57D83395E858}"/>
          </ac:inkMkLst>
        </pc:inkChg>
        <pc:inkChg chg="add del">
          <ac:chgData name="Viet Anh Nguyen" userId="b95f61ff061388d5" providerId="LiveId" clId="{63A4074C-12D4-42CC-A380-9EE05C25C2F3}" dt="2022-01-19T07:05:32.762" v="1162"/>
          <ac:inkMkLst>
            <pc:docMk/>
            <pc:sldMk cId="1541652048" sldId="266"/>
            <ac:inkMk id="31" creationId="{38858899-20E3-4C38-90D5-697DC135EFDE}"/>
          </ac:inkMkLst>
        </pc:inkChg>
        <pc:inkChg chg="add del">
          <ac:chgData name="Viet Anh Nguyen" userId="b95f61ff061388d5" providerId="LiveId" clId="{63A4074C-12D4-42CC-A380-9EE05C25C2F3}" dt="2022-01-19T07:05:24.381" v="1141"/>
          <ac:inkMkLst>
            <pc:docMk/>
            <pc:sldMk cId="1541652048" sldId="266"/>
            <ac:inkMk id="32" creationId="{F4872F08-7281-49E8-9B76-EBA667550FFC}"/>
          </ac:inkMkLst>
        </pc:inkChg>
        <pc:inkChg chg="add del">
          <ac:chgData name="Viet Anh Nguyen" userId="b95f61ff061388d5" providerId="LiveId" clId="{63A4074C-12D4-42CC-A380-9EE05C25C2F3}" dt="2022-01-19T07:05:24.381" v="1141"/>
          <ac:inkMkLst>
            <pc:docMk/>
            <pc:sldMk cId="1541652048" sldId="266"/>
            <ac:inkMk id="33" creationId="{2066A8B1-0CB7-4257-8C36-1BCC706F0304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34" creationId="{1CF3F913-C9F1-45C8-95B9-2A5A1A59EF0B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35" creationId="{E64AB30E-EE78-43BE-9394-E76BC20B5B36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36" creationId="{AEB0D34B-3E24-4ABB-B350-3C60D2889B38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37" creationId="{2BF39F60-B16F-4B06-8A17-E82966A6BA88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38" creationId="{CEE6FF33-32A1-4716-8BEC-D8B962EFB85D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39" creationId="{DFD4F7B8-3FE3-4AA4-AE9B-04A815C297EB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40" creationId="{DEFF3B80-853A-45C0-880B-871127E47584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41" creationId="{C515E816-98B9-471D-9244-29210B57F2E6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42" creationId="{EC8E86BC-8459-44CC-87D1-97BE9C936108}"/>
          </ac:inkMkLst>
        </pc:inkChg>
        <pc:inkChg chg="add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43" creationId="{E7B9B251-D83B-4A93-BD2F-BA9ED4A2DC34}"/>
          </ac:inkMkLst>
        </pc:inkChg>
        <pc:inkChg chg="add del">
          <ac:chgData name="Viet Anh Nguyen" userId="b95f61ff061388d5" providerId="LiveId" clId="{63A4074C-12D4-42CC-A380-9EE05C25C2F3}" dt="2022-01-19T07:05:27.897" v="1150"/>
          <ac:inkMkLst>
            <pc:docMk/>
            <pc:sldMk cId="1541652048" sldId="266"/>
            <ac:inkMk id="44" creationId="{7CA3BEE1-B372-422E-92EC-3004816B943F}"/>
          </ac:inkMkLst>
        </pc:inkChg>
        <pc:inkChg chg="add del">
          <ac:chgData name="Viet Anh Nguyen" userId="b95f61ff061388d5" providerId="LiveId" clId="{63A4074C-12D4-42CC-A380-9EE05C25C2F3}" dt="2022-01-19T07:05:32.762" v="1162"/>
          <ac:inkMkLst>
            <pc:docMk/>
            <pc:sldMk cId="1541652048" sldId="266"/>
            <ac:inkMk id="45" creationId="{3AF5B9E8-2DC4-46B1-963D-1A606813D125}"/>
          </ac:inkMkLst>
        </pc:inkChg>
        <pc:inkChg chg="add del">
          <ac:chgData name="Viet Anh Nguyen" userId="b95f61ff061388d5" providerId="LiveId" clId="{63A4074C-12D4-42CC-A380-9EE05C25C2F3}" dt="2022-01-19T07:05:29.693" v="1155"/>
          <ac:inkMkLst>
            <pc:docMk/>
            <pc:sldMk cId="1541652048" sldId="266"/>
            <ac:inkMk id="46" creationId="{17096CCA-655A-47FF-BB3D-69996CC33CA7}"/>
          </ac:inkMkLst>
        </pc:inkChg>
        <pc:inkChg chg="add del">
          <ac:chgData name="Viet Anh Nguyen" userId="b95f61ff061388d5" providerId="LiveId" clId="{63A4074C-12D4-42CC-A380-9EE05C25C2F3}" dt="2022-01-19T07:05:29.693" v="1155"/>
          <ac:inkMkLst>
            <pc:docMk/>
            <pc:sldMk cId="1541652048" sldId="266"/>
            <ac:inkMk id="47" creationId="{70757CCC-70DD-44EA-81AB-6768AC33B909}"/>
          </ac:inkMkLst>
        </pc:inkChg>
        <pc:inkChg chg="add del">
          <ac:chgData name="Viet Anh Nguyen" userId="b95f61ff061388d5" providerId="LiveId" clId="{63A4074C-12D4-42CC-A380-9EE05C25C2F3}" dt="2022-01-19T07:05:32.762" v="1162"/>
          <ac:inkMkLst>
            <pc:docMk/>
            <pc:sldMk cId="1541652048" sldId="266"/>
            <ac:inkMk id="48" creationId="{ACFD9453-03FF-4052-BAFB-DA99BB48B462}"/>
          </ac:inkMkLst>
        </pc:inkChg>
        <pc:inkChg chg="add del">
          <ac:chgData name="Viet Anh Nguyen" userId="b95f61ff061388d5" providerId="LiveId" clId="{63A4074C-12D4-42CC-A380-9EE05C25C2F3}" dt="2022-01-19T07:05:31.693" v="1159"/>
          <ac:inkMkLst>
            <pc:docMk/>
            <pc:sldMk cId="1541652048" sldId="266"/>
            <ac:inkMk id="49" creationId="{FFA2C23A-76C7-46B7-BC6A-19DC1040FBD5}"/>
          </ac:inkMkLst>
        </pc:inkChg>
        <pc:inkChg chg="add del">
          <ac:chgData name="Viet Anh Nguyen" userId="b95f61ff061388d5" providerId="LiveId" clId="{63A4074C-12D4-42CC-A380-9EE05C25C2F3}" dt="2022-01-19T07:05:32.762" v="1162"/>
          <ac:inkMkLst>
            <pc:docMk/>
            <pc:sldMk cId="1541652048" sldId="266"/>
            <ac:inkMk id="50" creationId="{3E8AECAF-FE71-47E3-B404-55885479E512}"/>
          </ac:inkMkLst>
        </pc:inkChg>
        <pc:inkChg chg="add del">
          <ac:chgData name="Viet Anh Nguyen" userId="b95f61ff061388d5" providerId="LiveId" clId="{63A4074C-12D4-42CC-A380-9EE05C25C2F3}" dt="2022-01-19T07:05:31.693" v="1159"/>
          <ac:inkMkLst>
            <pc:docMk/>
            <pc:sldMk cId="1541652048" sldId="266"/>
            <ac:inkMk id="51" creationId="{22F5D48D-755E-415C-885A-2AC77450528C}"/>
          </ac:inkMkLst>
        </pc:inkChg>
        <pc:inkChg chg="add del">
          <ac:chgData name="Viet Anh Nguyen" userId="b95f61ff061388d5" providerId="LiveId" clId="{63A4074C-12D4-42CC-A380-9EE05C25C2F3}" dt="2022-01-19T07:05:31.693" v="1159"/>
          <ac:inkMkLst>
            <pc:docMk/>
            <pc:sldMk cId="1541652048" sldId="266"/>
            <ac:inkMk id="52" creationId="{84F44B45-8AD1-4C94-AA4B-D10C57802D0E}"/>
          </ac:inkMkLst>
        </pc:inkChg>
        <pc:inkChg chg="add del">
          <ac:chgData name="Viet Anh Nguyen" userId="b95f61ff061388d5" providerId="LiveId" clId="{63A4074C-12D4-42CC-A380-9EE05C25C2F3}" dt="2022-01-19T07:05:32.762" v="1162"/>
          <ac:inkMkLst>
            <pc:docMk/>
            <pc:sldMk cId="1541652048" sldId="266"/>
            <ac:inkMk id="53" creationId="{B653BC69-D6F4-4902-9BA9-3C11787DAB01}"/>
          </ac:inkMkLst>
        </pc:inkChg>
        <pc:inkChg chg="add del">
          <ac:chgData name="Viet Anh Nguyen" userId="b95f61ff061388d5" providerId="LiveId" clId="{63A4074C-12D4-42CC-A380-9EE05C25C2F3}" dt="2022-01-19T07:05:32.762" v="1162"/>
          <ac:inkMkLst>
            <pc:docMk/>
            <pc:sldMk cId="1541652048" sldId="266"/>
            <ac:inkMk id="54" creationId="{F2586DF0-0FA8-44BB-BD40-59916A7C8C8B}"/>
          </ac:inkMkLst>
        </pc:inkChg>
        <pc:inkChg chg="add del">
          <ac:chgData name="Viet Anh Nguyen" userId="b95f61ff061388d5" providerId="LiveId" clId="{63A4074C-12D4-42CC-A380-9EE05C25C2F3}" dt="2022-01-19T07:05:32.762" v="1162"/>
          <ac:inkMkLst>
            <pc:docMk/>
            <pc:sldMk cId="1541652048" sldId="266"/>
            <ac:inkMk id="55" creationId="{AC72E44E-A70B-44A9-8D8E-5005E1953BCC}"/>
          </ac:inkMkLst>
        </pc:inkChg>
        <pc:inkChg chg="add del">
          <ac:chgData name="Viet Anh Nguyen" userId="b95f61ff061388d5" providerId="LiveId" clId="{63A4074C-12D4-42CC-A380-9EE05C25C2F3}" dt="2022-01-19T07:05:32.762" v="1162"/>
          <ac:inkMkLst>
            <pc:docMk/>
            <pc:sldMk cId="1541652048" sldId="266"/>
            <ac:inkMk id="56" creationId="{6CD7A9A3-8429-4ACF-A30E-9B472F443A1C}"/>
          </ac:inkMkLst>
        </pc:inkChg>
        <pc:inkChg chg="add del">
          <ac:chgData name="Viet Anh Nguyen" userId="b95f61ff061388d5" providerId="LiveId" clId="{63A4074C-12D4-42CC-A380-9EE05C25C2F3}" dt="2022-01-19T07:05:34.740" v="1167"/>
          <ac:inkMkLst>
            <pc:docMk/>
            <pc:sldMk cId="1541652048" sldId="266"/>
            <ac:inkMk id="57" creationId="{E4345F6B-EC3C-403B-A9CD-1C20546D75FA}"/>
          </ac:inkMkLst>
        </pc:inkChg>
        <pc:inkChg chg="add del">
          <ac:chgData name="Viet Anh Nguyen" userId="b95f61ff061388d5" providerId="LiveId" clId="{63A4074C-12D4-42CC-A380-9EE05C25C2F3}" dt="2022-01-19T07:05:34.740" v="1167"/>
          <ac:inkMkLst>
            <pc:docMk/>
            <pc:sldMk cId="1541652048" sldId="266"/>
            <ac:inkMk id="58" creationId="{E7B9596A-8FD9-443A-967F-E94A6EB5A40C}"/>
          </ac:inkMkLst>
        </pc:inkChg>
        <pc:inkChg chg="add del">
          <ac:chgData name="Viet Anh Nguyen" userId="b95f61ff061388d5" providerId="LiveId" clId="{63A4074C-12D4-42CC-A380-9EE05C25C2F3}" dt="2022-01-19T07:05:34.740" v="1167"/>
          <ac:inkMkLst>
            <pc:docMk/>
            <pc:sldMk cId="1541652048" sldId="266"/>
            <ac:inkMk id="59" creationId="{D3466A73-DD29-4606-BBDF-DCFAA5D693CC}"/>
          </ac:inkMkLst>
        </pc:inkChg>
        <pc:inkChg chg="add del">
          <ac:chgData name="Viet Anh Nguyen" userId="b95f61ff061388d5" providerId="LiveId" clId="{63A4074C-12D4-42CC-A380-9EE05C25C2F3}" dt="2022-01-19T07:05:34.740" v="1167"/>
          <ac:inkMkLst>
            <pc:docMk/>
            <pc:sldMk cId="1541652048" sldId="266"/>
            <ac:inkMk id="60" creationId="{4892FA09-F481-42E2-9E52-386CFDE62C4D}"/>
          </ac:inkMkLst>
        </pc:inkChg>
        <pc:inkChg chg="add del">
          <ac:chgData name="Viet Anh Nguyen" userId="b95f61ff061388d5" providerId="LiveId" clId="{63A4074C-12D4-42CC-A380-9EE05C25C2F3}" dt="2022-01-19T07:05:34.740" v="1167"/>
          <ac:inkMkLst>
            <pc:docMk/>
            <pc:sldMk cId="1541652048" sldId="266"/>
            <ac:inkMk id="61" creationId="{D2FEEC90-F5A1-462E-B8CC-D021E582A585}"/>
          </ac:inkMkLst>
        </pc:inkChg>
        <pc:inkChg chg="add">
          <ac:chgData name="Viet Anh Nguyen" userId="b95f61ff061388d5" providerId="LiveId" clId="{63A4074C-12D4-42CC-A380-9EE05C25C2F3}" dt="2022-01-19T07:05:34.740" v="1167"/>
          <ac:inkMkLst>
            <pc:docMk/>
            <pc:sldMk cId="1541652048" sldId="266"/>
            <ac:inkMk id="62" creationId="{2A5DC199-802E-4C1D-8403-82057567B4E9}"/>
          </ac:inkMkLst>
        </pc:inkChg>
        <pc:inkChg chg="add del">
          <ac:chgData name="Viet Anh Nguyen" userId="b95f61ff061388d5" providerId="LiveId" clId="{63A4074C-12D4-42CC-A380-9EE05C25C2F3}" dt="2022-01-19T07:05:36.122" v="1170"/>
          <ac:inkMkLst>
            <pc:docMk/>
            <pc:sldMk cId="1541652048" sldId="266"/>
            <ac:inkMk id="63" creationId="{908DFFD3-E5DB-43B6-800D-F0ED60C1F1DB}"/>
          </ac:inkMkLst>
        </pc:inkChg>
        <pc:inkChg chg="add del">
          <ac:chgData name="Viet Anh Nguyen" userId="b95f61ff061388d5" providerId="LiveId" clId="{63A4074C-12D4-42CC-A380-9EE05C25C2F3}" dt="2022-01-19T07:05:36.122" v="1170"/>
          <ac:inkMkLst>
            <pc:docMk/>
            <pc:sldMk cId="1541652048" sldId="266"/>
            <ac:inkMk id="64" creationId="{201969BB-D438-425A-A4D1-A4298B97BF5F}"/>
          </ac:inkMkLst>
        </pc:inkChg>
        <pc:inkChg chg="add">
          <ac:chgData name="Viet Anh Nguyen" userId="b95f61ff061388d5" providerId="LiveId" clId="{63A4074C-12D4-42CC-A380-9EE05C25C2F3}" dt="2022-01-19T07:05:36.122" v="1170"/>
          <ac:inkMkLst>
            <pc:docMk/>
            <pc:sldMk cId="1541652048" sldId="266"/>
            <ac:inkMk id="65" creationId="{D765E308-E44B-4F94-B5B0-2F0EEF1C3A20}"/>
          </ac:inkMkLst>
        </pc:inkChg>
        <pc:inkChg chg="add del">
          <ac:chgData name="Viet Anh Nguyen" userId="b95f61ff061388d5" providerId="LiveId" clId="{63A4074C-12D4-42CC-A380-9EE05C25C2F3}" dt="2022-01-19T07:05:39.883" v="1176"/>
          <ac:inkMkLst>
            <pc:docMk/>
            <pc:sldMk cId="1541652048" sldId="266"/>
            <ac:inkMk id="66" creationId="{978CA40A-0E4B-4D78-B0E5-4874557E302B}"/>
          </ac:inkMkLst>
        </pc:inkChg>
        <pc:inkChg chg="add del">
          <ac:chgData name="Viet Anh Nguyen" userId="b95f61ff061388d5" providerId="LiveId" clId="{63A4074C-12D4-42CC-A380-9EE05C25C2F3}" dt="2022-01-19T07:05:39.883" v="1176"/>
          <ac:inkMkLst>
            <pc:docMk/>
            <pc:sldMk cId="1541652048" sldId="266"/>
            <ac:inkMk id="67" creationId="{1AD24D9A-11A9-4BF8-82B9-9F2EB60FF028}"/>
          </ac:inkMkLst>
        </pc:inkChg>
        <pc:inkChg chg="add del">
          <ac:chgData name="Viet Anh Nguyen" userId="b95f61ff061388d5" providerId="LiveId" clId="{63A4074C-12D4-42CC-A380-9EE05C25C2F3}" dt="2022-01-19T07:05:39.883" v="1176"/>
          <ac:inkMkLst>
            <pc:docMk/>
            <pc:sldMk cId="1541652048" sldId="266"/>
            <ac:inkMk id="68" creationId="{31C1CB8F-292D-4F92-9807-8D4E899E6D27}"/>
          </ac:inkMkLst>
        </pc:inkChg>
        <pc:inkChg chg="add del">
          <ac:chgData name="Viet Anh Nguyen" userId="b95f61ff061388d5" providerId="LiveId" clId="{63A4074C-12D4-42CC-A380-9EE05C25C2F3}" dt="2022-01-19T07:05:39.883" v="1176"/>
          <ac:inkMkLst>
            <pc:docMk/>
            <pc:sldMk cId="1541652048" sldId="266"/>
            <ac:inkMk id="69" creationId="{53ED2260-E9A9-4795-B439-E846959E411E}"/>
          </ac:inkMkLst>
        </pc:inkChg>
        <pc:inkChg chg="add del">
          <ac:chgData name="Viet Anh Nguyen" userId="b95f61ff061388d5" providerId="LiveId" clId="{63A4074C-12D4-42CC-A380-9EE05C25C2F3}" dt="2022-01-19T07:05:39.883" v="1176"/>
          <ac:inkMkLst>
            <pc:docMk/>
            <pc:sldMk cId="1541652048" sldId="266"/>
            <ac:inkMk id="70" creationId="{53B54AA0-EBAA-46FF-A39C-C68FDCC1A8C3}"/>
          </ac:inkMkLst>
        </pc:inkChg>
        <pc:inkChg chg="add">
          <ac:chgData name="Viet Anh Nguyen" userId="b95f61ff061388d5" providerId="LiveId" clId="{63A4074C-12D4-42CC-A380-9EE05C25C2F3}" dt="2022-01-19T07:05:39.883" v="1176"/>
          <ac:inkMkLst>
            <pc:docMk/>
            <pc:sldMk cId="1541652048" sldId="266"/>
            <ac:inkMk id="71" creationId="{FF0D1A00-DA3E-4451-9A90-C2E32298AC99}"/>
          </ac:inkMkLst>
        </pc:inkChg>
        <pc:inkChg chg="add">
          <ac:chgData name="Viet Anh Nguyen" userId="b95f61ff061388d5" providerId="LiveId" clId="{63A4074C-12D4-42CC-A380-9EE05C25C2F3}" dt="2022-01-19T07:05:43.234" v="1177" actId="9405"/>
          <ac:inkMkLst>
            <pc:docMk/>
            <pc:sldMk cId="1541652048" sldId="266"/>
            <ac:inkMk id="72" creationId="{1846B6B6-3629-4B56-9AC2-3A027D31CED5}"/>
          </ac:inkMkLst>
        </pc:inkChg>
        <pc:inkChg chg="add">
          <ac:chgData name="Viet Anh Nguyen" userId="b95f61ff061388d5" providerId="LiveId" clId="{63A4074C-12D4-42CC-A380-9EE05C25C2F3}" dt="2022-01-19T07:05:43.539" v="1178" actId="9405"/>
          <ac:inkMkLst>
            <pc:docMk/>
            <pc:sldMk cId="1541652048" sldId="266"/>
            <ac:inkMk id="73" creationId="{8806711C-5C18-4BDC-96ED-78785FA7A783}"/>
          </ac:inkMkLst>
        </pc:inkChg>
        <pc:inkChg chg="add">
          <ac:chgData name="Viet Anh Nguyen" userId="b95f61ff061388d5" providerId="LiveId" clId="{63A4074C-12D4-42CC-A380-9EE05C25C2F3}" dt="2022-01-19T07:05:44.135" v="1179" actId="9405"/>
          <ac:inkMkLst>
            <pc:docMk/>
            <pc:sldMk cId="1541652048" sldId="266"/>
            <ac:inkMk id="74" creationId="{B48D5BFB-9515-4130-B0F0-5C063A539CD0}"/>
          </ac:inkMkLst>
        </pc:inkChg>
        <pc:inkChg chg="add del">
          <ac:chgData name="Viet Anh Nguyen" userId="b95f61ff061388d5" providerId="LiveId" clId="{63A4074C-12D4-42CC-A380-9EE05C25C2F3}" dt="2022-01-19T07:05:45.190" v="1182"/>
          <ac:inkMkLst>
            <pc:docMk/>
            <pc:sldMk cId="1541652048" sldId="266"/>
            <ac:inkMk id="75" creationId="{6DE36458-53CF-4F38-A14A-CCBF6034736F}"/>
          </ac:inkMkLst>
        </pc:inkChg>
        <pc:inkChg chg="add del">
          <ac:chgData name="Viet Anh Nguyen" userId="b95f61ff061388d5" providerId="LiveId" clId="{63A4074C-12D4-42CC-A380-9EE05C25C2F3}" dt="2022-01-19T07:05:45.190" v="1182"/>
          <ac:inkMkLst>
            <pc:docMk/>
            <pc:sldMk cId="1541652048" sldId="266"/>
            <ac:inkMk id="76" creationId="{3A86B755-9AB5-4097-B955-EC9ADC3DD104}"/>
          </ac:inkMkLst>
        </pc:inkChg>
        <pc:inkChg chg="add">
          <ac:chgData name="Viet Anh Nguyen" userId="b95f61ff061388d5" providerId="LiveId" clId="{63A4074C-12D4-42CC-A380-9EE05C25C2F3}" dt="2022-01-19T07:05:45.190" v="1182"/>
          <ac:inkMkLst>
            <pc:docMk/>
            <pc:sldMk cId="1541652048" sldId="266"/>
            <ac:inkMk id="77" creationId="{FFFD5FB9-F9BA-4BF7-B1AF-2014D4EA37E0}"/>
          </ac:inkMkLst>
        </pc:inkChg>
        <pc:inkChg chg="add del">
          <ac:chgData name="Viet Anh Nguyen" userId="b95f61ff061388d5" providerId="LiveId" clId="{63A4074C-12D4-42CC-A380-9EE05C25C2F3}" dt="2022-01-19T07:05:47.701" v="1188"/>
          <ac:inkMkLst>
            <pc:docMk/>
            <pc:sldMk cId="1541652048" sldId="266"/>
            <ac:inkMk id="78" creationId="{BB01DF94-D30D-44E0-94C0-218C8A0B939F}"/>
          </ac:inkMkLst>
        </pc:inkChg>
        <pc:inkChg chg="add del">
          <ac:chgData name="Viet Anh Nguyen" userId="b95f61ff061388d5" providerId="LiveId" clId="{63A4074C-12D4-42CC-A380-9EE05C25C2F3}" dt="2022-01-19T07:05:47.701" v="1188"/>
          <ac:inkMkLst>
            <pc:docMk/>
            <pc:sldMk cId="1541652048" sldId="266"/>
            <ac:inkMk id="79" creationId="{9A989263-3F63-4C0D-BC94-377B25E98070}"/>
          </ac:inkMkLst>
        </pc:inkChg>
        <pc:inkChg chg="add del">
          <ac:chgData name="Viet Anh Nguyen" userId="b95f61ff061388d5" providerId="LiveId" clId="{63A4074C-12D4-42CC-A380-9EE05C25C2F3}" dt="2022-01-19T07:05:47.701" v="1188"/>
          <ac:inkMkLst>
            <pc:docMk/>
            <pc:sldMk cId="1541652048" sldId="266"/>
            <ac:inkMk id="80" creationId="{3CEDA484-5DD5-4250-BD61-C22986B46C26}"/>
          </ac:inkMkLst>
        </pc:inkChg>
        <pc:inkChg chg="add del">
          <ac:chgData name="Viet Anh Nguyen" userId="b95f61ff061388d5" providerId="LiveId" clId="{63A4074C-12D4-42CC-A380-9EE05C25C2F3}" dt="2022-01-19T07:05:47.701" v="1188"/>
          <ac:inkMkLst>
            <pc:docMk/>
            <pc:sldMk cId="1541652048" sldId="266"/>
            <ac:inkMk id="81" creationId="{FAAE6D96-5DB4-439D-BBFA-99BDD61E7684}"/>
          </ac:inkMkLst>
        </pc:inkChg>
        <pc:inkChg chg="add del">
          <ac:chgData name="Viet Anh Nguyen" userId="b95f61ff061388d5" providerId="LiveId" clId="{63A4074C-12D4-42CC-A380-9EE05C25C2F3}" dt="2022-01-19T07:05:47.701" v="1188"/>
          <ac:inkMkLst>
            <pc:docMk/>
            <pc:sldMk cId="1541652048" sldId="266"/>
            <ac:inkMk id="82" creationId="{463685AC-DB92-49EC-8448-43F52F5BF4F7}"/>
          </ac:inkMkLst>
        </pc:inkChg>
        <pc:inkChg chg="add del">
          <ac:chgData name="Viet Anh Nguyen" userId="b95f61ff061388d5" providerId="LiveId" clId="{63A4074C-12D4-42CC-A380-9EE05C25C2F3}" dt="2022-01-19T07:05:50.670" v="1193"/>
          <ac:inkMkLst>
            <pc:docMk/>
            <pc:sldMk cId="1541652048" sldId="266"/>
            <ac:inkMk id="83" creationId="{1895D530-C707-4DA3-93EF-CFF12543B6E5}"/>
          </ac:inkMkLst>
        </pc:inkChg>
        <pc:inkChg chg="add del">
          <ac:chgData name="Viet Anh Nguyen" userId="b95f61ff061388d5" providerId="LiveId" clId="{63A4074C-12D4-42CC-A380-9EE05C25C2F3}" dt="2022-01-19T07:05:50.670" v="1193"/>
          <ac:inkMkLst>
            <pc:docMk/>
            <pc:sldMk cId="1541652048" sldId="266"/>
            <ac:inkMk id="84" creationId="{731A6347-103C-4E77-8967-8827786F4F12}"/>
          </ac:inkMkLst>
        </pc:inkChg>
        <pc:inkChg chg="add del">
          <ac:chgData name="Viet Anh Nguyen" userId="b95f61ff061388d5" providerId="LiveId" clId="{63A4074C-12D4-42CC-A380-9EE05C25C2F3}" dt="2022-01-19T07:05:50.670" v="1193"/>
          <ac:inkMkLst>
            <pc:docMk/>
            <pc:sldMk cId="1541652048" sldId="266"/>
            <ac:inkMk id="85" creationId="{F36F58A3-76AC-4C07-80CE-3C3BD96A8978}"/>
          </ac:inkMkLst>
        </pc:inkChg>
        <pc:inkChg chg="add del">
          <ac:chgData name="Viet Anh Nguyen" userId="b95f61ff061388d5" providerId="LiveId" clId="{63A4074C-12D4-42CC-A380-9EE05C25C2F3}" dt="2022-01-19T07:05:50.670" v="1193"/>
          <ac:inkMkLst>
            <pc:docMk/>
            <pc:sldMk cId="1541652048" sldId="266"/>
            <ac:inkMk id="86" creationId="{65EEE532-27FE-44E8-BFCE-D602560380A5}"/>
          </ac:inkMkLst>
        </pc:inkChg>
        <pc:inkChg chg="add del">
          <ac:chgData name="Viet Anh Nguyen" userId="b95f61ff061388d5" providerId="LiveId" clId="{63A4074C-12D4-42CC-A380-9EE05C25C2F3}" dt="2022-01-19T07:05:50.670" v="1193"/>
          <ac:inkMkLst>
            <pc:docMk/>
            <pc:sldMk cId="1541652048" sldId="266"/>
            <ac:inkMk id="87" creationId="{ED2B2C70-F820-4209-AB47-F3647074A3F2}"/>
          </ac:inkMkLst>
        </pc:inkChg>
        <pc:inkChg chg="add">
          <ac:chgData name="Viet Anh Nguyen" userId="b95f61ff061388d5" providerId="LiveId" clId="{63A4074C-12D4-42CC-A380-9EE05C25C2F3}" dt="2022-01-19T07:05:50.670" v="1193"/>
          <ac:inkMkLst>
            <pc:docMk/>
            <pc:sldMk cId="1541652048" sldId="266"/>
            <ac:inkMk id="88" creationId="{5E576CBB-0A74-4483-849E-601D3D34409A}"/>
          </ac:inkMkLst>
        </pc:inkChg>
        <pc:inkChg chg="add del">
          <ac:chgData name="Viet Anh Nguyen" userId="b95f61ff061388d5" providerId="LiveId" clId="{63A4074C-12D4-42CC-A380-9EE05C25C2F3}" dt="2022-01-19T07:05:52.020" v="1196"/>
          <ac:inkMkLst>
            <pc:docMk/>
            <pc:sldMk cId="1541652048" sldId="266"/>
            <ac:inkMk id="89" creationId="{F8E69ED4-72C9-44EA-A05E-D56F0A386D8D}"/>
          </ac:inkMkLst>
        </pc:inkChg>
        <pc:inkChg chg="add del">
          <ac:chgData name="Viet Anh Nguyen" userId="b95f61ff061388d5" providerId="LiveId" clId="{63A4074C-12D4-42CC-A380-9EE05C25C2F3}" dt="2022-01-19T07:05:52.020" v="1196"/>
          <ac:inkMkLst>
            <pc:docMk/>
            <pc:sldMk cId="1541652048" sldId="266"/>
            <ac:inkMk id="90" creationId="{3C4C15CA-D0D4-4FBB-9FAA-A5C9899C8DD9}"/>
          </ac:inkMkLst>
        </pc:inkChg>
        <pc:inkChg chg="add">
          <ac:chgData name="Viet Anh Nguyen" userId="b95f61ff061388d5" providerId="LiveId" clId="{63A4074C-12D4-42CC-A380-9EE05C25C2F3}" dt="2022-01-19T07:05:52.020" v="1196"/>
          <ac:inkMkLst>
            <pc:docMk/>
            <pc:sldMk cId="1541652048" sldId="266"/>
            <ac:inkMk id="91" creationId="{19BB493E-6FA9-4FDB-A186-BA4222AE87E3}"/>
          </ac:inkMkLst>
        </pc:inkChg>
        <pc:inkChg chg="add del">
          <ac:chgData name="Viet Anh Nguyen" userId="b95f61ff061388d5" providerId="LiveId" clId="{63A4074C-12D4-42CC-A380-9EE05C25C2F3}" dt="2022-01-19T07:05:54.699" v="1199"/>
          <ac:inkMkLst>
            <pc:docMk/>
            <pc:sldMk cId="1541652048" sldId="266"/>
            <ac:inkMk id="92" creationId="{9E557A89-4A6F-4331-8FCA-31ECF82F0AE3}"/>
          </ac:inkMkLst>
        </pc:inkChg>
        <pc:inkChg chg="add del">
          <ac:chgData name="Viet Anh Nguyen" userId="b95f61ff061388d5" providerId="LiveId" clId="{63A4074C-12D4-42CC-A380-9EE05C25C2F3}" dt="2022-01-19T07:05:54.699" v="1199"/>
          <ac:inkMkLst>
            <pc:docMk/>
            <pc:sldMk cId="1541652048" sldId="266"/>
            <ac:inkMk id="93" creationId="{0A954AA0-2D5F-41E0-BE27-0E9C6F786FB8}"/>
          </ac:inkMkLst>
        </pc:inkChg>
        <pc:inkChg chg="add">
          <ac:chgData name="Viet Anh Nguyen" userId="b95f61ff061388d5" providerId="LiveId" clId="{63A4074C-12D4-42CC-A380-9EE05C25C2F3}" dt="2022-01-19T07:05:54.699" v="1199"/>
          <ac:inkMkLst>
            <pc:docMk/>
            <pc:sldMk cId="1541652048" sldId="266"/>
            <ac:inkMk id="94" creationId="{EB565C64-0777-42C1-9108-47E594B1BF29}"/>
          </ac:inkMkLst>
        </pc:inkChg>
      </pc:sldChg>
      <pc:sldChg chg="addSp delSp mod">
        <pc:chgData name="Viet Anh Nguyen" userId="b95f61ff061388d5" providerId="LiveId" clId="{63A4074C-12D4-42CC-A380-9EE05C25C2F3}" dt="2022-01-19T07:11:01.309" v="1303" actId="9405"/>
        <pc:sldMkLst>
          <pc:docMk/>
          <pc:sldMk cId="1033095781" sldId="267"/>
        </pc:sldMkLst>
        <pc:inkChg chg="add del">
          <ac:chgData name="Viet Anh Nguyen" userId="b95f61ff061388d5" providerId="LiveId" clId="{63A4074C-12D4-42CC-A380-9EE05C25C2F3}" dt="2022-01-19T07:09:53.967" v="1202"/>
          <ac:inkMkLst>
            <pc:docMk/>
            <pc:sldMk cId="1033095781" sldId="267"/>
            <ac:inkMk id="2" creationId="{CAAD8BC9-ED47-4DB8-BFE9-78A69DD54D15}"/>
          </ac:inkMkLst>
        </pc:inkChg>
        <pc:inkChg chg="add del">
          <ac:chgData name="Viet Anh Nguyen" userId="b95f61ff061388d5" providerId="LiveId" clId="{63A4074C-12D4-42CC-A380-9EE05C25C2F3}" dt="2022-01-19T07:09:53.967" v="1202"/>
          <ac:inkMkLst>
            <pc:docMk/>
            <pc:sldMk cId="1033095781" sldId="267"/>
            <ac:inkMk id="4" creationId="{0452DAEF-0C1E-425C-8E07-237120B631B0}"/>
          </ac:inkMkLst>
        </pc:inkChg>
        <pc:inkChg chg="add del">
          <ac:chgData name="Viet Anh Nguyen" userId="b95f61ff061388d5" providerId="LiveId" clId="{63A4074C-12D4-42CC-A380-9EE05C25C2F3}" dt="2022-01-19T07:09:59.010" v="1209"/>
          <ac:inkMkLst>
            <pc:docMk/>
            <pc:sldMk cId="1033095781" sldId="267"/>
            <ac:inkMk id="5" creationId="{1AC03F6B-A276-4AE3-8955-C18C81B03C7A}"/>
          </ac:inkMkLst>
        </pc:inkChg>
        <pc:inkChg chg="add del">
          <ac:chgData name="Viet Anh Nguyen" userId="b95f61ff061388d5" providerId="LiveId" clId="{63A4074C-12D4-42CC-A380-9EE05C25C2F3}" dt="2022-01-19T07:09:59.010" v="1209"/>
          <ac:inkMkLst>
            <pc:docMk/>
            <pc:sldMk cId="1033095781" sldId="267"/>
            <ac:inkMk id="6" creationId="{6FD3D01D-D883-4172-9BE8-A233C7E90F06}"/>
          </ac:inkMkLst>
        </pc:inkChg>
        <pc:inkChg chg="add del">
          <ac:chgData name="Viet Anh Nguyen" userId="b95f61ff061388d5" providerId="LiveId" clId="{63A4074C-12D4-42CC-A380-9EE05C25C2F3}" dt="2022-01-19T07:09:59.010" v="1209"/>
          <ac:inkMkLst>
            <pc:docMk/>
            <pc:sldMk cId="1033095781" sldId="267"/>
            <ac:inkMk id="7" creationId="{C139586A-3FD1-4D5B-86A1-84BC18209972}"/>
          </ac:inkMkLst>
        </pc:inkChg>
        <pc:inkChg chg="add del">
          <ac:chgData name="Viet Anh Nguyen" userId="b95f61ff061388d5" providerId="LiveId" clId="{63A4074C-12D4-42CC-A380-9EE05C25C2F3}" dt="2022-01-19T07:09:59.010" v="1209"/>
          <ac:inkMkLst>
            <pc:docMk/>
            <pc:sldMk cId="1033095781" sldId="267"/>
            <ac:inkMk id="8" creationId="{27E1D4EF-BCC8-48AD-85E3-319F7CDEB758}"/>
          </ac:inkMkLst>
        </pc:inkChg>
        <pc:inkChg chg="add del">
          <ac:chgData name="Viet Anh Nguyen" userId="b95f61ff061388d5" providerId="LiveId" clId="{63A4074C-12D4-42CC-A380-9EE05C25C2F3}" dt="2022-01-19T07:09:59.010" v="1209"/>
          <ac:inkMkLst>
            <pc:docMk/>
            <pc:sldMk cId="1033095781" sldId="267"/>
            <ac:inkMk id="9" creationId="{D49475B1-F44B-498A-B304-5C13FCC9FFED}"/>
          </ac:inkMkLst>
        </pc:inkChg>
        <pc:inkChg chg="add del">
          <ac:chgData name="Viet Anh Nguyen" userId="b95f61ff061388d5" providerId="LiveId" clId="{63A4074C-12D4-42CC-A380-9EE05C25C2F3}" dt="2022-01-19T07:09:59.010" v="1209"/>
          <ac:inkMkLst>
            <pc:docMk/>
            <pc:sldMk cId="1033095781" sldId="267"/>
            <ac:inkMk id="10" creationId="{CBCD0BA8-7568-4939-80BF-04ED53C36E1A}"/>
          </ac:inkMkLst>
        </pc:inkChg>
        <pc:inkChg chg="add del">
          <ac:chgData name="Viet Anh Nguyen" userId="b95f61ff061388d5" providerId="LiveId" clId="{63A4074C-12D4-42CC-A380-9EE05C25C2F3}" dt="2022-01-19T07:10:00.107" v="1213"/>
          <ac:inkMkLst>
            <pc:docMk/>
            <pc:sldMk cId="1033095781" sldId="267"/>
            <ac:inkMk id="11" creationId="{F5963515-252C-4BE3-AB80-BF7CA9B42EDD}"/>
          </ac:inkMkLst>
        </pc:inkChg>
        <pc:inkChg chg="add">
          <ac:chgData name="Viet Anh Nguyen" userId="b95f61ff061388d5" providerId="LiveId" clId="{63A4074C-12D4-42CC-A380-9EE05C25C2F3}" dt="2022-01-19T07:09:59.010" v="1209"/>
          <ac:inkMkLst>
            <pc:docMk/>
            <pc:sldMk cId="1033095781" sldId="267"/>
            <ac:inkMk id="12" creationId="{80CE374E-DA0A-4445-AD03-6859270CB47E}"/>
          </ac:inkMkLst>
        </pc:inkChg>
        <pc:inkChg chg="add">
          <ac:chgData name="Viet Anh Nguyen" userId="b95f61ff061388d5" providerId="LiveId" clId="{63A4074C-12D4-42CC-A380-9EE05C25C2F3}" dt="2022-01-19T07:09:59.010" v="1209"/>
          <ac:inkMkLst>
            <pc:docMk/>
            <pc:sldMk cId="1033095781" sldId="267"/>
            <ac:inkMk id="13" creationId="{F6170613-7796-472D-B841-40FCDCE6286C}"/>
          </ac:inkMkLst>
        </pc:inkChg>
        <pc:inkChg chg="add del">
          <ac:chgData name="Viet Anh Nguyen" userId="b95f61ff061388d5" providerId="LiveId" clId="{63A4074C-12D4-42CC-A380-9EE05C25C2F3}" dt="2022-01-19T07:10:00.107" v="1213"/>
          <ac:inkMkLst>
            <pc:docMk/>
            <pc:sldMk cId="1033095781" sldId="267"/>
            <ac:inkMk id="14" creationId="{A14335E3-CF4F-4D27-AFC3-A740EEC4D9B2}"/>
          </ac:inkMkLst>
        </pc:inkChg>
        <pc:inkChg chg="add del">
          <ac:chgData name="Viet Anh Nguyen" userId="b95f61ff061388d5" providerId="LiveId" clId="{63A4074C-12D4-42CC-A380-9EE05C25C2F3}" dt="2022-01-19T07:10:00.107" v="1213"/>
          <ac:inkMkLst>
            <pc:docMk/>
            <pc:sldMk cId="1033095781" sldId="267"/>
            <ac:inkMk id="15" creationId="{8979D212-31B1-41F8-9D5B-AFE737C2D5A3}"/>
          </ac:inkMkLst>
        </pc:inkChg>
        <pc:inkChg chg="add del">
          <ac:chgData name="Viet Anh Nguyen" userId="b95f61ff061388d5" providerId="LiveId" clId="{63A4074C-12D4-42CC-A380-9EE05C25C2F3}" dt="2022-01-19T07:10:00.107" v="1213"/>
          <ac:inkMkLst>
            <pc:docMk/>
            <pc:sldMk cId="1033095781" sldId="267"/>
            <ac:inkMk id="16" creationId="{34882DFE-EA35-47CB-933D-AF5D667A267C}"/>
          </ac:inkMkLst>
        </pc:inkChg>
        <pc:inkChg chg="add">
          <ac:chgData name="Viet Anh Nguyen" userId="b95f61ff061388d5" providerId="LiveId" clId="{63A4074C-12D4-42CC-A380-9EE05C25C2F3}" dt="2022-01-19T07:10:00.107" v="1213"/>
          <ac:inkMkLst>
            <pc:docMk/>
            <pc:sldMk cId="1033095781" sldId="267"/>
            <ac:inkMk id="17" creationId="{F621C35E-371C-4D82-9E96-71B48294BADE}"/>
          </ac:inkMkLst>
        </pc:inkChg>
        <pc:inkChg chg="add">
          <ac:chgData name="Viet Anh Nguyen" userId="b95f61ff061388d5" providerId="LiveId" clId="{63A4074C-12D4-42CC-A380-9EE05C25C2F3}" dt="2022-01-19T07:10:01.257" v="1214" actId="9405"/>
          <ac:inkMkLst>
            <pc:docMk/>
            <pc:sldMk cId="1033095781" sldId="267"/>
            <ac:inkMk id="18" creationId="{F95441B5-E768-454D-9394-4032A14EA9AD}"/>
          </ac:inkMkLst>
        </pc:inkChg>
        <pc:inkChg chg="add del">
          <ac:chgData name="Viet Anh Nguyen" userId="b95f61ff061388d5" providerId="LiveId" clId="{63A4074C-12D4-42CC-A380-9EE05C25C2F3}" dt="2022-01-19T07:10:03.868" v="1221"/>
          <ac:inkMkLst>
            <pc:docMk/>
            <pc:sldMk cId="1033095781" sldId="267"/>
            <ac:inkMk id="19" creationId="{B7CFEABE-8B62-4D96-9B98-8C772D7B4354}"/>
          </ac:inkMkLst>
        </pc:inkChg>
        <pc:inkChg chg="add del">
          <ac:chgData name="Viet Anh Nguyen" userId="b95f61ff061388d5" providerId="LiveId" clId="{63A4074C-12D4-42CC-A380-9EE05C25C2F3}" dt="2022-01-19T07:10:03.868" v="1221"/>
          <ac:inkMkLst>
            <pc:docMk/>
            <pc:sldMk cId="1033095781" sldId="267"/>
            <ac:inkMk id="20" creationId="{80D8F307-4562-441C-B9C1-95521363AF7D}"/>
          </ac:inkMkLst>
        </pc:inkChg>
        <pc:inkChg chg="add del">
          <ac:chgData name="Viet Anh Nguyen" userId="b95f61ff061388d5" providerId="LiveId" clId="{63A4074C-12D4-42CC-A380-9EE05C25C2F3}" dt="2022-01-19T07:10:03.868" v="1221"/>
          <ac:inkMkLst>
            <pc:docMk/>
            <pc:sldMk cId="1033095781" sldId="267"/>
            <ac:inkMk id="21" creationId="{07E6FAA3-E888-4FBE-B343-15C15ED79C47}"/>
          </ac:inkMkLst>
        </pc:inkChg>
        <pc:inkChg chg="add del">
          <ac:chgData name="Viet Anh Nguyen" userId="b95f61ff061388d5" providerId="LiveId" clId="{63A4074C-12D4-42CC-A380-9EE05C25C2F3}" dt="2022-01-19T07:10:03.868" v="1221"/>
          <ac:inkMkLst>
            <pc:docMk/>
            <pc:sldMk cId="1033095781" sldId="267"/>
            <ac:inkMk id="22" creationId="{980DC97C-2837-476B-A8A5-35F9BB9F3CCA}"/>
          </ac:inkMkLst>
        </pc:inkChg>
        <pc:inkChg chg="add del">
          <ac:chgData name="Viet Anh Nguyen" userId="b95f61ff061388d5" providerId="LiveId" clId="{63A4074C-12D4-42CC-A380-9EE05C25C2F3}" dt="2022-01-19T07:10:03.868" v="1221"/>
          <ac:inkMkLst>
            <pc:docMk/>
            <pc:sldMk cId="1033095781" sldId="267"/>
            <ac:inkMk id="23" creationId="{B6D2527B-A662-4D46-B04A-6A7A2E7E1B18}"/>
          </ac:inkMkLst>
        </pc:inkChg>
        <pc:inkChg chg="add del">
          <ac:chgData name="Viet Anh Nguyen" userId="b95f61ff061388d5" providerId="LiveId" clId="{63A4074C-12D4-42CC-A380-9EE05C25C2F3}" dt="2022-01-19T07:10:03.868" v="1221"/>
          <ac:inkMkLst>
            <pc:docMk/>
            <pc:sldMk cId="1033095781" sldId="267"/>
            <ac:inkMk id="24" creationId="{16F0AA7F-DF11-45E3-AAC1-D584C6C1A78A}"/>
          </ac:inkMkLst>
        </pc:inkChg>
        <pc:inkChg chg="add">
          <ac:chgData name="Viet Anh Nguyen" userId="b95f61ff061388d5" providerId="LiveId" clId="{63A4074C-12D4-42CC-A380-9EE05C25C2F3}" dt="2022-01-19T07:10:03.868" v="1221"/>
          <ac:inkMkLst>
            <pc:docMk/>
            <pc:sldMk cId="1033095781" sldId="267"/>
            <ac:inkMk id="25" creationId="{7FE40C61-4F2B-43B4-9A2E-9A76EF103BC1}"/>
          </ac:inkMkLst>
        </pc:inkChg>
        <pc:inkChg chg="add">
          <ac:chgData name="Viet Anh Nguyen" userId="b95f61ff061388d5" providerId="LiveId" clId="{63A4074C-12D4-42CC-A380-9EE05C25C2F3}" dt="2022-01-19T07:10:03.868" v="1221"/>
          <ac:inkMkLst>
            <pc:docMk/>
            <pc:sldMk cId="1033095781" sldId="267"/>
            <ac:inkMk id="26" creationId="{16FBB3B9-0A5E-4FB4-A683-D15548909746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27" creationId="{FDD9F335-6CEC-464A-BB38-1911AC1EE522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28" creationId="{7E15A8ED-E533-47E6-9C8E-31A19D03A11B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29" creationId="{F938E641-172E-4115-8EF8-B3BD3A493557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0" creationId="{11B09112-DF88-4D34-9D13-D36532EF7817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1" creationId="{D88078F3-FA45-4412-A0F0-4C874B464830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2" creationId="{55A438F6-38EE-489E-BA0D-141B0A23FFE1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3" creationId="{36FEA3C2-B7E3-4975-858F-F9CD9FF32FBF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4" creationId="{99A062BA-4DE1-4B8C-BD11-84CA424F2EF4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5" creationId="{D4670696-1DB4-4DA0-B37E-24EAC3FB2334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6" creationId="{74C1ADD4-D0AE-4A97-9DCE-1BE1A239AEA9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7" creationId="{9882DFD9-6770-4FD7-9140-56FC1068C648}"/>
          </ac:inkMkLst>
        </pc:inkChg>
        <pc:inkChg chg="add del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8" creationId="{066ED4C2-51DF-4844-BFED-9B6F329BCD0B}"/>
          </ac:inkMkLst>
        </pc:inkChg>
        <pc:inkChg chg="add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39" creationId="{6419438D-230E-46B5-A5C8-A519F0A5B4AF}"/>
          </ac:inkMkLst>
        </pc:inkChg>
        <pc:inkChg chg="add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40" creationId="{758EB0CC-E1F0-42B0-841E-BAECCB258508}"/>
          </ac:inkMkLst>
        </pc:inkChg>
        <pc:inkChg chg="add">
          <ac:chgData name="Viet Anh Nguyen" userId="b95f61ff061388d5" providerId="LiveId" clId="{63A4074C-12D4-42CC-A380-9EE05C25C2F3}" dt="2022-01-19T07:10:08.538" v="1234"/>
          <ac:inkMkLst>
            <pc:docMk/>
            <pc:sldMk cId="1033095781" sldId="267"/>
            <ac:inkMk id="41" creationId="{EEDE06E9-2FD7-4D5A-AEA3-FACAE915E7DB}"/>
          </ac:inkMkLst>
        </pc:inkChg>
        <pc:inkChg chg="add del">
          <ac:chgData name="Viet Anh Nguyen" userId="b95f61ff061388d5" providerId="LiveId" clId="{63A4074C-12D4-42CC-A380-9EE05C25C2F3}" dt="2022-01-19T07:10:10.653" v="1239"/>
          <ac:inkMkLst>
            <pc:docMk/>
            <pc:sldMk cId="1033095781" sldId="267"/>
            <ac:inkMk id="42" creationId="{5AF1C7DA-2393-4E17-A513-AE0CC35FE021}"/>
          </ac:inkMkLst>
        </pc:inkChg>
        <pc:inkChg chg="add del">
          <ac:chgData name="Viet Anh Nguyen" userId="b95f61ff061388d5" providerId="LiveId" clId="{63A4074C-12D4-42CC-A380-9EE05C25C2F3}" dt="2022-01-19T07:10:10.653" v="1239"/>
          <ac:inkMkLst>
            <pc:docMk/>
            <pc:sldMk cId="1033095781" sldId="267"/>
            <ac:inkMk id="43" creationId="{C1873E38-8BC4-4C29-AB72-39C5CEEDE952}"/>
          </ac:inkMkLst>
        </pc:inkChg>
        <pc:inkChg chg="add del">
          <ac:chgData name="Viet Anh Nguyen" userId="b95f61ff061388d5" providerId="LiveId" clId="{63A4074C-12D4-42CC-A380-9EE05C25C2F3}" dt="2022-01-19T07:10:10.653" v="1239"/>
          <ac:inkMkLst>
            <pc:docMk/>
            <pc:sldMk cId="1033095781" sldId="267"/>
            <ac:inkMk id="44" creationId="{266FDA6B-01C0-4A78-A764-E29EC5CF99B4}"/>
          </ac:inkMkLst>
        </pc:inkChg>
        <pc:inkChg chg="add del">
          <ac:chgData name="Viet Anh Nguyen" userId="b95f61ff061388d5" providerId="LiveId" clId="{63A4074C-12D4-42CC-A380-9EE05C25C2F3}" dt="2022-01-19T07:10:10.653" v="1239"/>
          <ac:inkMkLst>
            <pc:docMk/>
            <pc:sldMk cId="1033095781" sldId="267"/>
            <ac:inkMk id="45" creationId="{AA3AF860-EF67-4174-B982-0194BC8B713F}"/>
          </ac:inkMkLst>
        </pc:inkChg>
        <pc:inkChg chg="add">
          <ac:chgData name="Viet Anh Nguyen" userId="b95f61ff061388d5" providerId="LiveId" clId="{63A4074C-12D4-42CC-A380-9EE05C25C2F3}" dt="2022-01-19T07:10:10.653" v="1239"/>
          <ac:inkMkLst>
            <pc:docMk/>
            <pc:sldMk cId="1033095781" sldId="267"/>
            <ac:inkMk id="46" creationId="{A757FCDF-7E3F-4881-8759-B23989AA19CA}"/>
          </ac:inkMkLst>
        </pc:inkChg>
        <pc:inkChg chg="add del">
          <ac:chgData name="Viet Anh Nguyen" userId="b95f61ff061388d5" providerId="LiveId" clId="{63A4074C-12D4-42CC-A380-9EE05C25C2F3}" dt="2022-01-19T07:10:14.070" v="1243"/>
          <ac:inkMkLst>
            <pc:docMk/>
            <pc:sldMk cId="1033095781" sldId="267"/>
            <ac:inkMk id="47" creationId="{A7397EBB-9058-4357-B274-9342EF264B75}"/>
          </ac:inkMkLst>
        </pc:inkChg>
        <pc:inkChg chg="add del">
          <ac:chgData name="Viet Anh Nguyen" userId="b95f61ff061388d5" providerId="LiveId" clId="{63A4074C-12D4-42CC-A380-9EE05C25C2F3}" dt="2022-01-19T07:10:14.070" v="1243"/>
          <ac:inkMkLst>
            <pc:docMk/>
            <pc:sldMk cId="1033095781" sldId="267"/>
            <ac:inkMk id="48" creationId="{BE7B45F0-93ED-4633-A954-8B3E8C10D62B}"/>
          </ac:inkMkLst>
        </pc:inkChg>
        <pc:inkChg chg="add del">
          <ac:chgData name="Viet Anh Nguyen" userId="b95f61ff061388d5" providerId="LiveId" clId="{63A4074C-12D4-42CC-A380-9EE05C25C2F3}" dt="2022-01-19T07:10:14.070" v="1243"/>
          <ac:inkMkLst>
            <pc:docMk/>
            <pc:sldMk cId="1033095781" sldId="267"/>
            <ac:inkMk id="49" creationId="{0E8DFA7E-D262-48BF-88AF-0A5B13B13625}"/>
          </ac:inkMkLst>
        </pc:inkChg>
        <pc:inkChg chg="add">
          <ac:chgData name="Viet Anh Nguyen" userId="b95f61ff061388d5" providerId="LiveId" clId="{63A4074C-12D4-42CC-A380-9EE05C25C2F3}" dt="2022-01-19T07:10:14.070" v="1243"/>
          <ac:inkMkLst>
            <pc:docMk/>
            <pc:sldMk cId="1033095781" sldId="267"/>
            <ac:inkMk id="50" creationId="{90BFD5B4-570B-4B40-A49E-D70D7B887B5D}"/>
          </ac:inkMkLst>
        </pc:inkChg>
        <pc:inkChg chg="add del">
          <ac:chgData name="Viet Anh Nguyen" userId="b95f61ff061388d5" providerId="LiveId" clId="{63A4074C-12D4-42CC-A380-9EE05C25C2F3}" dt="2022-01-19T07:10:15.546" v="1249"/>
          <ac:inkMkLst>
            <pc:docMk/>
            <pc:sldMk cId="1033095781" sldId="267"/>
            <ac:inkMk id="51" creationId="{49B783DC-613F-419C-9B9C-3597D7EE4929}"/>
          </ac:inkMkLst>
        </pc:inkChg>
        <pc:inkChg chg="add del">
          <ac:chgData name="Viet Anh Nguyen" userId="b95f61ff061388d5" providerId="LiveId" clId="{63A4074C-12D4-42CC-A380-9EE05C25C2F3}" dt="2022-01-19T07:10:15.546" v="1249"/>
          <ac:inkMkLst>
            <pc:docMk/>
            <pc:sldMk cId="1033095781" sldId="267"/>
            <ac:inkMk id="52" creationId="{4DBB0ED8-1686-4E1A-B0B5-CC02FA3D8238}"/>
          </ac:inkMkLst>
        </pc:inkChg>
        <pc:inkChg chg="add del">
          <ac:chgData name="Viet Anh Nguyen" userId="b95f61ff061388d5" providerId="LiveId" clId="{63A4074C-12D4-42CC-A380-9EE05C25C2F3}" dt="2022-01-19T07:10:15.546" v="1249"/>
          <ac:inkMkLst>
            <pc:docMk/>
            <pc:sldMk cId="1033095781" sldId="267"/>
            <ac:inkMk id="53" creationId="{CC3172B2-0DA9-4F2B-8C01-B1BA3BA29CF3}"/>
          </ac:inkMkLst>
        </pc:inkChg>
        <pc:inkChg chg="add del">
          <ac:chgData name="Viet Anh Nguyen" userId="b95f61ff061388d5" providerId="LiveId" clId="{63A4074C-12D4-42CC-A380-9EE05C25C2F3}" dt="2022-01-19T07:10:15.546" v="1249"/>
          <ac:inkMkLst>
            <pc:docMk/>
            <pc:sldMk cId="1033095781" sldId="267"/>
            <ac:inkMk id="54" creationId="{8F478154-86F2-4ACB-B0F1-EAACE700BBB3}"/>
          </ac:inkMkLst>
        </pc:inkChg>
        <pc:inkChg chg="add del">
          <ac:chgData name="Viet Anh Nguyen" userId="b95f61ff061388d5" providerId="LiveId" clId="{63A4074C-12D4-42CC-A380-9EE05C25C2F3}" dt="2022-01-19T07:10:15.546" v="1249"/>
          <ac:inkMkLst>
            <pc:docMk/>
            <pc:sldMk cId="1033095781" sldId="267"/>
            <ac:inkMk id="55" creationId="{C811C83F-E344-4F85-BE4D-8AFB9DE102BF}"/>
          </ac:inkMkLst>
        </pc:inkChg>
        <pc:inkChg chg="add del">
          <ac:chgData name="Viet Anh Nguyen" userId="b95f61ff061388d5" providerId="LiveId" clId="{63A4074C-12D4-42CC-A380-9EE05C25C2F3}" dt="2022-01-19T07:10:18.361" v="1254"/>
          <ac:inkMkLst>
            <pc:docMk/>
            <pc:sldMk cId="1033095781" sldId="267"/>
            <ac:inkMk id="56" creationId="{FE61735E-7151-439B-BC89-86C3D78EE827}"/>
          </ac:inkMkLst>
        </pc:inkChg>
        <pc:inkChg chg="add del">
          <ac:chgData name="Viet Anh Nguyen" userId="b95f61ff061388d5" providerId="LiveId" clId="{63A4074C-12D4-42CC-A380-9EE05C25C2F3}" dt="2022-01-19T07:10:18.361" v="1254"/>
          <ac:inkMkLst>
            <pc:docMk/>
            <pc:sldMk cId="1033095781" sldId="267"/>
            <ac:inkMk id="57" creationId="{38A38A3D-7141-4C37-A16C-F0B865B01307}"/>
          </ac:inkMkLst>
        </pc:inkChg>
        <pc:inkChg chg="add del">
          <ac:chgData name="Viet Anh Nguyen" userId="b95f61ff061388d5" providerId="LiveId" clId="{63A4074C-12D4-42CC-A380-9EE05C25C2F3}" dt="2022-01-19T07:10:18.361" v="1254"/>
          <ac:inkMkLst>
            <pc:docMk/>
            <pc:sldMk cId="1033095781" sldId="267"/>
            <ac:inkMk id="58" creationId="{86E3C402-B122-4FB3-A375-90C97FE55A37}"/>
          </ac:inkMkLst>
        </pc:inkChg>
        <pc:inkChg chg="add del">
          <ac:chgData name="Viet Anh Nguyen" userId="b95f61ff061388d5" providerId="LiveId" clId="{63A4074C-12D4-42CC-A380-9EE05C25C2F3}" dt="2022-01-19T07:10:18.361" v="1254"/>
          <ac:inkMkLst>
            <pc:docMk/>
            <pc:sldMk cId="1033095781" sldId="267"/>
            <ac:inkMk id="59" creationId="{1C974F62-8F1A-4863-AD43-799823522CE5}"/>
          </ac:inkMkLst>
        </pc:inkChg>
        <pc:inkChg chg="add">
          <ac:chgData name="Viet Anh Nguyen" userId="b95f61ff061388d5" providerId="LiveId" clId="{63A4074C-12D4-42CC-A380-9EE05C25C2F3}" dt="2022-01-19T07:10:17.815" v="1253" actId="9405"/>
          <ac:inkMkLst>
            <pc:docMk/>
            <pc:sldMk cId="1033095781" sldId="267"/>
            <ac:inkMk id="60" creationId="{1A3580EC-2480-45C7-BDEB-947C042FF02E}"/>
          </ac:inkMkLst>
        </pc:inkChg>
        <pc:inkChg chg="add">
          <ac:chgData name="Viet Anh Nguyen" userId="b95f61ff061388d5" providerId="LiveId" clId="{63A4074C-12D4-42CC-A380-9EE05C25C2F3}" dt="2022-01-19T07:10:18.361" v="1254"/>
          <ac:inkMkLst>
            <pc:docMk/>
            <pc:sldMk cId="1033095781" sldId="267"/>
            <ac:inkMk id="61" creationId="{FE30A629-885E-4CF1-B31D-1E29A709E56B}"/>
          </ac:inkMkLst>
        </pc:inkChg>
        <pc:inkChg chg="add">
          <ac:chgData name="Viet Anh Nguyen" userId="b95f61ff061388d5" providerId="LiveId" clId="{63A4074C-12D4-42CC-A380-9EE05C25C2F3}" dt="2022-01-19T07:10:18.415" v="1255" actId="9405"/>
          <ac:inkMkLst>
            <pc:docMk/>
            <pc:sldMk cId="1033095781" sldId="267"/>
            <ac:inkMk id="62" creationId="{9D761331-8635-439D-8114-C91F87EB0201}"/>
          </ac:inkMkLst>
        </pc:inkChg>
        <pc:inkChg chg="add">
          <ac:chgData name="Viet Anh Nguyen" userId="b95f61ff061388d5" providerId="LiveId" clId="{63A4074C-12D4-42CC-A380-9EE05C25C2F3}" dt="2022-01-19T07:10:18.705" v="1256" actId="9405"/>
          <ac:inkMkLst>
            <pc:docMk/>
            <pc:sldMk cId="1033095781" sldId="267"/>
            <ac:inkMk id="63" creationId="{7D0F1BE6-A03C-498D-9A82-B2B9EB345FC5}"/>
          </ac:inkMkLst>
        </pc:inkChg>
        <pc:inkChg chg="add">
          <ac:chgData name="Viet Anh Nguyen" userId="b95f61ff061388d5" providerId="LiveId" clId="{63A4074C-12D4-42CC-A380-9EE05C25C2F3}" dt="2022-01-19T07:10:18.900" v="1257" actId="9405"/>
          <ac:inkMkLst>
            <pc:docMk/>
            <pc:sldMk cId="1033095781" sldId="267"/>
            <ac:inkMk id="64" creationId="{7096A617-A3B2-4FE1-824A-118E81F4EF96}"/>
          </ac:inkMkLst>
        </pc:inkChg>
        <pc:inkChg chg="add">
          <ac:chgData name="Viet Anh Nguyen" userId="b95f61ff061388d5" providerId="LiveId" clId="{63A4074C-12D4-42CC-A380-9EE05C25C2F3}" dt="2022-01-19T07:10:19.595" v="1258" actId="9405"/>
          <ac:inkMkLst>
            <pc:docMk/>
            <pc:sldMk cId="1033095781" sldId="267"/>
            <ac:inkMk id="65" creationId="{13E6471B-B78A-4203-AB9E-CF87FADD5DA9}"/>
          </ac:inkMkLst>
        </pc:inkChg>
        <pc:inkChg chg="add del">
          <ac:chgData name="Viet Anh Nguyen" userId="b95f61ff061388d5" providerId="LiveId" clId="{63A4074C-12D4-42CC-A380-9EE05C25C2F3}" dt="2022-01-19T07:10:21.516" v="1261"/>
          <ac:inkMkLst>
            <pc:docMk/>
            <pc:sldMk cId="1033095781" sldId="267"/>
            <ac:inkMk id="66" creationId="{BBE3165F-5B0E-4363-A902-FBC08FE8B5D6}"/>
          </ac:inkMkLst>
        </pc:inkChg>
        <pc:inkChg chg="add del">
          <ac:chgData name="Viet Anh Nguyen" userId="b95f61ff061388d5" providerId="LiveId" clId="{63A4074C-12D4-42CC-A380-9EE05C25C2F3}" dt="2022-01-19T07:10:21.516" v="1261"/>
          <ac:inkMkLst>
            <pc:docMk/>
            <pc:sldMk cId="1033095781" sldId="267"/>
            <ac:inkMk id="67" creationId="{B66F4811-743E-4ABA-A87A-67B8D19D9422}"/>
          </ac:inkMkLst>
        </pc:inkChg>
        <pc:inkChg chg="add">
          <ac:chgData name="Viet Anh Nguyen" userId="b95f61ff061388d5" providerId="LiveId" clId="{63A4074C-12D4-42CC-A380-9EE05C25C2F3}" dt="2022-01-19T07:10:21.516" v="1261"/>
          <ac:inkMkLst>
            <pc:docMk/>
            <pc:sldMk cId="1033095781" sldId="267"/>
            <ac:inkMk id="68" creationId="{4FFBB67A-DFF5-40CC-A71A-31BBB4C3D82B}"/>
          </ac:inkMkLst>
        </pc:inkChg>
        <pc:inkChg chg="add del">
          <ac:chgData name="Viet Anh Nguyen" userId="b95f61ff061388d5" providerId="LiveId" clId="{63A4074C-12D4-42CC-A380-9EE05C25C2F3}" dt="2022-01-19T07:10:24.939" v="1265"/>
          <ac:inkMkLst>
            <pc:docMk/>
            <pc:sldMk cId="1033095781" sldId="267"/>
            <ac:inkMk id="69" creationId="{42D5634C-976C-4918-8748-EB8AC4E3EC03}"/>
          </ac:inkMkLst>
        </pc:inkChg>
        <pc:inkChg chg="add del">
          <ac:chgData name="Viet Anh Nguyen" userId="b95f61ff061388d5" providerId="LiveId" clId="{63A4074C-12D4-42CC-A380-9EE05C25C2F3}" dt="2022-01-19T07:10:24.939" v="1265"/>
          <ac:inkMkLst>
            <pc:docMk/>
            <pc:sldMk cId="1033095781" sldId="267"/>
            <ac:inkMk id="70" creationId="{E78D7B49-7CA0-43FD-A426-5976FFC8B4C1}"/>
          </ac:inkMkLst>
        </pc:inkChg>
        <pc:inkChg chg="add del">
          <ac:chgData name="Viet Anh Nguyen" userId="b95f61ff061388d5" providerId="LiveId" clId="{63A4074C-12D4-42CC-A380-9EE05C25C2F3}" dt="2022-01-19T07:10:24.939" v="1265"/>
          <ac:inkMkLst>
            <pc:docMk/>
            <pc:sldMk cId="1033095781" sldId="267"/>
            <ac:inkMk id="71" creationId="{919BF1C7-989B-48FA-80ED-9EF9DA966C78}"/>
          </ac:inkMkLst>
        </pc:inkChg>
        <pc:inkChg chg="add">
          <ac:chgData name="Viet Anh Nguyen" userId="b95f61ff061388d5" providerId="LiveId" clId="{63A4074C-12D4-42CC-A380-9EE05C25C2F3}" dt="2022-01-19T07:10:24.939" v="1265"/>
          <ac:inkMkLst>
            <pc:docMk/>
            <pc:sldMk cId="1033095781" sldId="267"/>
            <ac:inkMk id="72" creationId="{6F60B623-C4FC-4DB0-B8E1-D9BF77AF1BA8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73" creationId="{A348524D-E6AC-46A8-94AF-19321BB76645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74" creationId="{04338432-4703-47E0-883F-B2DAD050AF71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75" creationId="{2A6C98D4-B660-4E56-B777-0F796A379CC8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76" creationId="{77723D2C-8743-4C9D-A108-2997DDDA4A89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77" creationId="{DD3F306B-1BFB-4A61-9677-395D2FC0B0B1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78" creationId="{C2F8F257-FF61-4A29-BE74-08C4CD431787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79" creationId="{53584389-1A12-4378-B5B9-4EAA4AFF7A88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80" creationId="{44FC7161-FFAE-4AE3-B228-1CA5751AE232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81" creationId="{898745E7-8588-446A-96A4-4E79784728DA}"/>
          </ac:inkMkLst>
        </pc:inkChg>
        <pc:inkChg chg="add del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82" creationId="{6171439F-A27C-4999-B170-182D29238086}"/>
          </ac:inkMkLst>
        </pc:inkChg>
        <pc:inkChg chg="add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83" creationId="{2E434C82-830C-488D-BD78-1ED98198D2D5}"/>
          </ac:inkMkLst>
        </pc:inkChg>
        <pc:inkChg chg="add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84" creationId="{5C91E75E-6369-49C4-8730-E6DCB7D16D4B}"/>
          </ac:inkMkLst>
        </pc:inkChg>
        <pc:inkChg chg="add">
          <ac:chgData name="Viet Anh Nguyen" userId="b95f61ff061388d5" providerId="LiveId" clId="{63A4074C-12D4-42CC-A380-9EE05C25C2F3}" dt="2022-01-19T07:10:34.493" v="1276"/>
          <ac:inkMkLst>
            <pc:docMk/>
            <pc:sldMk cId="1033095781" sldId="267"/>
            <ac:inkMk id="85" creationId="{A20B0159-5FDC-4225-8C67-7B3FC86F52FA}"/>
          </ac:inkMkLst>
        </pc:inkChg>
        <pc:inkChg chg="add del">
          <ac:chgData name="Viet Anh Nguyen" userId="b95f61ff061388d5" providerId="LiveId" clId="{63A4074C-12D4-42CC-A380-9EE05C25C2F3}" dt="2022-01-19T07:10:36.979" v="1281"/>
          <ac:inkMkLst>
            <pc:docMk/>
            <pc:sldMk cId="1033095781" sldId="267"/>
            <ac:inkMk id="86" creationId="{0FF38D16-78EC-4D22-A35F-60D7138BCEB4}"/>
          </ac:inkMkLst>
        </pc:inkChg>
        <pc:inkChg chg="add del">
          <ac:chgData name="Viet Anh Nguyen" userId="b95f61ff061388d5" providerId="LiveId" clId="{63A4074C-12D4-42CC-A380-9EE05C25C2F3}" dt="2022-01-19T07:10:36.979" v="1281"/>
          <ac:inkMkLst>
            <pc:docMk/>
            <pc:sldMk cId="1033095781" sldId="267"/>
            <ac:inkMk id="87" creationId="{5C052433-7815-4AC3-87F4-7CAA23BEC95D}"/>
          </ac:inkMkLst>
        </pc:inkChg>
        <pc:inkChg chg="add del">
          <ac:chgData name="Viet Anh Nguyen" userId="b95f61ff061388d5" providerId="LiveId" clId="{63A4074C-12D4-42CC-A380-9EE05C25C2F3}" dt="2022-01-19T07:10:36.979" v="1281"/>
          <ac:inkMkLst>
            <pc:docMk/>
            <pc:sldMk cId="1033095781" sldId="267"/>
            <ac:inkMk id="88" creationId="{5306DC81-B191-4417-9A9C-CBB92D2974F4}"/>
          </ac:inkMkLst>
        </pc:inkChg>
        <pc:inkChg chg="add del">
          <ac:chgData name="Viet Anh Nguyen" userId="b95f61ff061388d5" providerId="LiveId" clId="{63A4074C-12D4-42CC-A380-9EE05C25C2F3}" dt="2022-01-19T07:10:36.979" v="1281"/>
          <ac:inkMkLst>
            <pc:docMk/>
            <pc:sldMk cId="1033095781" sldId="267"/>
            <ac:inkMk id="89" creationId="{C6BF7CD4-653D-4961-A5D9-73CB0C976C71}"/>
          </ac:inkMkLst>
        </pc:inkChg>
        <pc:inkChg chg="add">
          <ac:chgData name="Viet Anh Nguyen" userId="b95f61ff061388d5" providerId="LiveId" clId="{63A4074C-12D4-42CC-A380-9EE05C25C2F3}" dt="2022-01-19T07:10:36.979" v="1281"/>
          <ac:inkMkLst>
            <pc:docMk/>
            <pc:sldMk cId="1033095781" sldId="267"/>
            <ac:inkMk id="90" creationId="{0469F1CD-AC5F-49BB-BE28-70FA2C1A6118}"/>
          </ac:inkMkLst>
        </pc:inkChg>
        <pc:inkChg chg="add del">
          <ac:chgData name="Viet Anh Nguyen" userId="b95f61ff061388d5" providerId="LiveId" clId="{63A4074C-12D4-42CC-A380-9EE05C25C2F3}" dt="2022-01-19T07:10:41.330" v="1287"/>
          <ac:inkMkLst>
            <pc:docMk/>
            <pc:sldMk cId="1033095781" sldId="267"/>
            <ac:inkMk id="91" creationId="{5862576F-CBC3-4E8A-8690-3694C64D6524}"/>
          </ac:inkMkLst>
        </pc:inkChg>
        <pc:inkChg chg="add del">
          <ac:chgData name="Viet Anh Nguyen" userId="b95f61ff061388d5" providerId="LiveId" clId="{63A4074C-12D4-42CC-A380-9EE05C25C2F3}" dt="2022-01-19T07:10:41.330" v="1287"/>
          <ac:inkMkLst>
            <pc:docMk/>
            <pc:sldMk cId="1033095781" sldId="267"/>
            <ac:inkMk id="92" creationId="{FF67F854-0D47-4451-99BF-89375C097089}"/>
          </ac:inkMkLst>
        </pc:inkChg>
        <pc:inkChg chg="add del">
          <ac:chgData name="Viet Anh Nguyen" userId="b95f61ff061388d5" providerId="LiveId" clId="{63A4074C-12D4-42CC-A380-9EE05C25C2F3}" dt="2022-01-19T07:10:41.330" v="1287"/>
          <ac:inkMkLst>
            <pc:docMk/>
            <pc:sldMk cId="1033095781" sldId="267"/>
            <ac:inkMk id="93" creationId="{FEFD2348-DF8D-467B-B791-4FE0600F5156}"/>
          </ac:inkMkLst>
        </pc:inkChg>
        <pc:inkChg chg="add del">
          <ac:chgData name="Viet Anh Nguyen" userId="b95f61ff061388d5" providerId="LiveId" clId="{63A4074C-12D4-42CC-A380-9EE05C25C2F3}" dt="2022-01-19T07:10:41.330" v="1287"/>
          <ac:inkMkLst>
            <pc:docMk/>
            <pc:sldMk cId="1033095781" sldId="267"/>
            <ac:inkMk id="94" creationId="{708DAE64-354D-49B4-A4D2-1CA7E76C681E}"/>
          </ac:inkMkLst>
        </pc:inkChg>
        <pc:inkChg chg="add del">
          <ac:chgData name="Viet Anh Nguyen" userId="b95f61ff061388d5" providerId="LiveId" clId="{63A4074C-12D4-42CC-A380-9EE05C25C2F3}" dt="2022-01-19T07:10:41.330" v="1287"/>
          <ac:inkMkLst>
            <pc:docMk/>
            <pc:sldMk cId="1033095781" sldId="267"/>
            <ac:inkMk id="95" creationId="{F686B3CF-3560-4C5C-B317-8987ED56A3DD}"/>
          </ac:inkMkLst>
        </pc:inkChg>
        <pc:inkChg chg="add del">
          <ac:chgData name="Viet Anh Nguyen" userId="b95f61ff061388d5" providerId="LiveId" clId="{63A4074C-12D4-42CC-A380-9EE05C25C2F3}" dt="2022-01-19T07:10:44.267" v="1291"/>
          <ac:inkMkLst>
            <pc:docMk/>
            <pc:sldMk cId="1033095781" sldId="267"/>
            <ac:inkMk id="96" creationId="{7FB30C5F-B64B-4990-98E7-AA69A4E17F7E}"/>
          </ac:inkMkLst>
        </pc:inkChg>
        <pc:inkChg chg="add del">
          <ac:chgData name="Viet Anh Nguyen" userId="b95f61ff061388d5" providerId="LiveId" clId="{63A4074C-12D4-42CC-A380-9EE05C25C2F3}" dt="2022-01-19T07:10:44.267" v="1291"/>
          <ac:inkMkLst>
            <pc:docMk/>
            <pc:sldMk cId="1033095781" sldId="267"/>
            <ac:inkMk id="97" creationId="{A71B157C-DAB8-4311-8840-B1DF80A31899}"/>
          </ac:inkMkLst>
        </pc:inkChg>
        <pc:inkChg chg="add del">
          <ac:chgData name="Viet Anh Nguyen" userId="b95f61ff061388d5" providerId="LiveId" clId="{63A4074C-12D4-42CC-A380-9EE05C25C2F3}" dt="2022-01-19T07:10:44.267" v="1291"/>
          <ac:inkMkLst>
            <pc:docMk/>
            <pc:sldMk cId="1033095781" sldId="267"/>
            <ac:inkMk id="98" creationId="{D4AC7961-CD84-428C-8E42-3B3543D064F8}"/>
          </ac:inkMkLst>
        </pc:inkChg>
        <pc:inkChg chg="add del">
          <ac:chgData name="Viet Anh Nguyen" userId="b95f61ff061388d5" providerId="LiveId" clId="{63A4074C-12D4-42CC-A380-9EE05C25C2F3}" dt="2022-01-19T07:10:44.267" v="1291"/>
          <ac:inkMkLst>
            <pc:docMk/>
            <pc:sldMk cId="1033095781" sldId="267"/>
            <ac:inkMk id="99" creationId="{AF5CF66E-01A6-4836-B0DF-5E18F8189D0E}"/>
          </ac:inkMkLst>
        </pc:inkChg>
        <pc:inkChg chg="add del">
          <ac:chgData name="Viet Anh Nguyen" userId="b95f61ff061388d5" providerId="LiveId" clId="{63A4074C-12D4-42CC-A380-9EE05C25C2F3}" dt="2022-01-19T07:10:44.267" v="1291"/>
          <ac:inkMkLst>
            <pc:docMk/>
            <pc:sldMk cId="1033095781" sldId="267"/>
            <ac:inkMk id="100" creationId="{C74875D7-5B31-4776-8D1D-8440C4255DBA}"/>
          </ac:inkMkLst>
        </pc:inkChg>
        <pc:inkChg chg="add">
          <ac:chgData name="Viet Anh Nguyen" userId="b95f61ff061388d5" providerId="LiveId" clId="{63A4074C-12D4-42CC-A380-9EE05C25C2F3}" dt="2022-01-19T07:10:44.267" v="1291"/>
          <ac:inkMkLst>
            <pc:docMk/>
            <pc:sldMk cId="1033095781" sldId="267"/>
            <ac:inkMk id="101" creationId="{13A80731-3757-433B-A588-49158EECF232}"/>
          </ac:inkMkLst>
        </pc:inkChg>
        <pc:inkChg chg="add del">
          <ac:chgData name="Viet Anh Nguyen" userId="b95f61ff061388d5" providerId="LiveId" clId="{63A4074C-12D4-42CC-A380-9EE05C25C2F3}" dt="2022-01-19T07:10:49.967" v="1298"/>
          <ac:inkMkLst>
            <pc:docMk/>
            <pc:sldMk cId="1033095781" sldId="267"/>
            <ac:inkMk id="102" creationId="{E53C1C2C-E5F8-47FE-9C3D-C7B431F1B741}"/>
          </ac:inkMkLst>
        </pc:inkChg>
        <pc:inkChg chg="add del">
          <ac:chgData name="Viet Anh Nguyen" userId="b95f61ff061388d5" providerId="LiveId" clId="{63A4074C-12D4-42CC-A380-9EE05C25C2F3}" dt="2022-01-19T07:10:49.967" v="1298"/>
          <ac:inkMkLst>
            <pc:docMk/>
            <pc:sldMk cId="1033095781" sldId="267"/>
            <ac:inkMk id="103" creationId="{8F92A466-CBAD-4928-AE86-017AFB41E828}"/>
          </ac:inkMkLst>
        </pc:inkChg>
        <pc:inkChg chg="add del">
          <ac:chgData name="Viet Anh Nguyen" userId="b95f61ff061388d5" providerId="LiveId" clId="{63A4074C-12D4-42CC-A380-9EE05C25C2F3}" dt="2022-01-19T07:10:49.967" v="1298"/>
          <ac:inkMkLst>
            <pc:docMk/>
            <pc:sldMk cId="1033095781" sldId="267"/>
            <ac:inkMk id="104" creationId="{FF6A4AF6-6A3E-4B5E-B91C-459869F0FAF6}"/>
          </ac:inkMkLst>
        </pc:inkChg>
        <pc:inkChg chg="add del">
          <ac:chgData name="Viet Anh Nguyen" userId="b95f61ff061388d5" providerId="LiveId" clId="{63A4074C-12D4-42CC-A380-9EE05C25C2F3}" dt="2022-01-19T07:10:49.967" v="1298"/>
          <ac:inkMkLst>
            <pc:docMk/>
            <pc:sldMk cId="1033095781" sldId="267"/>
            <ac:inkMk id="105" creationId="{9CE444C8-E363-409F-B325-BE6CE8CAD62F}"/>
          </ac:inkMkLst>
        </pc:inkChg>
        <pc:inkChg chg="add del">
          <ac:chgData name="Viet Anh Nguyen" userId="b95f61ff061388d5" providerId="LiveId" clId="{63A4074C-12D4-42CC-A380-9EE05C25C2F3}" dt="2022-01-19T07:10:49.967" v="1298"/>
          <ac:inkMkLst>
            <pc:docMk/>
            <pc:sldMk cId="1033095781" sldId="267"/>
            <ac:inkMk id="106" creationId="{9331CBB8-D4E5-400A-939D-F7BBF8AEC3A0}"/>
          </ac:inkMkLst>
        </pc:inkChg>
        <pc:inkChg chg="add del">
          <ac:chgData name="Viet Anh Nguyen" userId="b95f61ff061388d5" providerId="LiveId" clId="{63A4074C-12D4-42CC-A380-9EE05C25C2F3}" dt="2022-01-19T07:10:49.967" v="1298"/>
          <ac:inkMkLst>
            <pc:docMk/>
            <pc:sldMk cId="1033095781" sldId="267"/>
            <ac:inkMk id="107" creationId="{57AFC675-C7B9-440C-B836-DE71439BB54A}"/>
          </ac:inkMkLst>
        </pc:inkChg>
        <pc:inkChg chg="add">
          <ac:chgData name="Viet Anh Nguyen" userId="b95f61ff061388d5" providerId="LiveId" clId="{63A4074C-12D4-42CC-A380-9EE05C25C2F3}" dt="2022-01-19T07:10:49.967" v="1298"/>
          <ac:inkMkLst>
            <pc:docMk/>
            <pc:sldMk cId="1033095781" sldId="267"/>
            <ac:inkMk id="108" creationId="{4DB7B958-9F6B-4612-AC84-14F4E064F34A}"/>
          </ac:inkMkLst>
        </pc:inkChg>
        <pc:inkChg chg="add del">
          <ac:chgData name="Viet Anh Nguyen" userId="b95f61ff061388d5" providerId="LiveId" clId="{63A4074C-12D4-42CC-A380-9EE05C25C2F3}" dt="2022-01-19T07:10:53.971" v="1301"/>
          <ac:inkMkLst>
            <pc:docMk/>
            <pc:sldMk cId="1033095781" sldId="267"/>
            <ac:inkMk id="109" creationId="{F8332C01-DB2B-42E2-8A49-EDDA340A4D19}"/>
          </ac:inkMkLst>
        </pc:inkChg>
        <pc:inkChg chg="add del">
          <ac:chgData name="Viet Anh Nguyen" userId="b95f61ff061388d5" providerId="LiveId" clId="{63A4074C-12D4-42CC-A380-9EE05C25C2F3}" dt="2022-01-19T07:10:53.971" v="1301"/>
          <ac:inkMkLst>
            <pc:docMk/>
            <pc:sldMk cId="1033095781" sldId="267"/>
            <ac:inkMk id="110" creationId="{EBD2D8C7-561B-40FF-ABD4-4EFB58BD7733}"/>
          </ac:inkMkLst>
        </pc:inkChg>
        <pc:inkChg chg="add">
          <ac:chgData name="Viet Anh Nguyen" userId="b95f61ff061388d5" providerId="LiveId" clId="{63A4074C-12D4-42CC-A380-9EE05C25C2F3}" dt="2022-01-19T07:10:53.971" v="1301"/>
          <ac:inkMkLst>
            <pc:docMk/>
            <pc:sldMk cId="1033095781" sldId="267"/>
            <ac:inkMk id="111" creationId="{4A2F4639-5C52-4DA6-80D3-E1BF38B52980}"/>
          </ac:inkMkLst>
        </pc:inkChg>
        <pc:inkChg chg="add">
          <ac:chgData name="Viet Anh Nguyen" userId="b95f61ff061388d5" providerId="LiveId" clId="{63A4074C-12D4-42CC-A380-9EE05C25C2F3}" dt="2022-01-19T07:10:56.717" v="1302" actId="9405"/>
          <ac:inkMkLst>
            <pc:docMk/>
            <pc:sldMk cId="1033095781" sldId="267"/>
            <ac:inkMk id="112" creationId="{6FCE71C9-E00A-479B-8741-4CE95CBEAEBF}"/>
          </ac:inkMkLst>
        </pc:inkChg>
        <pc:inkChg chg="add">
          <ac:chgData name="Viet Anh Nguyen" userId="b95f61ff061388d5" providerId="LiveId" clId="{63A4074C-12D4-42CC-A380-9EE05C25C2F3}" dt="2022-01-19T07:11:01.309" v="1303" actId="9405"/>
          <ac:inkMkLst>
            <pc:docMk/>
            <pc:sldMk cId="1033095781" sldId="267"/>
            <ac:inkMk id="113" creationId="{CCD9A55E-1378-4AE5-B599-0D63C5DAF23F}"/>
          </ac:inkMkLst>
        </pc:inkChg>
      </pc:sldChg>
      <pc:sldChg chg="addSp delSp mod">
        <pc:chgData name="Viet Anh Nguyen" userId="b95f61ff061388d5" providerId="LiveId" clId="{63A4074C-12D4-42CC-A380-9EE05C25C2F3}" dt="2022-01-19T07:54:02.972" v="1534"/>
        <pc:sldMkLst>
          <pc:docMk/>
          <pc:sldMk cId="206824330" sldId="268"/>
        </pc:sldMkLst>
        <pc:inkChg chg="add">
          <ac:chgData name="Viet Anh Nguyen" userId="b95f61ff061388d5" providerId="LiveId" clId="{63A4074C-12D4-42CC-A380-9EE05C25C2F3}" dt="2022-01-19T07:53:41.568" v="1520" actId="9405"/>
          <ac:inkMkLst>
            <pc:docMk/>
            <pc:sldMk cId="206824330" sldId="268"/>
            <ac:inkMk id="2" creationId="{C5C19B83-F7E5-43E1-9A8F-10DF7BD11B2A}"/>
          </ac:inkMkLst>
        </pc:inkChg>
        <pc:inkChg chg="add del">
          <ac:chgData name="Viet Anh Nguyen" userId="b95f61ff061388d5" providerId="LiveId" clId="{63A4074C-12D4-42CC-A380-9EE05C25C2F3}" dt="2022-01-19T07:53:45.909" v="1525"/>
          <ac:inkMkLst>
            <pc:docMk/>
            <pc:sldMk cId="206824330" sldId="268"/>
            <ac:inkMk id="4" creationId="{9FB85AB5-F386-46B3-8CE1-6C775D6C103A}"/>
          </ac:inkMkLst>
        </pc:inkChg>
        <pc:inkChg chg="add del">
          <ac:chgData name="Viet Anh Nguyen" userId="b95f61ff061388d5" providerId="LiveId" clId="{63A4074C-12D4-42CC-A380-9EE05C25C2F3}" dt="2022-01-19T07:53:45.909" v="1525"/>
          <ac:inkMkLst>
            <pc:docMk/>
            <pc:sldMk cId="206824330" sldId="268"/>
            <ac:inkMk id="5" creationId="{7B941176-205D-4F2C-8FEF-98B77315DB4F}"/>
          </ac:inkMkLst>
        </pc:inkChg>
        <pc:inkChg chg="add del">
          <ac:chgData name="Viet Anh Nguyen" userId="b95f61ff061388d5" providerId="LiveId" clId="{63A4074C-12D4-42CC-A380-9EE05C25C2F3}" dt="2022-01-19T07:53:45.909" v="1525"/>
          <ac:inkMkLst>
            <pc:docMk/>
            <pc:sldMk cId="206824330" sldId="268"/>
            <ac:inkMk id="6" creationId="{8097490C-9713-4BAA-8ED7-A83C67E1222B}"/>
          </ac:inkMkLst>
        </pc:inkChg>
        <pc:inkChg chg="add del">
          <ac:chgData name="Viet Anh Nguyen" userId="b95f61ff061388d5" providerId="LiveId" clId="{63A4074C-12D4-42CC-A380-9EE05C25C2F3}" dt="2022-01-19T07:53:45.909" v="1525"/>
          <ac:inkMkLst>
            <pc:docMk/>
            <pc:sldMk cId="206824330" sldId="268"/>
            <ac:inkMk id="7" creationId="{70BA6E8F-8AEF-4F4B-ADB0-714ED636DC6E}"/>
          </ac:inkMkLst>
        </pc:inkChg>
        <pc:inkChg chg="add">
          <ac:chgData name="Viet Anh Nguyen" userId="b95f61ff061388d5" providerId="LiveId" clId="{63A4074C-12D4-42CC-A380-9EE05C25C2F3}" dt="2022-01-19T07:53:45.909" v="1525"/>
          <ac:inkMkLst>
            <pc:docMk/>
            <pc:sldMk cId="206824330" sldId="268"/>
            <ac:inkMk id="8" creationId="{B368C7C8-8A7D-4A0D-A5BF-69D3E2F2156E}"/>
          </ac:inkMkLst>
        </pc:inkChg>
        <pc:inkChg chg="add del">
          <ac:chgData name="Viet Anh Nguyen" userId="b95f61ff061388d5" providerId="LiveId" clId="{63A4074C-12D4-42CC-A380-9EE05C25C2F3}" dt="2022-01-19T07:53:54.778" v="1528"/>
          <ac:inkMkLst>
            <pc:docMk/>
            <pc:sldMk cId="206824330" sldId="268"/>
            <ac:inkMk id="9" creationId="{5B00F870-760C-4A2F-88B9-197C5C28A603}"/>
          </ac:inkMkLst>
        </pc:inkChg>
        <pc:inkChg chg="add del">
          <ac:chgData name="Viet Anh Nguyen" userId="b95f61ff061388d5" providerId="LiveId" clId="{63A4074C-12D4-42CC-A380-9EE05C25C2F3}" dt="2022-01-19T07:53:54.778" v="1528"/>
          <ac:inkMkLst>
            <pc:docMk/>
            <pc:sldMk cId="206824330" sldId="268"/>
            <ac:inkMk id="10" creationId="{A7C43D59-96AA-49F7-82E3-B75FEA8D6E0E}"/>
          </ac:inkMkLst>
        </pc:inkChg>
        <pc:inkChg chg="add del">
          <ac:chgData name="Viet Anh Nguyen" userId="b95f61ff061388d5" providerId="LiveId" clId="{63A4074C-12D4-42CC-A380-9EE05C25C2F3}" dt="2022-01-19T07:53:56.374" v="1531"/>
          <ac:inkMkLst>
            <pc:docMk/>
            <pc:sldMk cId="206824330" sldId="268"/>
            <ac:inkMk id="11" creationId="{6344128E-2A38-4BA3-B2BF-8D61C8D965CD}"/>
          </ac:inkMkLst>
        </pc:inkChg>
        <pc:inkChg chg="add del">
          <ac:chgData name="Viet Anh Nguyen" userId="b95f61ff061388d5" providerId="LiveId" clId="{63A4074C-12D4-42CC-A380-9EE05C25C2F3}" dt="2022-01-19T07:53:56.374" v="1531"/>
          <ac:inkMkLst>
            <pc:docMk/>
            <pc:sldMk cId="206824330" sldId="268"/>
            <ac:inkMk id="12" creationId="{4E10178D-D210-498C-A2F5-986B32F33ECE}"/>
          </ac:inkMkLst>
        </pc:inkChg>
        <pc:inkChg chg="add del">
          <ac:chgData name="Viet Anh Nguyen" userId="b95f61ff061388d5" providerId="LiveId" clId="{63A4074C-12D4-42CC-A380-9EE05C25C2F3}" dt="2022-01-19T07:53:56.374" v="1531"/>
          <ac:inkMkLst>
            <pc:docMk/>
            <pc:sldMk cId="206824330" sldId="268"/>
            <ac:inkMk id="13" creationId="{C1CEC65E-6A8F-4E7C-A777-F59946174529}"/>
          </ac:inkMkLst>
        </pc:inkChg>
        <pc:inkChg chg="add">
          <ac:chgData name="Viet Anh Nguyen" userId="b95f61ff061388d5" providerId="LiveId" clId="{63A4074C-12D4-42CC-A380-9EE05C25C2F3}" dt="2022-01-19T07:53:56.374" v="1531"/>
          <ac:inkMkLst>
            <pc:docMk/>
            <pc:sldMk cId="206824330" sldId="268"/>
            <ac:inkMk id="14" creationId="{43E57743-362F-4F75-BD13-39367382E269}"/>
          </ac:inkMkLst>
        </pc:inkChg>
        <pc:inkChg chg="add del">
          <ac:chgData name="Viet Anh Nguyen" userId="b95f61ff061388d5" providerId="LiveId" clId="{63A4074C-12D4-42CC-A380-9EE05C25C2F3}" dt="2022-01-19T07:54:02.972" v="1534"/>
          <ac:inkMkLst>
            <pc:docMk/>
            <pc:sldMk cId="206824330" sldId="268"/>
            <ac:inkMk id="15" creationId="{D0383DE8-B424-4E49-9A3F-7F1A0B732A57}"/>
          </ac:inkMkLst>
        </pc:inkChg>
        <pc:inkChg chg="add del">
          <ac:chgData name="Viet Anh Nguyen" userId="b95f61ff061388d5" providerId="LiveId" clId="{63A4074C-12D4-42CC-A380-9EE05C25C2F3}" dt="2022-01-19T07:54:02.972" v="1534"/>
          <ac:inkMkLst>
            <pc:docMk/>
            <pc:sldMk cId="206824330" sldId="268"/>
            <ac:inkMk id="16" creationId="{1A2D4564-3D57-4A25-AEE2-6611B22AD9FD}"/>
          </ac:inkMkLst>
        </pc:inkChg>
        <pc:inkChg chg="add">
          <ac:chgData name="Viet Anh Nguyen" userId="b95f61ff061388d5" providerId="LiveId" clId="{63A4074C-12D4-42CC-A380-9EE05C25C2F3}" dt="2022-01-19T07:54:02.972" v="1534"/>
          <ac:inkMkLst>
            <pc:docMk/>
            <pc:sldMk cId="206824330" sldId="268"/>
            <ac:inkMk id="17" creationId="{DE00CF90-CF0E-4FF5-8F7D-0632C1F702EE}"/>
          </ac:inkMkLst>
        </pc:inkChg>
      </pc:sldChg>
      <pc:sldChg chg="addSp delSp mod">
        <pc:chgData name="Viet Anh Nguyen" userId="b95f61ff061388d5" providerId="LiveId" clId="{63A4074C-12D4-42CC-A380-9EE05C25C2F3}" dt="2022-01-19T07:55:42.971" v="1549"/>
        <pc:sldMkLst>
          <pc:docMk/>
          <pc:sldMk cId="1276340289" sldId="269"/>
        </pc:sldMkLst>
        <pc:inkChg chg="add del">
          <ac:chgData name="Viet Anh Nguyen" userId="b95f61ff061388d5" providerId="LiveId" clId="{63A4074C-12D4-42CC-A380-9EE05C25C2F3}" dt="2022-01-19T07:55:25.133" v="1541"/>
          <ac:inkMkLst>
            <pc:docMk/>
            <pc:sldMk cId="1276340289" sldId="269"/>
            <ac:inkMk id="2" creationId="{6108C491-F850-49FE-8BD4-ACD4AABFC5E0}"/>
          </ac:inkMkLst>
        </pc:inkChg>
        <pc:inkChg chg="add del">
          <ac:chgData name="Viet Anh Nguyen" userId="b95f61ff061388d5" providerId="LiveId" clId="{63A4074C-12D4-42CC-A380-9EE05C25C2F3}" dt="2022-01-19T07:55:25.133" v="1541"/>
          <ac:inkMkLst>
            <pc:docMk/>
            <pc:sldMk cId="1276340289" sldId="269"/>
            <ac:inkMk id="4" creationId="{F2EAB9B0-31C2-4C1F-A619-4859B7297C39}"/>
          </ac:inkMkLst>
        </pc:inkChg>
        <pc:inkChg chg="add del">
          <ac:chgData name="Viet Anh Nguyen" userId="b95f61ff061388d5" providerId="LiveId" clId="{63A4074C-12D4-42CC-A380-9EE05C25C2F3}" dt="2022-01-19T07:55:25.133" v="1541"/>
          <ac:inkMkLst>
            <pc:docMk/>
            <pc:sldMk cId="1276340289" sldId="269"/>
            <ac:inkMk id="5" creationId="{2FE09CAC-B8CF-4841-83C0-FB44F12B6227}"/>
          </ac:inkMkLst>
        </pc:inkChg>
        <pc:inkChg chg="add del">
          <ac:chgData name="Viet Anh Nguyen" userId="b95f61ff061388d5" providerId="LiveId" clId="{63A4074C-12D4-42CC-A380-9EE05C25C2F3}" dt="2022-01-19T07:55:25.133" v="1541"/>
          <ac:inkMkLst>
            <pc:docMk/>
            <pc:sldMk cId="1276340289" sldId="269"/>
            <ac:inkMk id="6" creationId="{01D7E349-D467-4574-9D55-F641A941B622}"/>
          </ac:inkMkLst>
        </pc:inkChg>
        <pc:inkChg chg="add del">
          <ac:chgData name="Viet Anh Nguyen" userId="b95f61ff061388d5" providerId="LiveId" clId="{63A4074C-12D4-42CC-A380-9EE05C25C2F3}" dt="2022-01-19T07:55:25.133" v="1541"/>
          <ac:inkMkLst>
            <pc:docMk/>
            <pc:sldMk cId="1276340289" sldId="269"/>
            <ac:inkMk id="7" creationId="{CEB608DC-6189-41F5-955A-9EA3DCE6AA90}"/>
          </ac:inkMkLst>
        </pc:inkChg>
        <pc:inkChg chg="add del">
          <ac:chgData name="Viet Anh Nguyen" userId="b95f61ff061388d5" providerId="LiveId" clId="{63A4074C-12D4-42CC-A380-9EE05C25C2F3}" dt="2022-01-19T07:55:25.133" v="1541"/>
          <ac:inkMkLst>
            <pc:docMk/>
            <pc:sldMk cId="1276340289" sldId="269"/>
            <ac:inkMk id="8" creationId="{CA834AB8-0449-4DB9-9B55-15500C189A29}"/>
          </ac:inkMkLst>
        </pc:inkChg>
        <pc:inkChg chg="add">
          <ac:chgData name="Viet Anh Nguyen" userId="b95f61ff061388d5" providerId="LiveId" clId="{63A4074C-12D4-42CC-A380-9EE05C25C2F3}" dt="2022-01-19T07:55:25.133" v="1541"/>
          <ac:inkMkLst>
            <pc:docMk/>
            <pc:sldMk cId="1276340289" sldId="269"/>
            <ac:inkMk id="9" creationId="{E17A77FB-DF87-4F05-9510-BE3F16255426}"/>
          </ac:inkMkLst>
        </pc:inkChg>
        <pc:inkChg chg="add del">
          <ac:chgData name="Viet Anh Nguyen" userId="b95f61ff061388d5" providerId="LiveId" clId="{63A4074C-12D4-42CC-A380-9EE05C25C2F3}" dt="2022-01-19T07:55:35.926" v="1546"/>
          <ac:inkMkLst>
            <pc:docMk/>
            <pc:sldMk cId="1276340289" sldId="269"/>
            <ac:inkMk id="10" creationId="{544275AB-E557-44A0-B7B5-0FBD9D4587A0}"/>
          </ac:inkMkLst>
        </pc:inkChg>
        <pc:inkChg chg="add del">
          <ac:chgData name="Viet Anh Nguyen" userId="b95f61ff061388d5" providerId="LiveId" clId="{63A4074C-12D4-42CC-A380-9EE05C25C2F3}" dt="2022-01-19T07:55:35.926" v="1546"/>
          <ac:inkMkLst>
            <pc:docMk/>
            <pc:sldMk cId="1276340289" sldId="269"/>
            <ac:inkMk id="11" creationId="{C122AE48-A878-4A9E-89EA-D0050DFF8472}"/>
          </ac:inkMkLst>
        </pc:inkChg>
        <pc:inkChg chg="add del">
          <ac:chgData name="Viet Anh Nguyen" userId="b95f61ff061388d5" providerId="LiveId" clId="{63A4074C-12D4-42CC-A380-9EE05C25C2F3}" dt="2022-01-19T07:55:35.926" v="1546"/>
          <ac:inkMkLst>
            <pc:docMk/>
            <pc:sldMk cId="1276340289" sldId="269"/>
            <ac:inkMk id="12" creationId="{F7DA44A9-EFBA-4576-92E7-88C2B7CDF75C}"/>
          </ac:inkMkLst>
        </pc:inkChg>
        <pc:inkChg chg="add del">
          <ac:chgData name="Viet Anh Nguyen" userId="b95f61ff061388d5" providerId="LiveId" clId="{63A4074C-12D4-42CC-A380-9EE05C25C2F3}" dt="2022-01-19T07:55:35.926" v="1546"/>
          <ac:inkMkLst>
            <pc:docMk/>
            <pc:sldMk cId="1276340289" sldId="269"/>
            <ac:inkMk id="13" creationId="{5D148D82-1627-4D2E-AA9F-174325B62E87}"/>
          </ac:inkMkLst>
        </pc:inkChg>
        <pc:inkChg chg="add">
          <ac:chgData name="Viet Anh Nguyen" userId="b95f61ff061388d5" providerId="LiveId" clId="{63A4074C-12D4-42CC-A380-9EE05C25C2F3}" dt="2022-01-19T07:55:35.926" v="1546"/>
          <ac:inkMkLst>
            <pc:docMk/>
            <pc:sldMk cId="1276340289" sldId="269"/>
            <ac:inkMk id="14" creationId="{A0B1C5C7-3575-4973-B5AC-F5B17EBFD3F2}"/>
          </ac:inkMkLst>
        </pc:inkChg>
        <pc:inkChg chg="add del">
          <ac:chgData name="Viet Anh Nguyen" userId="b95f61ff061388d5" providerId="LiveId" clId="{63A4074C-12D4-42CC-A380-9EE05C25C2F3}" dt="2022-01-19T07:55:42.971" v="1549"/>
          <ac:inkMkLst>
            <pc:docMk/>
            <pc:sldMk cId="1276340289" sldId="269"/>
            <ac:inkMk id="15" creationId="{C210DE98-9FC4-46D1-8D5B-9D1ECFB08FAE}"/>
          </ac:inkMkLst>
        </pc:inkChg>
        <pc:inkChg chg="add del">
          <ac:chgData name="Viet Anh Nguyen" userId="b95f61ff061388d5" providerId="LiveId" clId="{63A4074C-12D4-42CC-A380-9EE05C25C2F3}" dt="2022-01-19T07:55:42.971" v="1549"/>
          <ac:inkMkLst>
            <pc:docMk/>
            <pc:sldMk cId="1276340289" sldId="269"/>
            <ac:inkMk id="16" creationId="{8B7F26FD-450A-4FB5-A90B-343376A47703}"/>
          </ac:inkMkLst>
        </pc:inkChg>
        <pc:inkChg chg="add">
          <ac:chgData name="Viet Anh Nguyen" userId="b95f61ff061388d5" providerId="LiveId" clId="{63A4074C-12D4-42CC-A380-9EE05C25C2F3}" dt="2022-01-19T07:55:42.971" v="1549"/>
          <ac:inkMkLst>
            <pc:docMk/>
            <pc:sldMk cId="1276340289" sldId="269"/>
            <ac:inkMk id="17" creationId="{856CC267-8E85-42E0-9B2C-3F9F1148CE5B}"/>
          </ac:inkMkLst>
        </pc:inkChg>
      </pc:sldChg>
      <pc:sldChg chg="addSp delSp modSp mod">
        <pc:chgData name="Viet Anh Nguyen" userId="b95f61ff061388d5" providerId="LiveId" clId="{63A4074C-12D4-42CC-A380-9EE05C25C2F3}" dt="2022-01-19T07:59:10.293" v="1578"/>
        <pc:sldMkLst>
          <pc:docMk/>
          <pc:sldMk cId="2368199076" sldId="270"/>
        </pc:sldMkLst>
        <pc:inkChg chg="add del">
          <ac:chgData name="Viet Anh Nguyen" userId="b95f61ff061388d5" providerId="LiveId" clId="{63A4074C-12D4-42CC-A380-9EE05C25C2F3}" dt="2022-01-19T07:58:48.672" v="1552"/>
          <ac:inkMkLst>
            <pc:docMk/>
            <pc:sldMk cId="2368199076" sldId="270"/>
            <ac:inkMk id="2" creationId="{23707B68-F7D4-4CCA-B287-B627E2EEBF2B}"/>
          </ac:inkMkLst>
        </pc:inkChg>
        <pc:inkChg chg="add del">
          <ac:chgData name="Viet Anh Nguyen" userId="b95f61ff061388d5" providerId="LiveId" clId="{63A4074C-12D4-42CC-A380-9EE05C25C2F3}" dt="2022-01-19T07:58:48.672" v="1552"/>
          <ac:inkMkLst>
            <pc:docMk/>
            <pc:sldMk cId="2368199076" sldId="270"/>
            <ac:inkMk id="4" creationId="{045F69D7-77AC-4491-8A38-8F5429F43C73}"/>
          </ac:inkMkLst>
        </pc:inkChg>
        <pc:inkChg chg="add del">
          <ac:chgData name="Viet Anh Nguyen" userId="b95f61ff061388d5" providerId="LiveId" clId="{63A4074C-12D4-42CC-A380-9EE05C25C2F3}" dt="2022-01-19T07:58:49.648" v="1555"/>
          <ac:inkMkLst>
            <pc:docMk/>
            <pc:sldMk cId="2368199076" sldId="270"/>
            <ac:inkMk id="5" creationId="{9919F5C7-5B79-42A4-A4C8-E906CA8684AE}"/>
          </ac:inkMkLst>
        </pc:inkChg>
        <pc:inkChg chg="add del">
          <ac:chgData name="Viet Anh Nguyen" userId="b95f61ff061388d5" providerId="LiveId" clId="{63A4074C-12D4-42CC-A380-9EE05C25C2F3}" dt="2022-01-19T07:58:49.648" v="1555"/>
          <ac:inkMkLst>
            <pc:docMk/>
            <pc:sldMk cId="2368199076" sldId="270"/>
            <ac:inkMk id="6" creationId="{3312E3C7-F05E-4F88-AB77-F4625EE146F7}"/>
          </ac:inkMkLst>
        </pc:inkChg>
        <pc:inkChg chg="add del">
          <ac:chgData name="Viet Anh Nguyen" userId="b95f61ff061388d5" providerId="LiveId" clId="{63A4074C-12D4-42CC-A380-9EE05C25C2F3}" dt="2022-01-19T07:58:49.648" v="1555"/>
          <ac:inkMkLst>
            <pc:docMk/>
            <pc:sldMk cId="2368199076" sldId="270"/>
            <ac:inkMk id="7" creationId="{CFD60C04-59A9-4B6C-AD4A-216B3F30A5EE}"/>
          </ac:inkMkLst>
        </pc:inkChg>
        <pc:inkChg chg="add mod">
          <ac:chgData name="Viet Anh Nguyen" userId="b95f61ff061388d5" providerId="LiveId" clId="{63A4074C-12D4-42CC-A380-9EE05C25C2F3}" dt="2022-01-19T07:58:52.992" v="1556"/>
          <ac:inkMkLst>
            <pc:docMk/>
            <pc:sldMk cId="2368199076" sldId="270"/>
            <ac:inkMk id="8" creationId="{3B8A0A78-8D63-4221-9035-7F3E64B7FEE4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9" creationId="{14386DB2-9E94-4707-9E3E-7D96F49EF88C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0" creationId="{EAEBCD39-4AF2-4353-91E4-A8B08B6A0143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1" creationId="{78FC0BF9-F1A7-449C-97BA-608FB16CBC67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2" creationId="{5397A8A8-4BCE-43A8-8902-32F0A99394F2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3" creationId="{14EB7FBD-9690-4DCE-96E7-DBE2E19FA24D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4" creationId="{ED79FF3A-08B4-46FF-B1DA-0D392EC15F14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5" creationId="{F447EAF1-394C-4CA2-A890-60AA0D00BF1D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6" creationId="{4C433AB0-B2E6-4F36-A32D-A76CC57D4ABF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7" creationId="{48966794-2851-4387-98D5-240B21D13D37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8" creationId="{DF253393-8AE4-43D5-A30C-0645EEDD9C42}"/>
          </ac:inkMkLst>
        </pc:inkChg>
        <pc:inkChg chg="add del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19" creationId="{063B0559-F1A6-4522-8A3D-DD4D8B8F119D}"/>
          </ac:inkMkLst>
        </pc:inkChg>
        <pc:inkChg chg="add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20" creationId="{2A409064-7E01-4F18-8055-3F813456C8DC}"/>
          </ac:inkMkLst>
        </pc:inkChg>
        <pc:inkChg chg="add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21" creationId="{6B3A753E-F589-49BC-A539-0425B88C14CC}"/>
          </ac:inkMkLst>
        </pc:inkChg>
        <pc:inkChg chg="add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22" creationId="{214210E5-6388-4A3E-A3F4-187F1CA7ED2C}"/>
          </ac:inkMkLst>
        </pc:inkChg>
        <pc:inkChg chg="add">
          <ac:chgData name="Viet Anh Nguyen" userId="b95f61ff061388d5" providerId="LiveId" clId="{63A4074C-12D4-42CC-A380-9EE05C25C2F3}" dt="2022-01-19T07:59:00.941" v="1568"/>
          <ac:inkMkLst>
            <pc:docMk/>
            <pc:sldMk cId="2368199076" sldId="270"/>
            <ac:inkMk id="23" creationId="{1812E63F-BD35-456B-B062-644872483273}"/>
          </ac:inkMkLst>
        </pc:inkChg>
        <pc:inkChg chg="add del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24" creationId="{51ABB785-EE55-4E25-88F9-21F1D8A82E23}"/>
          </ac:inkMkLst>
        </pc:inkChg>
        <pc:inkChg chg="add del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25" creationId="{E569676D-3F3E-439A-9546-14704A056656}"/>
          </ac:inkMkLst>
        </pc:inkChg>
        <pc:inkChg chg="add del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26" creationId="{484DB421-431C-48DE-A2DD-9E38DC8F80B5}"/>
          </ac:inkMkLst>
        </pc:inkChg>
        <pc:inkChg chg="add del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27" creationId="{3C4C900D-6396-4076-BE75-E211FAA534A8}"/>
          </ac:inkMkLst>
        </pc:inkChg>
        <pc:inkChg chg="add del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28" creationId="{0CCFC941-AD3C-4703-A429-B9339EAB0CA5}"/>
          </ac:inkMkLst>
        </pc:inkChg>
        <pc:inkChg chg="add del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29" creationId="{CB60F1DE-B24D-4DE7-8D75-5AC3C0B462B9}"/>
          </ac:inkMkLst>
        </pc:inkChg>
        <pc:inkChg chg="add del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30" creationId="{251DE9D6-C057-45F4-8CAD-29C5DB957A8B}"/>
          </ac:inkMkLst>
        </pc:inkChg>
        <pc:inkChg chg="add del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31" creationId="{36B091E0-6DC9-42D9-B873-C205114EE1C5}"/>
          </ac:inkMkLst>
        </pc:inkChg>
        <pc:inkChg chg="add del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32" creationId="{855DC5A1-42A1-4494-9156-4B71CE2C1206}"/>
          </ac:inkMkLst>
        </pc:inkChg>
        <pc:inkChg chg="add">
          <ac:chgData name="Viet Anh Nguyen" userId="b95f61ff061388d5" providerId="LiveId" clId="{63A4074C-12D4-42CC-A380-9EE05C25C2F3}" dt="2022-01-19T07:59:10.293" v="1578"/>
          <ac:inkMkLst>
            <pc:docMk/>
            <pc:sldMk cId="2368199076" sldId="270"/>
            <ac:inkMk id="33" creationId="{5266BD70-BC8F-45D7-8EB5-16F4448CD9B3}"/>
          </ac:inkMkLst>
        </pc:inkChg>
      </pc:sldChg>
      <pc:sldChg chg="addSp delSp mod">
        <pc:chgData name="Viet Anh Nguyen" userId="b95f61ff061388d5" providerId="LiveId" clId="{63A4074C-12D4-42CC-A380-9EE05C25C2F3}" dt="2022-01-19T08:02:19.132" v="1697"/>
        <pc:sldMkLst>
          <pc:docMk/>
          <pc:sldMk cId="1661797320" sldId="271"/>
        </pc:sldMkLst>
        <pc:inkChg chg="add del">
          <ac:chgData name="Viet Anh Nguyen" userId="b95f61ff061388d5" providerId="LiveId" clId="{63A4074C-12D4-42CC-A380-9EE05C25C2F3}" dt="2022-01-19T08:00:03.332" v="1582"/>
          <ac:inkMkLst>
            <pc:docMk/>
            <pc:sldMk cId="1661797320" sldId="271"/>
            <ac:inkMk id="2" creationId="{5DD2D6A0-BE16-42D2-920C-92704F1747DA}"/>
          </ac:inkMkLst>
        </pc:inkChg>
        <pc:inkChg chg="add del">
          <ac:chgData name="Viet Anh Nguyen" userId="b95f61ff061388d5" providerId="LiveId" clId="{63A4074C-12D4-42CC-A380-9EE05C25C2F3}" dt="2022-01-19T08:00:03.332" v="1582"/>
          <ac:inkMkLst>
            <pc:docMk/>
            <pc:sldMk cId="1661797320" sldId="271"/>
            <ac:inkMk id="4" creationId="{83227A66-B9B4-4336-A749-AA3AF9F73CA9}"/>
          </ac:inkMkLst>
        </pc:inkChg>
        <pc:inkChg chg="add del">
          <ac:chgData name="Viet Anh Nguyen" userId="b95f61ff061388d5" providerId="LiveId" clId="{63A4074C-12D4-42CC-A380-9EE05C25C2F3}" dt="2022-01-19T08:00:03.332" v="1582"/>
          <ac:inkMkLst>
            <pc:docMk/>
            <pc:sldMk cId="1661797320" sldId="271"/>
            <ac:inkMk id="5" creationId="{675979CF-6D30-4B95-BBC9-D6EE09F66038}"/>
          </ac:inkMkLst>
        </pc:inkChg>
        <pc:inkChg chg="add del">
          <ac:chgData name="Viet Anh Nguyen" userId="b95f61ff061388d5" providerId="LiveId" clId="{63A4074C-12D4-42CC-A380-9EE05C25C2F3}" dt="2022-01-19T08:00:04.363" v="1584"/>
          <ac:inkMkLst>
            <pc:docMk/>
            <pc:sldMk cId="1661797320" sldId="271"/>
            <ac:inkMk id="6" creationId="{79FAF2D9-C3C8-4303-8E3E-B165A4C62638}"/>
          </ac:inkMkLst>
        </pc:inkChg>
        <pc:inkChg chg="add del">
          <ac:chgData name="Viet Anh Nguyen" userId="b95f61ff061388d5" providerId="LiveId" clId="{63A4074C-12D4-42CC-A380-9EE05C25C2F3}" dt="2022-01-19T08:00:04.363" v="1584"/>
          <ac:inkMkLst>
            <pc:docMk/>
            <pc:sldMk cId="1661797320" sldId="271"/>
            <ac:inkMk id="7" creationId="{07D3DF57-4FFB-45E4-B957-7BE9B85E0A5B}"/>
          </ac:inkMkLst>
        </pc:inkChg>
        <pc:inkChg chg="add del">
          <ac:chgData name="Viet Anh Nguyen" userId="b95f61ff061388d5" providerId="LiveId" clId="{63A4074C-12D4-42CC-A380-9EE05C25C2F3}" dt="2022-01-19T08:00:06.631" v="1589"/>
          <ac:inkMkLst>
            <pc:docMk/>
            <pc:sldMk cId="1661797320" sldId="271"/>
            <ac:inkMk id="8" creationId="{FF5834DA-1BEE-46F5-ACB4-26C0D6EAD821}"/>
          </ac:inkMkLst>
        </pc:inkChg>
        <pc:inkChg chg="add del">
          <ac:chgData name="Viet Anh Nguyen" userId="b95f61ff061388d5" providerId="LiveId" clId="{63A4074C-12D4-42CC-A380-9EE05C25C2F3}" dt="2022-01-19T08:00:06.631" v="1589"/>
          <ac:inkMkLst>
            <pc:docMk/>
            <pc:sldMk cId="1661797320" sldId="271"/>
            <ac:inkMk id="9" creationId="{D7A03D19-4C39-46F5-88A3-F32739DAEB29}"/>
          </ac:inkMkLst>
        </pc:inkChg>
        <pc:inkChg chg="add del">
          <ac:chgData name="Viet Anh Nguyen" userId="b95f61ff061388d5" providerId="LiveId" clId="{63A4074C-12D4-42CC-A380-9EE05C25C2F3}" dt="2022-01-19T08:00:06.631" v="1589"/>
          <ac:inkMkLst>
            <pc:docMk/>
            <pc:sldMk cId="1661797320" sldId="271"/>
            <ac:inkMk id="10" creationId="{4562ABD3-169D-4AD5-9E8E-E2184F3363A4}"/>
          </ac:inkMkLst>
        </pc:inkChg>
        <pc:inkChg chg="add del">
          <ac:chgData name="Viet Anh Nguyen" userId="b95f61ff061388d5" providerId="LiveId" clId="{63A4074C-12D4-42CC-A380-9EE05C25C2F3}" dt="2022-01-19T08:00:06.631" v="1589"/>
          <ac:inkMkLst>
            <pc:docMk/>
            <pc:sldMk cId="1661797320" sldId="271"/>
            <ac:inkMk id="11" creationId="{10AE8E77-D7C1-4E14-88FD-E91BB0EB2373}"/>
          </ac:inkMkLst>
        </pc:inkChg>
        <pc:inkChg chg="add del">
          <ac:chgData name="Viet Anh Nguyen" userId="b95f61ff061388d5" providerId="LiveId" clId="{63A4074C-12D4-42CC-A380-9EE05C25C2F3}" dt="2022-01-19T08:00:06.631" v="1589"/>
          <ac:inkMkLst>
            <pc:docMk/>
            <pc:sldMk cId="1661797320" sldId="271"/>
            <ac:inkMk id="12" creationId="{7296CADC-78F4-4280-8E69-1556C3202540}"/>
          </ac:inkMkLst>
        </pc:inkChg>
        <pc:inkChg chg="add del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13" creationId="{1B80C443-5C8A-4543-AE33-AD6D637455B5}"/>
          </ac:inkMkLst>
        </pc:inkChg>
        <pc:inkChg chg="add">
          <ac:chgData name="Viet Anh Nguyen" userId="b95f61ff061388d5" providerId="LiveId" clId="{63A4074C-12D4-42CC-A380-9EE05C25C2F3}" dt="2022-01-19T08:00:06.631" v="1589"/>
          <ac:inkMkLst>
            <pc:docMk/>
            <pc:sldMk cId="1661797320" sldId="271"/>
            <ac:inkMk id="14" creationId="{C974E54A-2E79-46C1-A6CF-BF3AC1B85942}"/>
          </ac:inkMkLst>
        </pc:inkChg>
        <pc:inkChg chg="add del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15" creationId="{1428D788-FCA3-42D4-AB61-4401A638CF49}"/>
          </ac:inkMkLst>
        </pc:inkChg>
        <pc:inkChg chg="add del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16" creationId="{346D9A62-E923-4A0C-8086-192E95EEFE5D}"/>
          </ac:inkMkLst>
        </pc:inkChg>
        <pc:inkChg chg="add del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17" creationId="{CCAC7819-2F07-4084-863F-57A9267E71A3}"/>
          </ac:inkMkLst>
        </pc:inkChg>
        <pc:inkChg chg="add del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18" creationId="{0E5E031C-E14A-4839-A519-C881AB112AD0}"/>
          </ac:inkMkLst>
        </pc:inkChg>
        <pc:inkChg chg="add del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19" creationId="{E794FA87-F21D-4C0B-B340-815974E70300}"/>
          </ac:inkMkLst>
        </pc:inkChg>
        <pc:inkChg chg="add del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20" creationId="{8BD5D3FE-C02B-4962-8FBE-4C8A5598F3BC}"/>
          </ac:inkMkLst>
        </pc:inkChg>
        <pc:inkChg chg="add del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21" creationId="{CFA75916-461C-4531-98B6-AE817EC38420}"/>
          </ac:inkMkLst>
        </pc:inkChg>
        <pc:inkChg chg="add del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22" creationId="{E55EAC58-707C-464B-8171-792531DBDAED}"/>
          </ac:inkMkLst>
        </pc:inkChg>
        <pc:inkChg chg="add">
          <ac:chgData name="Viet Anh Nguyen" userId="b95f61ff061388d5" providerId="LiveId" clId="{63A4074C-12D4-42CC-A380-9EE05C25C2F3}" dt="2022-01-19T08:00:09.039" v="1598"/>
          <ac:inkMkLst>
            <pc:docMk/>
            <pc:sldMk cId="1661797320" sldId="271"/>
            <ac:inkMk id="23" creationId="{2C9B6B32-C7CE-4135-818A-47AF6F4376C5}"/>
          </ac:inkMkLst>
        </pc:inkChg>
        <pc:inkChg chg="add del">
          <ac:chgData name="Viet Anh Nguyen" userId="b95f61ff061388d5" providerId="LiveId" clId="{63A4074C-12D4-42CC-A380-9EE05C25C2F3}" dt="2022-01-19T08:00:10.799" v="1603"/>
          <ac:inkMkLst>
            <pc:docMk/>
            <pc:sldMk cId="1661797320" sldId="271"/>
            <ac:inkMk id="24" creationId="{84FFF082-F2E2-468A-906F-19C00F485332}"/>
          </ac:inkMkLst>
        </pc:inkChg>
        <pc:inkChg chg="add del">
          <ac:chgData name="Viet Anh Nguyen" userId="b95f61ff061388d5" providerId="LiveId" clId="{63A4074C-12D4-42CC-A380-9EE05C25C2F3}" dt="2022-01-19T08:00:10.799" v="1603"/>
          <ac:inkMkLst>
            <pc:docMk/>
            <pc:sldMk cId="1661797320" sldId="271"/>
            <ac:inkMk id="25" creationId="{1B8F2102-8D3D-417E-A828-7353EE704EE2}"/>
          </ac:inkMkLst>
        </pc:inkChg>
        <pc:inkChg chg="add del">
          <ac:chgData name="Viet Anh Nguyen" userId="b95f61ff061388d5" providerId="LiveId" clId="{63A4074C-12D4-42CC-A380-9EE05C25C2F3}" dt="2022-01-19T08:00:10.799" v="1603"/>
          <ac:inkMkLst>
            <pc:docMk/>
            <pc:sldMk cId="1661797320" sldId="271"/>
            <ac:inkMk id="26" creationId="{D3439C53-55CF-47F9-AC75-CDD2B464A041}"/>
          </ac:inkMkLst>
        </pc:inkChg>
        <pc:inkChg chg="add del">
          <ac:chgData name="Viet Anh Nguyen" userId="b95f61ff061388d5" providerId="LiveId" clId="{63A4074C-12D4-42CC-A380-9EE05C25C2F3}" dt="2022-01-19T08:00:10.799" v="1603"/>
          <ac:inkMkLst>
            <pc:docMk/>
            <pc:sldMk cId="1661797320" sldId="271"/>
            <ac:inkMk id="27" creationId="{D15CBEFC-7BDA-43DB-BAE7-E53F5481D50C}"/>
          </ac:inkMkLst>
        </pc:inkChg>
        <pc:inkChg chg="add del">
          <ac:chgData name="Viet Anh Nguyen" userId="b95f61ff061388d5" providerId="LiveId" clId="{63A4074C-12D4-42CC-A380-9EE05C25C2F3}" dt="2022-01-19T08:00:11.707" v="1605"/>
          <ac:inkMkLst>
            <pc:docMk/>
            <pc:sldMk cId="1661797320" sldId="271"/>
            <ac:inkMk id="28" creationId="{AC8CABD9-189D-4FAA-8DE0-9267F16FC525}"/>
          </ac:inkMkLst>
        </pc:inkChg>
        <pc:inkChg chg="add del">
          <ac:chgData name="Viet Anh Nguyen" userId="b95f61ff061388d5" providerId="LiveId" clId="{63A4074C-12D4-42CC-A380-9EE05C25C2F3}" dt="2022-01-19T08:00:11.707" v="1605"/>
          <ac:inkMkLst>
            <pc:docMk/>
            <pc:sldMk cId="1661797320" sldId="271"/>
            <ac:inkMk id="29" creationId="{F47D3F5B-9C9E-4B3A-86BF-1D9B8BF3E071}"/>
          </ac:inkMkLst>
        </pc:inkChg>
        <pc:inkChg chg="add del">
          <ac:chgData name="Viet Anh Nguyen" userId="b95f61ff061388d5" providerId="LiveId" clId="{63A4074C-12D4-42CC-A380-9EE05C25C2F3}" dt="2022-01-19T08:00:12.770" v="1607"/>
          <ac:inkMkLst>
            <pc:docMk/>
            <pc:sldMk cId="1661797320" sldId="271"/>
            <ac:inkMk id="30" creationId="{AB7C689C-3BF1-46E3-BC5C-8F2898E12B94}"/>
          </ac:inkMkLst>
        </pc:inkChg>
        <pc:inkChg chg="add del">
          <ac:chgData name="Viet Anh Nguyen" userId="b95f61ff061388d5" providerId="LiveId" clId="{63A4074C-12D4-42CC-A380-9EE05C25C2F3}" dt="2022-01-19T08:00:12.770" v="1607"/>
          <ac:inkMkLst>
            <pc:docMk/>
            <pc:sldMk cId="1661797320" sldId="271"/>
            <ac:inkMk id="31" creationId="{D8D3644B-62D1-4E09-BF2C-DFD1E25A6D06}"/>
          </ac:inkMkLst>
        </pc:inkChg>
        <pc:inkChg chg="add del">
          <ac:chgData name="Viet Anh Nguyen" userId="b95f61ff061388d5" providerId="LiveId" clId="{63A4074C-12D4-42CC-A380-9EE05C25C2F3}" dt="2022-01-19T08:00:14.533" v="1612"/>
          <ac:inkMkLst>
            <pc:docMk/>
            <pc:sldMk cId="1661797320" sldId="271"/>
            <ac:inkMk id="32" creationId="{95C9391E-A009-4EE6-8718-A8A473FD265C}"/>
          </ac:inkMkLst>
        </pc:inkChg>
        <pc:inkChg chg="add del">
          <ac:chgData name="Viet Anh Nguyen" userId="b95f61ff061388d5" providerId="LiveId" clId="{63A4074C-12D4-42CC-A380-9EE05C25C2F3}" dt="2022-01-19T08:00:14.533" v="1612"/>
          <ac:inkMkLst>
            <pc:docMk/>
            <pc:sldMk cId="1661797320" sldId="271"/>
            <ac:inkMk id="33" creationId="{276F2DCF-3191-4A05-B8F9-13D7ACB66093}"/>
          </ac:inkMkLst>
        </pc:inkChg>
        <pc:inkChg chg="add del">
          <ac:chgData name="Viet Anh Nguyen" userId="b95f61ff061388d5" providerId="LiveId" clId="{63A4074C-12D4-42CC-A380-9EE05C25C2F3}" dt="2022-01-19T08:00:14.533" v="1612"/>
          <ac:inkMkLst>
            <pc:docMk/>
            <pc:sldMk cId="1661797320" sldId="271"/>
            <ac:inkMk id="34" creationId="{EA7A21B5-359B-477A-BB06-30B5D540468F}"/>
          </ac:inkMkLst>
        </pc:inkChg>
        <pc:inkChg chg="add">
          <ac:chgData name="Viet Anh Nguyen" userId="b95f61ff061388d5" providerId="LiveId" clId="{63A4074C-12D4-42CC-A380-9EE05C25C2F3}" dt="2022-01-19T08:00:13.417" v="1610" actId="9405"/>
          <ac:inkMkLst>
            <pc:docMk/>
            <pc:sldMk cId="1661797320" sldId="271"/>
            <ac:inkMk id="35" creationId="{B8C03B94-DDAD-4DF8-BE6E-78AA8DDD4007}"/>
          </ac:inkMkLst>
        </pc:inkChg>
        <pc:inkChg chg="add">
          <ac:chgData name="Viet Anh Nguyen" userId="b95f61ff061388d5" providerId="LiveId" clId="{63A4074C-12D4-42CC-A380-9EE05C25C2F3}" dt="2022-01-19T08:00:13.552" v="1611" actId="9405"/>
          <ac:inkMkLst>
            <pc:docMk/>
            <pc:sldMk cId="1661797320" sldId="271"/>
            <ac:inkMk id="36" creationId="{8FB75FE1-3CCA-49E2-95A6-B031AF3276CD}"/>
          </ac:inkMkLst>
        </pc:inkChg>
        <pc:inkChg chg="add">
          <ac:chgData name="Viet Anh Nguyen" userId="b95f61ff061388d5" providerId="LiveId" clId="{63A4074C-12D4-42CC-A380-9EE05C25C2F3}" dt="2022-01-19T08:00:14.533" v="1612"/>
          <ac:inkMkLst>
            <pc:docMk/>
            <pc:sldMk cId="1661797320" sldId="271"/>
            <ac:inkMk id="37" creationId="{1977649B-C423-4D5B-B531-68851C96DA14}"/>
          </ac:inkMkLst>
        </pc:inkChg>
        <pc:inkChg chg="add del">
          <ac:chgData name="Viet Anh Nguyen" userId="b95f61ff061388d5" providerId="LiveId" clId="{63A4074C-12D4-42CC-A380-9EE05C25C2F3}" dt="2022-01-19T08:00:34.091" v="1615"/>
          <ac:inkMkLst>
            <pc:docMk/>
            <pc:sldMk cId="1661797320" sldId="271"/>
            <ac:inkMk id="38" creationId="{AEA26D87-BC8E-4C9C-B3DF-A91B723FA43F}"/>
          </ac:inkMkLst>
        </pc:inkChg>
        <pc:inkChg chg="add del">
          <ac:chgData name="Viet Anh Nguyen" userId="b95f61ff061388d5" providerId="LiveId" clId="{63A4074C-12D4-42CC-A380-9EE05C25C2F3}" dt="2022-01-19T08:00:34.091" v="1615"/>
          <ac:inkMkLst>
            <pc:docMk/>
            <pc:sldMk cId="1661797320" sldId="271"/>
            <ac:inkMk id="39" creationId="{18DFFA5B-0ADC-45A5-8D1A-941FF06AA3E4}"/>
          </ac:inkMkLst>
        </pc:inkChg>
        <pc:inkChg chg="add">
          <ac:chgData name="Viet Anh Nguyen" userId="b95f61ff061388d5" providerId="LiveId" clId="{63A4074C-12D4-42CC-A380-9EE05C25C2F3}" dt="2022-01-19T08:00:34.091" v="1615"/>
          <ac:inkMkLst>
            <pc:docMk/>
            <pc:sldMk cId="1661797320" sldId="271"/>
            <ac:inkMk id="40" creationId="{8CB70A59-6032-4618-9AA9-EAB1A35E9BF5}"/>
          </ac:inkMkLst>
        </pc:inkChg>
        <pc:inkChg chg="add del">
          <ac:chgData name="Viet Anh Nguyen" userId="b95f61ff061388d5" providerId="LiveId" clId="{63A4074C-12D4-42CC-A380-9EE05C25C2F3}" dt="2022-01-19T08:00:42.942" v="1623"/>
          <ac:inkMkLst>
            <pc:docMk/>
            <pc:sldMk cId="1661797320" sldId="271"/>
            <ac:inkMk id="41" creationId="{0C981D67-D7D4-49ED-920F-0E095CD4DE90}"/>
          </ac:inkMkLst>
        </pc:inkChg>
        <pc:inkChg chg="add del">
          <ac:chgData name="Viet Anh Nguyen" userId="b95f61ff061388d5" providerId="LiveId" clId="{63A4074C-12D4-42CC-A380-9EE05C25C2F3}" dt="2022-01-19T08:00:42.942" v="1623"/>
          <ac:inkMkLst>
            <pc:docMk/>
            <pc:sldMk cId="1661797320" sldId="271"/>
            <ac:inkMk id="42" creationId="{30A173B8-1419-42BC-97EC-B92FE98D7EA8}"/>
          </ac:inkMkLst>
        </pc:inkChg>
        <pc:inkChg chg="add del">
          <ac:chgData name="Viet Anh Nguyen" userId="b95f61ff061388d5" providerId="LiveId" clId="{63A4074C-12D4-42CC-A380-9EE05C25C2F3}" dt="2022-01-19T08:00:42.942" v="1623"/>
          <ac:inkMkLst>
            <pc:docMk/>
            <pc:sldMk cId="1661797320" sldId="271"/>
            <ac:inkMk id="43" creationId="{7B1D0A42-FD47-45D8-B8D9-68E3D2BEE6C0}"/>
          </ac:inkMkLst>
        </pc:inkChg>
        <pc:inkChg chg="add del">
          <ac:chgData name="Viet Anh Nguyen" userId="b95f61ff061388d5" providerId="LiveId" clId="{63A4074C-12D4-42CC-A380-9EE05C25C2F3}" dt="2022-01-19T08:00:42.942" v="1623"/>
          <ac:inkMkLst>
            <pc:docMk/>
            <pc:sldMk cId="1661797320" sldId="271"/>
            <ac:inkMk id="44" creationId="{80632020-61EB-47B8-8E17-E99D82F6E61A}"/>
          </ac:inkMkLst>
        </pc:inkChg>
        <pc:inkChg chg="add del">
          <ac:chgData name="Viet Anh Nguyen" userId="b95f61ff061388d5" providerId="LiveId" clId="{63A4074C-12D4-42CC-A380-9EE05C25C2F3}" dt="2022-01-19T08:00:42.942" v="1623"/>
          <ac:inkMkLst>
            <pc:docMk/>
            <pc:sldMk cId="1661797320" sldId="271"/>
            <ac:inkMk id="45" creationId="{830ABBFA-1328-4A68-AFF8-232CF065EA07}"/>
          </ac:inkMkLst>
        </pc:inkChg>
        <pc:inkChg chg="add">
          <ac:chgData name="Viet Anh Nguyen" userId="b95f61ff061388d5" providerId="LiveId" clId="{63A4074C-12D4-42CC-A380-9EE05C25C2F3}" dt="2022-01-19T08:00:41.854" v="1621" actId="9405"/>
          <ac:inkMkLst>
            <pc:docMk/>
            <pc:sldMk cId="1661797320" sldId="271"/>
            <ac:inkMk id="46" creationId="{1BD3D84A-A6A3-4AEF-B4B4-0599452F6046}"/>
          </ac:inkMkLst>
        </pc:inkChg>
        <pc:inkChg chg="add">
          <ac:chgData name="Viet Anh Nguyen" userId="b95f61ff061388d5" providerId="LiveId" clId="{63A4074C-12D4-42CC-A380-9EE05C25C2F3}" dt="2022-01-19T08:00:42.035" v="1622" actId="9405"/>
          <ac:inkMkLst>
            <pc:docMk/>
            <pc:sldMk cId="1661797320" sldId="271"/>
            <ac:inkMk id="47" creationId="{98B7B015-7973-49BF-B6C1-E0E52D3F4A5A}"/>
          </ac:inkMkLst>
        </pc:inkChg>
        <pc:inkChg chg="add">
          <ac:chgData name="Viet Anh Nguyen" userId="b95f61ff061388d5" providerId="LiveId" clId="{63A4074C-12D4-42CC-A380-9EE05C25C2F3}" dt="2022-01-19T08:00:42.942" v="1623"/>
          <ac:inkMkLst>
            <pc:docMk/>
            <pc:sldMk cId="1661797320" sldId="271"/>
            <ac:inkMk id="48" creationId="{159BE42D-3FAC-44AB-BFDD-25E97DEA03F0}"/>
          </ac:inkMkLst>
        </pc:inkChg>
        <pc:inkChg chg="add">
          <ac:chgData name="Viet Anh Nguyen" userId="b95f61ff061388d5" providerId="LiveId" clId="{63A4074C-12D4-42CC-A380-9EE05C25C2F3}" dt="2022-01-19T08:01:16.313" v="1624" actId="9405"/>
          <ac:inkMkLst>
            <pc:docMk/>
            <pc:sldMk cId="1661797320" sldId="271"/>
            <ac:inkMk id="49" creationId="{22ACCF51-A27C-4CAC-A357-F541E2D1DD4D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0" creationId="{F4AF6FFF-1CFA-4B0A-B10E-F27519B8919F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1" creationId="{2A21D32C-1C4E-46AC-A0EF-641E29D8F901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2" creationId="{E8811D7B-2BE4-43AD-BFFA-62EE87F11F2A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3" creationId="{ADFD9D93-07C5-4006-B250-22869F173AF8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4" creationId="{D8CAC566-4C32-4724-9645-FB488F3D9010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5" creationId="{5918CD87-F3EE-4965-BFC8-E13D9289E006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6" creationId="{B74F9507-CA29-42F4-89CF-61D7BD4163DA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7" creationId="{234F5690-549B-46FE-80A6-4E9F15F15B41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8" creationId="{11CCF1A2-A1B0-4E64-9743-21F5B2FB081C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59" creationId="{4CD728B2-8089-451D-9E41-FA226B78B10A}"/>
          </ac:inkMkLst>
        </pc:inkChg>
        <pc:inkChg chg="add del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60" creationId="{EBAACE8A-DADF-468F-967C-C4D457BBB5E0}"/>
          </ac:inkMkLst>
        </pc:inkChg>
        <pc:inkChg chg="add del">
          <ac:chgData name="Viet Anh Nguyen" userId="b95f61ff061388d5" providerId="LiveId" clId="{63A4074C-12D4-42CC-A380-9EE05C25C2F3}" dt="2022-01-19T08:01:33.880" v="1640"/>
          <ac:inkMkLst>
            <pc:docMk/>
            <pc:sldMk cId="1661797320" sldId="271"/>
            <ac:inkMk id="61" creationId="{729C34C0-B54E-4BA7-A868-88C471BF5368}"/>
          </ac:inkMkLst>
        </pc:inkChg>
        <pc:inkChg chg="add">
          <ac:chgData name="Viet Anh Nguyen" userId="b95f61ff061388d5" providerId="LiveId" clId="{63A4074C-12D4-42CC-A380-9EE05C25C2F3}" dt="2022-01-19T08:01:32.910" v="1636"/>
          <ac:inkMkLst>
            <pc:docMk/>
            <pc:sldMk cId="1661797320" sldId="271"/>
            <ac:inkMk id="62" creationId="{CF099346-8C97-4A41-9218-A372A2846EEC}"/>
          </ac:inkMkLst>
        </pc:inkChg>
        <pc:inkChg chg="add del">
          <ac:chgData name="Viet Anh Nguyen" userId="b95f61ff061388d5" providerId="LiveId" clId="{63A4074C-12D4-42CC-A380-9EE05C25C2F3}" dt="2022-01-19T08:01:33.880" v="1640"/>
          <ac:inkMkLst>
            <pc:docMk/>
            <pc:sldMk cId="1661797320" sldId="271"/>
            <ac:inkMk id="63" creationId="{E6F16114-9372-4FC2-994F-37846A681FBB}"/>
          </ac:inkMkLst>
        </pc:inkChg>
        <pc:inkChg chg="add del">
          <ac:chgData name="Viet Anh Nguyen" userId="b95f61ff061388d5" providerId="LiveId" clId="{63A4074C-12D4-42CC-A380-9EE05C25C2F3}" dt="2022-01-19T08:01:33.880" v="1640"/>
          <ac:inkMkLst>
            <pc:docMk/>
            <pc:sldMk cId="1661797320" sldId="271"/>
            <ac:inkMk id="64" creationId="{E19E9450-CB5C-48DE-823A-6EA5CE256402}"/>
          </ac:inkMkLst>
        </pc:inkChg>
        <pc:inkChg chg="add del">
          <ac:chgData name="Viet Anh Nguyen" userId="b95f61ff061388d5" providerId="LiveId" clId="{63A4074C-12D4-42CC-A380-9EE05C25C2F3}" dt="2022-01-19T08:01:33.880" v="1640"/>
          <ac:inkMkLst>
            <pc:docMk/>
            <pc:sldMk cId="1661797320" sldId="271"/>
            <ac:inkMk id="65" creationId="{17A4E60B-A6D7-4E3B-9144-D2A60EC71B28}"/>
          </ac:inkMkLst>
        </pc:inkChg>
        <pc:inkChg chg="add del">
          <ac:chgData name="Viet Anh Nguyen" userId="b95f61ff061388d5" providerId="LiveId" clId="{63A4074C-12D4-42CC-A380-9EE05C25C2F3}" dt="2022-01-19T08:01:35.974" v="1645"/>
          <ac:inkMkLst>
            <pc:docMk/>
            <pc:sldMk cId="1661797320" sldId="271"/>
            <ac:inkMk id="66" creationId="{D7E5D308-A147-439B-8B1B-ADF2B99DE708}"/>
          </ac:inkMkLst>
        </pc:inkChg>
        <pc:inkChg chg="add del">
          <ac:chgData name="Viet Anh Nguyen" userId="b95f61ff061388d5" providerId="LiveId" clId="{63A4074C-12D4-42CC-A380-9EE05C25C2F3}" dt="2022-01-19T08:01:35.974" v="1645"/>
          <ac:inkMkLst>
            <pc:docMk/>
            <pc:sldMk cId="1661797320" sldId="271"/>
            <ac:inkMk id="67" creationId="{2FB1B63D-AF06-48CA-B1D0-6A984AE2AB4E}"/>
          </ac:inkMkLst>
        </pc:inkChg>
        <pc:inkChg chg="add del">
          <ac:chgData name="Viet Anh Nguyen" userId="b95f61ff061388d5" providerId="LiveId" clId="{63A4074C-12D4-42CC-A380-9EE05C25C2F3}" dt="2022-01-19T08:01:35.974" v="1645"/>
          <ac:inkMkLst>
            <pc:docMk/>
            <pc:sldMk cId="1661797320" sldId="271"/>
            <ac:inkMk id="68" creationId="{906E2EE7-CC2A-4021-8DFF-B61D9BE29E0D}"/>
          </ac:inkMkLst>
        </pc:inkChg>
        <pc:inkChg chg="add del">
          <ac:chgData name="Viet Anh Nguyen" userId="b95f61ff061388d5" providerId="LiveId" clId="{63A4074C-12D4-42CC-A380-9EE05C25C2F3}" dt="2022-01-19T08:01:35.974" v="1645"/>
          <ac:inkMkLst>
            <pc:docMk/>
            <pc:sldMk cId="1661797320" sldId="271"/>
            <ac:inkMk id="69" creationId="{7048E107-E127-4820-A16D-C010BA143EEF}"/>
          </ac:inkMkLst>
        </pc:inkChg>
        <pc:inkChg chg="add del">
          <ac:chgData name="Viet Anh Nguyen" userId="b95f61ff061388d5" providerId="LiveId" clId="{63A4074C-12D4-42CC-A380-9EE05C25C2F3}" dt="2022-01-19T08:01:35.974" v="1645"/>
          <ac:inkMkLst>
            <pc:docMk/>
            <pc:sldMk cId="1661797320" sldId="271"/>
            <ac:inkMk id="70" creationId="{7BF136CF-7CF1-4882-ABF6-50AB784D8E3E}"/>
          </ac:inkMkLst>
        </pc:inkChg>
        <pc:inkChg chg="add">
          <ac:chgData name="Viet Anh Nguyen" userId="b95f61ff061388d5" providerId="LiveId" clId="{63A4074C-12D4-42CC-A380-9EE05C25C2F3}" dt="2022-01-19T08:01:35.974" v="1645"/>
          <ac:inkMkLst>
            <pc:docMk/>
            <pc:sldMk cId="1661797320" sldId="271"/>
            <ac:inkMk id="71" creationId="{DB0F4E64-DE1A-4340-8D2B-6AC467F422B1}"/>
          </ac:inkMkLst>
        </pc:inkChg>
        <pc:inkChg chg="add del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72" creationId="{2AB8B96C-1A03-49CF-900F-C78621DB4455}"/>
          </ac:inkMkLst>
        </pc:inkChg>
        <pc:inkChg chg="add del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73" creationId="{0EE6E32E-B157-48D9-AD2F-692874815D27}"/>
          </ac:inkMkLst>
        </pc:inkChg>
        <pc:inkChg chg="add del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74" creationId="{E0E1F562-8549-4908-B137-8EB9F0B6284B}"/>
          </ac:inkMkLst>
        </pc:inkChg>
        <pc:inkChg chg="add del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75" creationId="{12C3A31F-C17C-414E-8C9E-92545B0313BC}"/>
          </ac:inkMkLst>
        </pc:inkChg>
        <pc:inkChg chg="add del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76" creationId="{6B06DFCB-31B1-46BB-A0B0-5E90CCCD9E1E}"/>
          </ac:inkMkLst>
        </pc:inkChg>
        <pc:inkChg chg="add del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77" creationId="{DBBFDDF5-D44A-40A0-A61A-D176E2447039}"/>
          </ac:inkMkLst>
        </pc:inkChg>
        <pc:inkChg chg="add del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78" creationId="{DB6E936B-A473-4420-B55E-C4395959E962}"/>
          </ac:inkMkLst>
        </pc:inkChg>
        <pc:inkChg chg="add del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79" creationId="{91301EB3-7229-4675-AE7B-1158B7BDEB51}"/>
          </ac:inkMkLst>
        </pc:inkChg>
        <pc:inkChg chg="add del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80" creationId="{2BC69450-005F-4822-8BCF-4276278D2F14}"/>
          </ac:inkMkLst>
        </pc:inkChg>
        <pc:inkChg chg="add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81" creationId="{98575C39-E6B4-4013-BA04-AA76D13E5330}"/>
          </ac:inkMkLst>
        </pc:inkChg>
        <pc:inkChg chg="add">
          <ac:chgData name="Viet Anh Nguyen" userId="b95f61ff061388d5" providerId="LiveId" clId="{63A4074C-12D4-42CC-A380-9EE05C25C2F3}" dt="2022-01-19T08:01:44.472" v="1655"/>
          <ac:inkMkLst>
            <pc:docMk/>
            <pc:sldMk cId="1661797320" sldId="271"/>
            <ac:inkMk id="82" creationId="{ED894A08-8AC9-4591-8F98-DCF6BDC8A603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83" creationId="{F5BE2276-76BF-4E7E-A348-C0EC4518D36E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84" creationId="{19181843-2E0D-49F2-A06E-E00011213BCD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85" creationId="{D8691B94-44AA-4C00-9173-8F0A020F4369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86" creationId="{656F02CA-18B1-4C1E-B821-2B81678399EB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87" creationId="{E6B5C1F2-9F7D-4951-8B0D-2F5A2122B08C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88" creationId="{7C4CA472-EDD9-44C2-B48D-81988ECDC52F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89" creationId="{0916BC52-4178-4728-87DA-2AE40289B88C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0" creationId="{16F70C96-52E7-4967-80A6-5EB28BD999B9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1" creationId="{3AC2006B-7AA7-4943-B1D8-02F416542678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2" creationId="{E6B1FBAC-0EF5-43D2-840E-449BF40B31D7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3" creationId="{D3F7EF13-3FAF-4AEE-BC4A-B954E8F7E4A5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4" creationId="{6B10A501-F665-4BBD-9325-1A862BBBE00B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5" creationId="{6D6CF183-6019-47CE-ADF5-B074820CAB97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6" creationId="{CF408D1A-A2E8-4B2F-AA00-8028349DDA49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7" creationId="{7B0FBF77-2527-499A-AE91-00B526C5FBDE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8" creationId="{15468E26-94B7-420B-94B0-652DFF91DA51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99" creationId="{263ACC90-8A7C-4408-AEF3-3A6D2AECB2CE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100" creationId="{560F4882-DCF5-446E-83E6-6DBBCF1B958E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101" creationId="{A3208DF0-467A-45AF-A0B0-B3712D9BAECD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102" creationId="{311F1D91-06BF-4FE0-86D8-2BA0AF9A28F8}"/>
          </ac:inkMkLst>
        </pc:inkChg>
        <pc:inkChg chg="add del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103" creationId="{EBE1326F-1622-4335-A9E7-BDCB16EC6C03}"/>
          </ac:inkMkLst>
        </pc:inkChg>
        <pc:inkChg chg="add">
          <ac:chgData name="Viet Anh Nguyen" userId="b95f61ff061388d5" providerId="LiveId" clId="{63A4074C-12D4-42CC-A380-9EE05C25C2F3}" dt="2022-01-19T08:01:54.794" v="1677"/>
          <ac:inkMkLst>
            <pc:docMk/>
            <pc:sldMk cId="1661797320" sldId="271"/>
            <ac:inkMk id="104" creationId="{3BD7B906-9273-4928-9A34-347CEDD49068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05" creationId="{7A5D3BE2-44AF-4DCB-ACFD-FF84B8D8D902}"/>
          </ac:inkMkLst>
        </pc:inkChg>
        <pc:inkChg chg="add del">
          <ac:chgData name="Viet Anh Nguyen" userId="b95f61ff061388d5" providerId="LiveId" clId="{63A4074C-12D4-42CC-A380-9EE05C25C2F3}" dt="2022-01-19T08:02:03.919" v="1681"/>
          <ac:inkMkLst>
            <pc:docMk/>
            <pc:sldMk cId="1661797320" sldId="271"/>
            <ac:inkMk id="106" creationId="{F1FDCC7D-223E-4391-A216-7C0D26FD1FB5}"/>
          </ac:inkMkLst>
        </pc:inkChg>
        <pc:inkChg chg="add del">
          <ac:chgData name="Viet Anh Nguyen" userId="b95f61ff061388d5" providerId="LiveId" clId="{63A4074C-12D4-42CC-A380-9EE05C25C2F3}" dt="2022-01-19T08:02:03.919" v="1681"/>
          <ac:inkMkLst>
            <pc:docMk/>
            <pc:sldMk cId="1661797320" sldId="271"/>
            <ac:inkMk id="107" creationId="{532C1ADC-3B66-4CE5-B6E7-7A1AC5417440}"/>
          </ac:inkMkLst>
        </pc:inkChg>
        <pc:inkChg chg="add del">
          <ac:chgData name="Viet Anh Nguyen" userId="b95f61ff061388d5" providerId="LiveId" clId="{63A4074C-12D4-42CC-A380-9EE05C25C2F3}" dt="2022-01-19T08:02:03.919" v="1681"/>
          <ac:inkMkLst>
            <pc:docMk/>
            <pc:sldMk cId="1661797320" sldId="271"/>
            <ac:inkMk id="108" creationId="{856128A9-D7A4-4E6D-BA71-BD3FCE6CC8A3}"/>
          </ac:inkMkLst>
        </pc:inkChg>
        <pc:inkChg chg="add">
          <ac:chgData name="Viet Anh Nguyen" userId="b95f61ff061388d5" providerId="LiveId" clId="{63A4074C-12D4-42CC-A380-9EE05C25C2F3}" dt="2022-01-19T08:02:03.919" v="1681"/>
          <ac:inkMkLst>
            <pc:docMk/>
            <pc:sldMk cId="1661797320" sldId="271"/>
            <ac:inkMk id="109" creationId="{8C78C103-A8BD-41F7-8173-45D1DA020850}"/>
          </ac:inkMkLst>
        </pc:inkChg>
        <pc:inkChg chg="add del">
          <ac:chgData name="Viet Anh Nguyen" userId="b95f61ff061388d5" providerId="LiveId" clId="{63A4074C-12D4-42CC-A380-9EE05C25C2F3}" dt="2022-01-19T08:02:10.928" v="1684"/>
          <ac:inkMkLst>
            <pc:docMk/>
            <pc:sldMk cId="1661797320" sldId="271"/>
            <ac:inkMk id="110" creationId="{5DC1C032-EBCE-4B50-B1C9-BD30D73A46DA}"/>
          </ac:inkMkLst>
        </pc:inkChg>
        <pc:inkChg chg="add del">
          <ac:chgData name="Viet Anh Nguyen" userId="b95f61ff061388d5" providerId="LiveId" clId="{63A4074C-12D4-42CC-A380-9EE05C25C2F3}" dt="2022-01-19T08:02:10.928" v="1684"/>
          <ac:inkMkLst>
            <pc:docMk/>
            <pc:sldMk cId="1661797320" sldId="271"/>
            <ac:inkMk id="111" creationId="{79848187-6B71-4DA1-9F31-D6FAD78F6497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12" creationId="{97AD05FC-C0D0-4EEF-BEC0-E35B53F80A6C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13" creationId="{6224BDE9-AA73-43AD-B719-3562743005B3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14" creationId="{6BFC5381-C363-4097-9C55-D7E9A5030399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15" creationId="{B5F85348-CC84-4CAF-8E17-CB35626FC871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16" creationId="{B805E6C3-5E1F-4B03-A456-F549CF2A49C8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17" creationId="{42D2EBD1-6046-427E-AA94-0B0DE65ED6ED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18" creationId="{3D4BBE95-2E87-4B7D-B956-7016BD2EE800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19" creationId="{46EB6F0D-53A7-458A-8C65-392B1ACCD9F6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20" creationId="{262A4519-FBE8-452F-95AD-7E46A3AA9598}"/>
          </ac:inkMkLst>
        </pc:inkChg>
        <pc:inkChg chg="add del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21" creationId="{27D27F01-F0FD-4D21-94C4-63BC398FFCF3}"/>
          </ac:inkMkLst>
        </pc:inkChg>
        <pc:inkChg chg="add">
          <ac:chgData name="Viet Anh Nguyen" userId="b95f61ff061388d5" providerId="LiveId" clId="{63A4074C-12D4-42CC-A380-9EE05C25C2F3}" dt="2022-01-19T08:02:14.768" v="1694"/>
          <ac:inkMkLst>
            <pc:docMk/>
            <pc:sldMk cId="1661797320" sldId="271"/>
            <ac:inkMk id="122" creationId="{5B07BA08-F366-44F2-A3D7-D6B86DB48939}"/>
          </ac:inkMkLst>
        </pc:inkChg>
        <pc:inkChg chg="add del">
          <ac:chgData name="Viet Anh Nguyen" userId="b95f61ff061388d5" providerId="LiveId" clId="{63A4074C-12D4-42CC-A380-9EE05C25C2F3}" dt="2022-01-19T08:02:19.132" v="1697"/>
          <ac:inkMkLst>
            <pc:docMk/>
            <pc:sldMk cId="1661797320" sldId="271"/>
            <ac:inkMk id="123" creationId="{F73C2180-5FD1-408B-8CA6-30BBA3BDE033}"/>
          </ac:inkMkLst>
        </pc:inkChg>
        <pc:inkChg chg="add del">
          <ac:chgData name="Viet Anh Nguyen" userId="b95f61ff061388d5" providerId="LiveId" clId="{63A4074C-12D4-42CC-A380-9EE05C25C2F3}" dt="2022-01-19T08:02:19.132" v="1697"/>
          <ac:inkMkLst>
            <pc:docMk/>
            <pc:sldMk cId="1661797320" sldId="271"/>
            <ac:inkMk id="124" creationId="{0BB23159-DCCD-4ACC-A2C3-2CEA0A0F1C3C}"/>
          </ac:inkMkLst>
        </pc:inkChg>
        <pc:inkChg chg="add">
          <ac:chgData name="Viet Anh Nguyen" userId="b95f61ff061388d5" providerId="LiveId" clId="{63A4074C-12D4-42CC-A380-9EE05C25C2F3}" dt="2022-01-19T08:02:19.132" v="1697"/>
          <ac:inkMkLst>
            <pc:docMk/>
            <pc:sldMk cId="1661797320" sldId="271"/>
            <ac:inkMk id="125" creationId="{68819DE9-80AA-437A-A1E4-792DF0FD059E}"/>
          </ac:inkMkLst>
        </pc:inkChg>
      </pc:sldChg>
      <pc:sldChg chg="addSp delSp mod">
        <pc:chgData name="Viet Anh Nguyen" userId="b95f61ff061388d5" providerId="LiveId" clId="{63A4074C-12D4-42CC-A380-9EE05C25C2F3}" dt="2022-01-19T08:11:34.269" v="1775"/>
        <pc:sldMkLst>
          <pc:docMk/>
          <pc:sldMk cId="924039718" sldId="272"/>
        </pc:sldMkLst>
        <pc:inkChg chg="add del">
          <ac:chgData name="Viet Anh Nguyen" userId="b95f61ff061388d5" providerId="LiveId" clId="{63A4074C-12D4-42CC-A380-9EE05C25C2F3}" dt="2022-01-19T08:03:49.652" v="1706"/>
          <ac:inkMkLst>
            <pc:docMk/>
            <pc:sldMk cId="924039718" sldId="272"/>
            <ac:inkMk id="2" creationId="{77CA8C2C-6092-4216-AE8D-393FE37C39E3}"/>
          </ac:inkMkLst>
        </pc:inkChg>
        <pc:inkChg chg="add del">
          <ac:chgData name="Viet Anh Nguyen" userId="b95f61ff061388d5" providerId="LiveId" clId="{63A4074C-12D4-42CC-A380-9EE05C25C2F3}" dt="2022-01-19T08:03:49.652" v="1706"/>
          <ac:inkMkLst>
            <pc:docMk/>
            <pc:sldMk cId="924039718" sldId="272"/>
            <ac:inkMk id="4" creationId="{FFC1B3C3-1B26-4BC7-8000-BAD796F2A677}"/>
          </ac:inkMkLst>
        </pc:inkChg>
        <pc:inkChg chg="add del">
          <ac:chgData name="Viet Anh Nguyen" userId="b95f61ff061388d5" providerId="LiveId" clId="{63A4074C-12D4-42CC-A380-9EE05C25C2F3}" dt="2022-01-19T08:03:49.652" v="1706"/>
          <ac:inkMkLst>
            <pc:docMk/>
            <pc:sldMk cId="924039718" sldId="272"/>
            <ac:inkMk id="5" creationId="{0F3D4E3B-1FD1-456F-B776-C76CC2D3C4E7}"/>
          </ac:inkMkLst>
        </pc:inkChg>
        <pc:inkChg chg="add del">
          <ac:chgData name="Viet Anh Nguyen" userId="b95f61ff061388d5" providerId="LiveId" clId="{63A4074C-12D4-42CC-A380-9EE05C25C2F3}" dt="2022-01-19T08:03:49.652" v="1706"/>
          <ac:inkMkLst>
            <pc:docMk/>
            <pc:sldMk cId="924039718" sldId="272"/>
            <ac:inkMk id="6" creationId="{88341135-7441-47CE-A68C-2335CF467834}"/>
          </ac:inkMkLst>
        </pc:inkChg>
        <pc:inkChg chg="add del">
          <ac:chgData name="Viet Anh Nguyen" userId="b95f61ff061388d5" providerId="LiveId" clId="{63A4074C-12D4-42CC-A380-9EE05C25C2F3}" dt="2022-01-19T08:03:49.652" v="1706"/>
          <ac:inkMkLst>
            <pc:docMk/>
            <pc:sldMk cId="924039718" sldId="272"/>
            <ac:inkMk id="7" creationId="{691DCDD1-19F5-4C7B-98EC-0D9A7837DC8A}"/>
          </ac:inkMkLst>
        </pc:inkChg>
        <pc:inkChg chg="add del">
          <ac:chgData name="Viet Anh Nguyen" userId="b95f61ff061388d5" providerId="LiveId" clId="{63A4074C-12D4-42CC-A380-9EE05C25C2F3}" dt="2022-01-19T08:03:49.652" v="1706"/>
          <ac:inkMkLst>
            <pc:docMk/>
            <pc:sldMk cId="924039718" sldId="272"/>
            <ac:inkMk id="8" creationId="{6121B144-9C27-4CA2-8A97-469BC230D9A6}"/>
          </ac:inkMkLst>
        </pc:inkChg>
        <pc:inkChg chg="add del">
          <ac:chgData name="Viet Anh Nguyen" userId="b95f61ff061388d5" providerId="LiveId" clId="{63A4074C-12D4-42CC-A380-9EE05C25C2F3}" dt="2022-01-19T08:03:49.652" v="1706"/>
          <ac:inkMkLst>
            <pc:docMk/>
            <pc:sldMk cId="924039718" sldId="272"/>
            <ac:inkMk id="9" creationId="{F6E11605-0B5C-4680-9F0A-FC06F2E7BC9E}"/>
          </ac:inkMkLst>
        </pc:inkChg>
        <pc:inkChg chg="add del">
          <ac:chgData name="Viet Anh Nguyen" userId="b95f61ff061388d5" providerId="LiveId" clId="{63A4074C-12D4-42CC-A380-9EE05C25C2F3}" dt="2022-01-19T08:03:49.652" v="1706"/>
          <ac:inkMkLst>
            <pc:docMk/>
            <pc:sldMk cId="924039718" sldId="272"/>
            <ac:inkMk id="10" creationId="{A5195190-5F06-4469-A1DA-168FD22EE950}"/>
          </ac:inkMkLst>
        </pc:inkChg>
        <pc:inkChg chg="add">
          <ac:chgData name="Viet Anh Nguyen" userId="b95f61ff061388d5" providerId="LiveId" clId="{63A4074C-12D4-42CC-A380-9EE05C25C2F3}" dt="2022-01-19T08:03:49.652" v="1706"/>
          <ac:inkMkLst>
            <pc:docMk/>
            <pc:sldMk cId="924039718" sldId="272"/>
            <ac:inkMk id="11" creationId="{C80AF155-6381-474F-9588-378386F429FE}"/>
          </ac:inkMkLst>
        </pc:inkChg>
        <pc:inkChg chg="add del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12" creationId="{C5E1DC4F-33C1-4E0B-99B0-E39832AAA2C0}"/>
          </ac:inkMkLst>
        </pc:inkChg>
        <pc:inkChg chg="add del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13" creationId="{35484EB3-7AED-440E-8850-B3BF387D61EA}"/>
          </ac:inkMkLst>
        </pc:inkChg>
        <pc:inkChg chg="add del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14" creationId="{14B1ACD0-C4D2-4226-9F99-DD9757D3AD47}"/>
          </ac:inkMkLst>
        </pc:inkChg>
        <pc:inkChg chg="add del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15" creationId="{4673BB85-E624-4735-B727-8C24118E3147}"/>
          </ac:inkMkLst>
        </pc:inkChg>
        <pc:inkChg chg="add del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16" creationId="{E5083998-6913-4E7A-B2A2-3D1975A8DDD8}"/>
          </ac:inkMkLst>
        </pc:inkChg>
        <pc:inkChg chg="add del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17" creationId="{F52E50A4-743A-4C87-B679-D3760867C81F}"/>
          </ac:inkMkLst>
        </pc:inkChg>
        <pc:inkChg chg="add del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18" creationId="{475F0343-D1AC-45C0-828F-34693761EAFC}"/>
          </ac:inkMkLst>
        </pc:inkChg>
        <pc:inkChg chg="add del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19" creationId="{ADF8ED0E-F415-4769-9AF0-C6AEC05462BB}"/>
          </ac:inkMkLst>
        </pc:inkChg>
        <pc:inkChg chg="add">
          <ac:chgData name="Viet Anh Nguyen" userId="b95f61ff061388d5" providerId="LiveId" clId="{63A4074C-12D4-42CC-A380-9EE05C25C2F3}" dt="2022-01-19T08:03:52.009" v="1715" actId="9405"/>
          <ac:inkMkLst>
            <pc:docMk/>
            <pc:sldMk cId="924039718" sldId="272"/>
            <ac:inkMk id="20" creationId="{16D63995-618E-40CF-AE29-0FA42935FEEC}"/>
          </ac:inkMkLst>
        </pc:inkChg>
        <pc:inkChg chg="add">
          <ac:chgData name="Viet Anh Nguyen" userId="b95f61ff061388d5" providerId="LiveId" clId="{63A4074C-12D4-42CC-A380-9EE05C25C2F3}" dt="2022-01-19T08:03:52.129" v="1716" actId="9405"/>
          <ac:inkMkLst>
            <pc:docMk/>
            <pc:sldMk cId="924039718" sldId="272"/>
            <ac:inkMk id="21" creationId="{FE6B3A13-29D1-4078-A0C3-3DAF77D9DBAC}"/>
          </ac:inkMkLst>
        </pc:inkChg>
        <pc:inkChg chg="add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22" creationId="{A9E20395-0B4C-4B90-8CDC-A14530D6E11D}"/>
          </ac:inkMkLst>
        </pc:inkChg>
        <pc:inkChg chg="add">
          <ac:chgData name="Viet Anh Nguyen" userId="b95f61ff061388d5" providerId="LiveId" clId="{63A4074C-12D4-42CC-A380-9EE05C25C2F3}" dt="2022-01-19T08:03:52.898" v="1717"/>
          <ac:inkMkLst>
            <pc:docMk/>
            <pc:sldMk cId="924039718" sldId="272"/>
            <ac:inkMk id="23" creationId="{19133BCA-ABC4-4685-875E-5104E930ACE0}"/>
          </ac:inkMkLst>
        </pc:inkChg>
        <pc:inkChg chg="add del">
          <ac:chgData name="Viet Anh Nguyen" userId="b95f61ff061388d5" providerId="LiveId" clId="{63A4074C-12D4-42CC-A380-9EE05C25C2F3}" dt="2022-01-19T08:03:53.892" v="1720"/>
          <ac:inkMkLst>
            <pc:docMk/>
            <pc:sldMk cId="924039718" sldId="272"/>
            <ac:inkMk id="24" creationId="{86EEFD04-C3F9-4AF0-8B58-948FB98E6339}"/>
          </ac:inkMkLst>
        </pc:inkChg>
        <pc:inkChg chg="add del">
          <ac:chgData name="Viet Anh Nguyen" userId="b95f61ff061388d5" providerId="LiveId" clId="{63A4074C-12D4-42CC-A380-9EE05C25C2F3}" dt="2022-01-19T08:03:53.892" v="1720"/>
          <ac:inkMkLst>
            <pc:docMk/>
            <pc:sldMk cId="924039718" sldId="272"/>
            <ac:inkMk id="25" creationId="{2F19CF7D-E871-4CE7-BA9F-98A0A438531C}"/>
          </ac:inkMkLst>
        </pc:inkChg>
        <pc:inkChg chg="add del">
          <ac:chgData name="Viet Anh Nguyen" userId="b95f61ff061388d5" providerId="LiveId" clId="{63A4074C-12D4-42CC-A380-9EE05C25C2F3}" dt="2022-01-19T08:04:29.890" v="1749"/>
          <ac:inkMkLst>
            <pc:docMk/>
            <pc:sldMk cId="924039718" sldId="272"/>
            <ac:inkMk id="26" creationId="{33E493FC-A23F-40D7-AF76-AA39337E6C9C}"/>
          </ac:inkMkLst>
        </pc:inkChg>
        <pc:inkChg chg="add del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27" creationId="{4BCB86FA-8638-4B0B-B763-F2B901BF4F48}"/>
          </ac:inkMkLst>
        </pc:inkChg>
        <pc:inkChg chg="add del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28" creationId="{790FC5F5-4BBB-4CCF-82B6-B2E977625C89}"/>
          </ac:inkMkLst>
        </pc:inkChg>
        <pc:inkChg chg="add del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29" creationId="{ADA2693D-15FA-41CB-8734-42D47705ABD4}"/>
          </ac:inkMkLst>
        </pc:inkChg>
        <pc:inkChg chg="add del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30" creationId="{89D30836-CAD7-42A9-8648-D28210E1EF93}"/>
          </ac:inkMkLst>
        </pc:inkChg>
        <pc:inkChg chg="add del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31" creationId="{15659140-5B13-422D-B9DC-B8CFB74C1B4E}"/>
          </ac:inkMkLst>
        </pc:inkChg>
        <pc:inkChg chg="add del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32" creationId="{AD6DB113-CB0C-49CE-902F-5185A9EE1886}"/>
          </ac:inkMkLst>
        </pc:inkChg>
        <pc:inkChg chg="add del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33" creationId="{E8CA699C-65DC-4891-A153-188FA34471F4}"/>
          </ac:inkMkLst>
        </pc:inkChg>
        <pc:inkChg chg="add del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34" creationId="{2E5ACF92-794D-482B-B7A0-A6AC963BA5F2}"/>
          </ac:inkMkLst>
        </pc:inkChg>
        <pc:inkChg chg="add del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35" creationId="{089E8B39-7A31-4194-BC5D-96C4061C348E}"/>
          </ac:inkMkLst>
        </pc:inkChg>
        <pc:inkChg chg="add">
          <ac:chgData name="Viet Anh Nguyen" userId="b95f61ff061388d5" providerId="LiveId" clId="{63A4074C-12D4-42CC-A380-9EE05C25C2F3}" dt="2022-01-19T08:03:56.929" v="1730" actId="9405"/>
          <ac:inkMkLst>
            <pc:docMk/>
            <pc:sldMk cId="924039718" sldId="272"/>
            <ac:inkMk id="36" creationId="{28BAF172-E832-4865-9898-95CC09475C78}"/>
          </ac:inkMkLst>
        </pc:inkChg>
        <pc:inkChg chg="add">
          <ac:chgData name="Viet Anh Nguyen" userId="b95f61ff061388d5" providerId="LiveId" clId="{63A4074C-12D4-42CC-A380-9EE05C25C2F3}" dt="2022-01-19T08:03:57.564" v="1731"/>
          <ac:inkMkLst>
            <pc:docMk/>
            <pc:sldMk cId="924039718" sldId="272"/>
            <ac:inkMk id="37" creationId="{8AEA861E-58C0-4F4B-B59F-848B8C5A5DFB}"/>
          </ac:inkMkLst>
        </pc:inkChg>
        <pc:inkChg chg="add del">
          <ac:chgData name="Viet Anh Nguyen" userId="b95f61ff061388d5" providerId="LiveId" clId="{63A4074C-12D4-42CC-A380-9EE05C25C2F3}" dt="2022-01-19T08:04:29.890" v="1749"/>
          <ac:inkMkLst>
            <pc:docMk/>
            <pc:sldMk cId="924039718" sldId="272"/>
            <ac:inkMk id="38" creationId="{3D78901E-4B2A-41B5-B4F4-0AD6D6DA1BF7}"/>
          </ac:inkMkLst>
        </pc:inkChg>
        <pc:inkChg chg="add del">
          <ac:chgData name="Viet Anh Nguyen" userId="b95f61ff061388d5" providerId="LiveId" clId="{63A4074C-12D4-42CC-A380-9EE05C25C2F3}" dt="2022-01-19T08:04:29.890" v="1749"/>
          <ac:inkMkLst>
            <pc:docMk/>
            <pc:sldMk cId="924039718" sldId="272"/>
            <ac:inkMk id="39" creationId="{FC6362B2-001B-4674-9D30-EF3107FB3EA8}"/>
          </ac:inkMkLst>
        </pc:inkChg>
        <pc:inkChg chg="add del">
          <ac:chgData name="Viet Anh Nguyen" userId="b95f61ff061388d5" providerId="LiveId" clId="{63A4074C-12D4-42CC-A380-9EE05C25C2F3}" dt="2022-01-19T08:04:29.890" v="1749"/>
          <ac:inkMkLst>
            <pc:docMk/>
            <pc:sldMk cId="924039718" sldId="272"/>
            <ac:inkMk id="40" creationId="{B2631EB1-3BE7-4DB4-AF50-B67BD70B1FA3}"/>
          </ac:inkMkLst>
        </pc:inkChg>
        <pc:inkChg chg="add">
          <ac:chgData name="Viet Anh Nguyen" userId="b95f61ff061388d5" providerId="LiveId" clId="{63A4074C-12D4-42CC-A380-9EE05C25C2F3}" dt="2022-01-19T08:04:29.890" v="1749"/>
          <ac:inkMkLst>
            <pc:docMk/>
            <pc:sldMk cId="924039718" sldId="272"/>
            <ac:inkMk id="41" creationId="{E3A77A89-60C6-4119-A3A7-13FFD3343C52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42" creationId="{52E34E2C-577D-4E39-B765-8FA12E603868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43" creationId="{FFC0D7DF-778C-4362-BA56-A036DF6F1B64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44" creationId="{4174D6EE-1A55-4C49-99E8-998A873E0637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45" creationId="{2D43BD3F-F4B7-4E7C-8783-AB3081D17472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46" creationId="{74DF742E-1B89-4824-BAEA-DBD468E77B4C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47" creationId="{AFC8C051-B390-4E84-956F-BF651A51CC7F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48" creationId="{F0169288-F2C3-4B48-B431-FA45AC2FF83B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49" creationId="{E09967A6-7541-47FD-965D-478189B6961C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50" creationId="{2F2C8BB9-9EBE-41C9-B8D9-26B4745A2BB1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51" creationId="{5328E122-1BFC-47BF-AA7A-C75D1988EDB5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52" creationId="{A5DA16A2-DA1A-4A3F-9B1B-9E0F59EF3248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53" creationId="{7CD278F3-869A-4AC0-81FF-3CD7F062E535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54" creationId="{3DB372F4-2A3A-4D22-B51C-FE6721802B7D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55" creationId="{DEE31877-AD02-4300-A4E0-A05F9BD6F595}"/>
          </ac:inkMkLst>
        </pc:inkChg>
        <pc:inkChg chg="add del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56" creationId="{FF3A09F1-5DAC-4350-BF88-F6537F90996F}"/>
          </ac:inkMkLst>
        </pc:inkChg>
        <pc:inkChg chg="add del">
          <ac:chgData name="Viet Anh Nguyen" userId="b95f61ff061388d5" providerId="LiveId" clId="{63A4074C-12D4-42CC-A380-9EE05C25C2F3}" dt="2022-01-19T08:11:32.581" v="1770"/>
          <ac:inkMkLst>
            <pc:docMk/>
            <pc:sldMk cId="924039718" sldId="272"/>
            <ac:inkMk id="57" creationId="{0E1A02C9-CAB1-4686-BBD5-7163F92452DB}"/>
          </ac:inkMkLst>
        </pc:inkChg>
        <pc:inkChg chg="add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58" creationId="{57E1B757-083B-489B-892F-B6821BD83EB1}"/>
          </ac:inkMkLst>
        </pc:inkChg>
        <pc:inkChg chg="add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59" creationId="{07BAFDD3-529D-4AA8-9DED-5FEEB4F623EB}"/>
          </ac:inkMkLst>
        </pc:inkChg>
        <pc:inkChg chg="add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60" creationId="{CB36D1C7-F273-46B6-8FD2-C0681E6D44E2}"/>
          </ac:inkMkLst>
        </pc:inkChg>
        <pc:inkChg chg="add">
          <ac:chgData name="Viet Anh Nguyen" userId="b95f61ff061388d5" providerId="LiveId" clId="{63A4074C-12D4-42CC-A380-9EE05C25C2F3}" dt="2022-01-19T08:11:31.368" v="1766"/>
          <ac:inkMkLst>
            <pc:docMk/>
            <pc:sldMk cId="924039718" sldId="272"/>
            <ac:inkMk id="61" creationId="{D726A780-00B8-4ED7-8C00-F0E74ACBB5ED}"/>
          </ac:inkMkLst>
        </pc:inkChg>
        <pc:inkChg chg="add del">
          <ac:chgData name="Viet Anh Nguyen" userId="b95f61ff061388d5" providerId="LiveId" clId="{63A4074C-12D4-42CC-A380-9EE05C25C2F3}" dt="2022-01-19T08:11:32.581" v="1770"/>
          <ac:inkMkLst>
            <pc:docMk/>
            <pc:sldMk cId="924039718" sldId="272"/>
            <ac:inkMk id="62" creationId="{AA07F4EC-2ED6-4CE2-AC10-5588D1D58D3C}"/>
          </ac:inkMkLst>
        </pc:inkChg>
        <pc:inkChg chg="add del">
          <ac:chgData name="Viet Anh Nguyen" userId="b95f61ff061388d5" providerId="LiveId" clId="{63A4074C-12D4-42CC-A380-9EE05C25C2F3}" dt="2022-01-19T08:11:32.581" v="1770"/>
          <ac:inkMkLst>
            <pc:docMk/>
            <pc:sldMk cId="924039718" sldId="272"/>
            <ac:inkMk id="63" creationId="{9E3C2B3D-2064-4637-8700-9E34DD76E460}"/>
          </ac:inkMkLst>
        </pc:inkChg>
        <pc:inkChg chg="add del">
          <ac:chgData name="Viet Anh Nguyen" userId="b95f61ff061388d5" providerId="LiveId" clId="{63A4074C-12D4-42CC-A380-9EE05C25C2F3}" dt="2022-01-19T08:11:32.581" v="1770"/>
          <ac:inkMkLst>
            <pc:docMk/>
            <pc:sldMk cId="924039718" sldId="272"/>
            <ac:inkMk id="64" creationId="{20BF0B25-EB90-4A7D-8D2E-0D44565F3C5A}"/>
          </ac:inkMkLst>
        </pc:inkChg>
        <pc:inkChg chg="add">
          <ac:chgData name="Viet Anh Nguyen" userId="b95f61ff061388d5" providerId="LiveId" clId="{63A4074C-12D4-42CC-A380-9EE05C25C2F3}" dt="2022-01-19T08:11:32.581" v="1770"/>
          <ac:inkMkLst>
            <pc:docMk/>
            <pc:sldMk cId="924039718" sldId="272"/>
            <ac:inkMk id="65" creationId="{5D6D9BBB-49A1-43BB-82CB-A85AFE95E469}"/>
          </ac:inkMkLst>
        </pc:inkChg>
        <pc:inkChg chg="add del">
          <ac:chgData name="Viet Anh Nguyen" userId="b95f61ff061388d5" providerId="LiveId" clId="{63A4074C-12D4-42CC-A380-9EE05C25C2F3}" dt="2022-01-19T08:11:34.269" v="1775"/>
          <ac:inkMkLst>
            <pc:docMk/>
            <pc:sldMk cId="924039718" sldId="272"/>
            <ac:inkMk id="66" creationId="{52A5A55B-E991-4B37-86EC-8777ADE5D651}"/>
          </ac:inkMkLst>
        </pc:inkChg>
        <pc:inkChg chg="add del">
          <ac:chgData name="Viet Anh Nguyen" userId="b95f61ff061388d5" providerId="LiveId" clId="{63A4074C-12D4-42CC-A380-9EE05C25C2F3}" dt="2022-01-19T08:11:34.269" v="1775"/>
          <ac:inkMkLst>
            <pc:docMk/>
            <pc:sldMk cId="924039718" sldId="272"/>
            <ac:inkMk id="67" creationId="{6CD65A4B-0581-4321-B64E-0701ACBA6975}"/>
          </ac:inkMkLst>
        </pc:inkChg>
        <pc:inkChg chg="add del">
          <ac:chgData name="Viet Anh Nguyen" userId="b95f61ff061388d5" providerId="LiveId" clId="{63A4074C-12D4-42CC-A380-9EE05C25C2F3}" dt="2022-01-19T08:11:34.269" v="1775"/>
          <ac:inkMkLst>
            <pc:docMk/>
            <pc:sldMk cId="924039718" sldId="272"/>
            <ac:inkMk id="68" creationId="{13632775-851B-4741-880B-5468BEBECA69}"/>
          </ac:inkMkLst>
        </pc:inkChg>
        <pc:inkChg chg="add del">
          <ac:chgData name="Viet Anh Nguyen" userId="b95f61ff061388d5" providerId="LiveId" clId="{63A4074C-12D4-42CC-A380-9EE05C25C2F3}" dt="2022-01-19T08:11:34.269" v="1775"/>
          <ac:inkMkLst>
            <pc:docMk/>
            <pc:sldMk cId="924039718" sldId="272"/>
            <ac:inkMk id="69" creationId="{07A37408-F104-4E14-9CB4-CDE12D9C3896}"/>
          </ac:inkMkLst>
        </pc:inkChg>
        <pc:inkChg chg="add">
          <ac:chgData name="Viet Anh Nguyen" userId="b95f61ff061388d5" providerId="LiveId" clId="{63A4074C-12D4-42CC-A380-9EE05C25C2F3}" dt="2022-01-19T08:11:34.269" v="1775"/>
          <ac:inkMkLst>
            <pc:docMk/>
            <pc:sldMk cId="924039718" sldId="272"/>
            <ac:inkMk id="70" creationId="{96866CC6-6A53-4682-959F-2A840287368D}"/>
          </ac:inkMkLst>
        </pc:inkChg>
      </pc:sldChg>
      <pc:sldChg chg="addSp delSp modSp mod">
        <pc:chgData name="Viet Anh Nguyen" userId="b95f61ff061388d5" providerId="LiveId" clId="{63A4074C-12D4-42CC-A380-9EE05C25C2F3}" dt="2022-01-19T08:14:57.256" v="1902"/>
        <pc:sldMkLst>
          <pc:docMk/>
          <pc:sldMk cId="2484122278" sldId="273"/>
        </pc:sldMkLst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2" creationId="{1C0C3BDD-502D-4EF0-ACF7-42432862A9F4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4" creationId="{4FF58720-D5E7-4343-A4FF-7CC2AFAB4688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5" creationId="{E499EB61-1CEE-4221-8952-FEFEC4C828C6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6" creationId="{C0AE1779-A7D8-4B4F-8BCE-13547212C88E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7" creationId="{0420B7FD-C513-4204-BEDC-6BD60D353048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8" creationId="{E8A00166-7A5C-43F2-B368-702B0B89A188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9" creationId="{9D01DB52-E557-4F7A-B5C2-3AD48E11A583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10" creationId="{36A5C3CB-11AD-48ED-B320-7A4C1D1B0040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11" creationId="{46651555-E02E-4F8C-8BE6-1AE863F0AFFF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12" creationId="{815930DF-4C81-4820-9A15-5486D1DD368F}"/>
          </ac:inkMkLst>
        </pc:inkChg>
        <pc:inkChg chg="add del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13" creationId="{C230455D-BB4D-4C5F-88E4-F9AC53ABFC0E}"/>
          </ac:inkMkLst>
        </pc:inkChg>
        <pc:inkChg chg="add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14" creationId="{567D8D7F-4276-4A57-A99E-22B93A433E38}"/>
          </ac:inkMkLst>
        </pc:inkChg>
        <pc:inkChg chg="add">
          <ac:chgData name="Viet Anh Nguyen" userId="b95f61ff061388d5" providerId="LiveId" clId="{63A4074C-12D4-42CC-A380-9EE05C25C2F3}" dt="2022-01-19T08:11:52.138" v="1787"/>
          <ac:inkMkLst>
            <pc:docMk/>
            <pc:sldMk cId="2484122278" sldId="273"/>
            <ac:inkMk id="15" creationId="{AD0773D9-1DCA-42F4-B3FF-ECA6B14B450B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16" creationId="{C2B42C08-7D6E-42C8-B232-22FBD60B9394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17" creationId="{FF1DF6B4-BCF4-4071-8938-B604A7DF53C2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18" creationId="{EA7A60A1-1789-4118-A53F-72266B56CA92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19" creationId="{7ECD6178-C0E4-4838-9DDC-2465DB26EA11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20" creationId="{112028BD-247F-4B08-84AF-D19031F5D32C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21" creationId="{58E77A05-5579-4982-ACC7-A620E0CE034F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22" creationId="{8B1049D0-8864-44F4-9FF9-299DEAEF1BBB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23" creationId="{04A96ED7-869D-474F-AAA8-0574384111D1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24" creationId="{180E9A88-508F-4AC3-AC67-068E66EF0756}"/>
          </ac:inkMkLst>
        </pc:inkChg>
        <pc:inkChg chg="add del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25" creationId="{3032FF68-615B-49E9-825B-AEB6F6B0737F}"/>
          </ac:inkMkLst>
        </pc:inkChg>
        <pc:inkChg chg="add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26" creationId="{8A3A71C0-8051-4E3B-8045-6ACB7DCA5838}"/>
          </ac:inkMkLst>
        </pc:inkChg>
        <pc:inkChg chg="add">
          <ac:chgData name="Viet Anh Nguyen" userId="b95f61ff061388d5" providerId="LiveId" clId="{63A4074C-12D4-42CC-A380-9EE05C25C2F3}" dt="2022-01-19T08:12:00.227" v="1798"/>
          <ac:inkMkLst>
            <pc:docMk/>
            <pc:sldMk cId="2484122278" sldId="273"/>
            <ac:inkMk id="27" creationId="{E3606DEF-86C8-43AE-BBEC-44C1BFBC5323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28" creationId="{F20E1AF0-7116-45D6-94DD-04D7FBA09A8F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29" creationId="{A81C40E4-2490-41BC-ACBD-06B675F7AA85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30" creationId="{9591B0B8-7FD9-4E7C-AF86-A06F3E01543B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31" creationId="{C2FE6EB6-9008-4A5F-BB27-F8FC83567ACA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32" creationId="{E6AD20CA-6F5B-44AC-A3F9-C72F1CF6E94A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33" creationId="{64DE3D6C-1CCE-4DA3-A489-64EC3B35C0C3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34" creationId="{1DFC4054-6866-4DD6-B76B-C4E5F8C56F26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35" creationId="{47633551-375F-4F6E-81E7-0C824B44675A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36" creationId="{E2D61BF7-999B-43E7-842E-B5EDF3EFEFEE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37" creationId="{AF50FEE0-709D-4FBF-BF79-30E538456B21}"/>
          </ac:inkMkLst>
        </pc:inkChg>
        <pc:inkChg chg="add del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38" creationId="{CC983210-7CEB-47C3-AEB0-5E87E3C0D98C}"/>
          </ac:inkMkLst>
        </pc:inkChg>
        <pc:inkChg chg="add del">
          <ac:chgData name="Viet Anh Nguyen" userId="b95f61ff061388d5" providerId="LiveId" clId="{63A4074C-12D4-42CC-A380-9EE05C25C2F3}" dt="2022-01-19T08:12:07.110" v="1813"/>
          <ac:inkMkLst>
            <pc:docMk/>
            <pc:sldMk cId="2484122278" sldId="273"/>
            <ac:inkMk id="39" creationId="{0CD85189-1B87-4991-8982-64D9E70FD180}"/>
          </ac:inkMkLst>
        </pc:inkChg>
        <pc:inkChg chg="add">
          <ac:chgData name="Viet Anh Nguyen" userId="b95f61ff061388d5" providerId="LiveId" clId="{63A4074C-12D4-42CC-A380-9EE05C25C2F3}" dt="2022-01-19T08:12:05.930" v="1809"/>
          <ac:inkMkLst>
            <pc:docMk/>
            <pc:sldMk cId="2484122278" sldId="273"/>
            <ac:inkMk id="40" creationId="{996E6C9E-61F9-4C58-BFC0-8648188F9E80}"/>
          </ac:inkMkLst>
        </pc:inkChg>
        <pc:inkChg chg="add del">
          <ac:chgData name="Viet Anh Nguyen" userId="b95f61ff061388d5" providerId="LiveId" clId="{63A4074C-12D4-42CC-A380-9EE05C25C2F3}" dt="2022-01-19T08:12:07.110" v="1813"/>
          <ac:inkMkLst>
            <pc:docMk/>
            <pc:sldMk cId="2484122278" sldId="273"/>
            <ac:inkMk id="41" creationId="{BB70DF84-0BEB-4349-AE76-F00524E4C104}"/>
          </ac:inkMkLst>
        </pc:inkChg>
        <pc:inkChg chg="add del">
          <ac:chgData name="Viet Anh Nguyen" userId="b95f61ff061388d5" providerId="LiveId" clId="{63A4074C-12D4-42CC-A380-9EE05C25C2F3}" dt="2022-01-19T08:12:07.110" v="1813"/>
          <ac:inkMkLst>
            <pc:docMk/>
            <pc:sldMk cId="2484122278" sldId="273"/>
            <ac:inkMk id="42" creationId="{C702F9D5-575B-4335-BBED-DE8BDA02CD4F}"/>
          </ac:inkMkLst>
        </pc:inkChg>
        <pc:inkChg chg="add del">
          <ac:chgData name="Viet Anh Nguyen" userId="b95f61ff061388d5" providerId="LiveId" clId="{63A4074C-12D4-42CC-A380-9EE05C25C2F3}" dt="2022-01-19T08:12:07.110" v="1813"/>
          <ac:inkMkLst>
            <pc:docMk/>
            <pc:sldMk cId="2484122278" sldId="273"/>
            <ac:inkMk id="43" creationId="{914676CF-C74C-47AA-BECE-88A23E035CE0}"/>
          </ac:inkMkLst>
        </pc:inkChg>
        <pc:inkChg chg="add">
          <ac:chgData name="Viet Anh Nguyen" userId="b95f61ff061388d5" providerId="LiveId" clId="{63A4074C-12D4-42CC-A380-9EE05C25C2F3}" dt="2022-01-19T08:12:07.110" v="1813"/>
          <ac:inkMkLst>
            <pc:docMk/>
            <pc:sldMk cId="2484122278" sldId="273"/>
            <ac:inkMk id="44" creationId="{72275170-C1EB-44C0-B5F3-C710E3BFCB6B}"/>
          </ac:inkMkLst>
        </pc:inkChg>
        <pc:inkChg chg="add del">
          <ac:chgData name="Viet Anh Nguyen" userId="b95f61ff061388d5" providerId="LiveId" clId="{63A4074C-12D4-42CC-A380-9EE05C25C2F3}" dt="2022-01-19T08:14:06.837" v="1821"/>
          <ac:inkMkLst>
            <pc:docMk/>
            <pc:sldMk cId="2484122278" sldId="273"/>
            <ac:inkMk id="45" creationId="{B88BD908-3460-4E31-AB39-7B20CA701459}"/>
          </ac:inkMkLst>
        </pc:inkChg>
        <pc:inkChg chg="add del">
          <ac:chgData name="Viet Anh Nguyen" userId="b95f61ff061388d5" providerId="LiveId" clId="{63A4074C-12D4-42CC-A380-9EE05C25C2F3}" dt="2022-01-19T08:14:06.837" v="1821"/>
          <ac:inkMkLst>
            <pc:docMk/>
            <pc:sldMk cId="2484122278" sldId="273"/>
            <ac:inkMk id="46" creationId="{DC8C8637-9366-409E-B889-693A911B03F6}"/>
          </ac:inkMkLst>
        </pc:inkChg>
        <pc:inkChg chg="add del">
          <ac:chgData name="Viet Anh Nguyen" userId="b95f61ff061388d5" providerId="LiveId" clId="{63A4074C-12D4-42CC-A380-9EE05C25C2F3}" dt="2022-01-19T08:14:06.837" v="1821"/>
          <ac:inkMkLst>
            <pc:docMk/>
            <pc:sldMk cId="2484122278" sldId="273"/>
            <ac:inkMk id="47" creationId="{B5473764-5276-489C-BD1A-FB961290E3DD}"/>
          </ac:inkMkLst>
        </pc:inkChg>
        <pc:inkChg chg="add del">
          <ac:chgData name="Viet Anh Nguyen" userId="b95f61ff061388d5" providerId="LiveId" clId="{63A4074C-12D4-42CC-A380-9EE05C25C2F3}" dt="2022-01-19T08:14:06.837" v="1821"/>
          <ac:inkMkLst>
            <pc:docMk/>
            <pc:sldMk cId="2484122278" sldId="273"/>
            <ac:inkMk id="48" creationId="{13ACE036-99E4-423A-AFE8-282F9AE6368A}"/>
          </ac:inkMkLst>
        </pc:inkChg>
        <pc:inkChg chg="add del">
          <ac:chgData name="Viet Anh Nguyen" userId="b95f61ff061388d5" providerId="LiveId" clId="{63A4074C-12D4-42CC-A380-9EE05C25C2F3}" dt="2022-01-19T08:14:06.837" v="1821"/>
          <ac:inkMkLst>
            <pc:docMk/>
            <pc:sldMk cId="2484122278" sldId="273"/>
            <ac:inkMk id="49" creationId="{D7964955-1A09-494F-A30B-5D402DD6FDE3}"/>
          </ac:inkMkLst>
        </pc:inkChg>
        <pc:inkChg chg="add del">
          <ac:chgData name="Viet Anh Nguyen" userId="b95f61ff061388d5" providerId="LiveId" clId="{63A4074C-12D4-42CC-A380-9EE05C25C2F3}" dt="2022-01-19T08:14:06.837" v="1821"/>
          <ac:inkMkLst>
            <pc:docMk/>
            <pc:sldMk cId="2484122278" sldId="273"/>
            <ac:inkMk id="50" creationId="{2DE1BF2C-97B2-4652-85E9-12C5CB65E991}"/>
          </ac:inkMkLst>
        </pc:inkChg>
        <pc:inkChg chg="add del">
          <ac:chgData name="Viet Anh Nguyen" userId="b95f61ff061388d5" providerId="LiveId" clId="{63A4074C-12D4-42CC-A380-9EE05C25C2F3}" dt="2022-01-19T08:14:06.837" v="1821"/>
          <ac:inkMkLst>
            <pc:docMk/>
            <pc:sldMk cId="2484122278" sldId="273"/>
            <ac:inkMk id="51" creationId="{B3F46B5D-845F-4999-923B-F4AC08A64FEC}"/>
          </ac:inkMkLst>
        </pc:inkChg>
        <pc:inkChg chg="add">
          <ac:chgData name="Viet Anh Nguyen" userId="b95f61ff061388d5" providerId="LiveId" clId="{63A4074C-12D4-42CC-A380-9EE05C25C2F3}" dt="2022-01-19T08:14:06.837" v="1821"/>
          <ac:inkMkLst>
            <pc:docMk/>
            <pc:sldMk cId="2484122278" sldId="273"/>
            <ac:inkMk id="52" creationId="{430B7176-BF2B-4E16-B224-0A405C9A3E44}"/>
          </ac:inkMkLst>
        </pc:inkChg>
        <pc:inkChg chg="add">
          <ac:chgData name="Viet Anh Nguyen" userId="b95f61ff061388d5" providerId="LiveId" clId="{63A4074C-12D4-42CC-A380-9EE05C25C2F3}" dt="2022-01-19T08:14:06.837" v="1821"/>
          <ac:inkMkLst>
            <pc:docMk/>
            <pc:sldMk cId="2484122278" sldId="273"/>
            <ac:inkMk id="53" creationId="{5ED2543E-5384-4CE2-A5EC-E9FADDD65096}"/>
          </ac:inkMkLst>
        </pc:inkChg>
        <pc:inkChg chg="add del">
          <ac:chgData name="Viet Anh Nguyen" userId="b95f61ff061388d5" providerId="LiveId" clId="{63A4074C-12D4-42CC-A380-9EE05C25C2F3}" dt="2022-01-19T08:14:11.064" v="1831"/>
          <ac:inkMkLst>
            <pc:docMk/>
            <pc:sldMk cId="2484122278" sldId="273"/>
            <ac:inkMk id="54" creationId="{21EB167A-16EE-4350-9EAB-CAF8E0EB9D3F}"/>
          </ac:inkMkLst>
        </pc:inkChg>
        <pc:inkChg chg="add del">
          <ac:chgData name="Viet Anh Nguyen" userId="b95f61ff061388d5" providerId="LiveId" clId="{63A4074C-12D4-42CC-A380-9EE05C25C2F3}" dt="2022-01-19T08:14:11.064" v="1831"/>
          <ac:inkMkLst>
            <pc:docMk/>
            <pc:sldMk cId="2484122278" sldId="273"/>
            <ac:inkMk id="55" creationId="{BA095B17-8FF8-406A-87C7-D927DE90FAF2}"/>
          </ac:inkMkLst>
        </pc:inkChg>
        <pc:inkChg chg="add del">
          <ac:chgData name="Viet Anh Nguyen" userId="b95f61ff061388d5" providerId="LiveId" clId="{63A4074C-12D4-42CC-A380-9EE05C25C2F3}" dt="2022-01-19T08:14:11.064" v="1831"/>
          <ac:inkMkLst>
            <pc:docMk/>
            <pc:sldMk cId="2484122278" sldId="273"/>
            <ac:inkMk id="56" creationId="{8880624A-8E05-42DE-83FA-6D99CCA1326D}"/>
          </ac:inkMkLst>
        </pc:inkChg>
        <pc:inkChg chg="add del">
          <ac:chgData name="Viet Anh Nguyen" userId="b95f61ff061388d5" providerId="LiveId" clId="{63A4074C-12D4-42CC-A380-9EE05C25C2F3}" dt="2022-01-19T08:14:11.064" v="1831"/>
          <ac:inkMkLst>
            <pc:docMk/>
            <pc:sldMk cId="2484122278" sldId="273"/>
            <ac:inkMk id="57" creationId="{4A64D9EB-7930-4665-B030-2EDE58C155FA}"/>
          </ac:inkMkLst>
        </pc:inkChg>
        <pc:inkChg chg="add del">
          <ac:chgData name="Viet Anh Nguyen" userId="b95f61ff061388d5" providerId="LiveId" clId="{63A4074C-12D4-42CC-A380-9EE05C25C2F3}" dt="2022-01-19T08:14:11.064" v="1831"/>
          <ac:inkMkLst>
            <pc:docMk/>
            <pc:sldMk cId="2484122278" sldId="273"/>
            <ac:inkMk id="58" creationId="{A6829891-9980-42CE-80B5-78DF45CCB899}"/>
          </ac:inkMkLst>
        </pc:inkChg>
        <pc:inkChg chg="add del">
          <ac:chgData name="Viet Anh Nguyen" userId="b95f61ff061388d5" providerId="LiveId" clId="{63A4074C-12D4-42CC-A380-9EE05C25C2F3}" dt="2022-01-19T08:14:11.064" v="1831"/>
          <ac:inkMkLst>
            <pc:docMk/>
            <pc:sldMk cId="2484122278" sldId="273"/>
            <ac:inkMk id="59" creationId="{4FD23268-9521-4629-BF6E-FA4461EF09AF}"/>
          </ac:inkMkLst>
        </pc:inkChg>
        <pc:inkChg chg="add del">
          <ac:chgData name="Viet Anh Nguyen" userId="b95f61ff061388d5" providerId="LiveId" clId="{63A4074C-12D4-42CC-A380-9EE05C25C2F3}" dt="2022-01-19T08:14:11.064" v="1831"/>
          <ac:inkMkLst>
            <pc:docMk/>
            <pc:sldMk cId="2484122278" sldId="273"/>
            <ac:inkMk id="60" creationId="{0E70FB7E-CCC4-498D-A3B9-C83CBE9D6D14}"/>
          </ac:inkMkLst>
        </pc:inkChg>
        <pc:inkChg chg="add del">
          <ac:chgData name="Viet Anh Nguyen" userId="b95f61ff061388d5" providerId="LiveId" clId="{63A4074C-12D4-42CC-A380-9EE05C25C2F3}" dt="2022-01-19T08:14:11.064" v="1831"/>
          <ac:inkMkLst>
            <pc:docMk/>
            <pc:sldMk cId="2484122278" sldId="273"/>
            <ac:inkMk id="61" creationId="{C45BF12D-6789-4B51-97B2-DD2EF2AF7D54}"/>
          </ac:inkMkLst>
        </pc:inkChg>
        <pc:inkChg chg="add del">
          <ac:chgData name="Viet Anh Nguyen" userId="b95f61ff061388d5" providerId="LiveId" clId="{63A4074C-12D4-42CC-A380-9EE05C25C2F3}" dt="2022-01-19T08:14:11.064" v="1831"/>
          <ac:inkMkLst>
            <pc:docMk/>
            <pc:sldMk cId="2484122278" sldId="273"/>
            <ac:inkMk id="62" creationId="{9CA1B37F-C8B8-4017-B701-6C96A870557B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63" creationId="{26E209CC-904F-4793-BFA2-AE1C2538B898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64" creationId="{09D18687-4F1E-4744-A1F1-AC81B6F96F20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65" creationId="{B0C38312-4741-4A8A-BF0D-3AECEDCEEE03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66" creationId="{C98FA6CA-3D80-4890-A3DB-3CC8274C329D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67" creationId="{B0586630-887F-4BAC-A0D8-E3D29DEC904B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68" creationId="{747FA89F-42F8-43BC-8E5D-D209D72971C9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69" creationId="{E19CA3BB-55C3-45E0-8E98-391074BF82C0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70" creationId="{0C0BA025-38F6-4066-B2C0-D8D09D8DBD70}"/>
          </ac:inkMkLst>
        </pc:inkChg>
        <pc:inkChg chg="add">
          <ac:chgData name="Viet Anh Nguyen" userId="b95f61ff061388d5" providerId="LiveId" clId="{63A4074C-12D4-42CC-A380-9EE05C25C2F3}" dt="2022-01-19T08:14:13.899" v="1839" actId="9405"/>
          <ac:inkMkLst>
            <pc:docMk/>
            <pc:sldMk cId="2484122278" sldId="273"/>
            <ac:inkMk id="71" creationId="{F3735C23-9110-4F5D-8A36-F8D992804F4A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72" creationId="{02313CE9-152C-4038-A60D-6417B86C3695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73" creationId="{0772D7B5-5D5B-4262-93BF-60EBA9C72350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74" creationId="{9722EDAA-1BF1-4AD0-9CBC-BD38281BD7EF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75" creationId="{DD643B35-D1B9-477F-BCEA-F7388711A699}"/>
          </ac:inkMkLst>
        </pc:inkChg>
        <pc:inkChg chg="add del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76" creationId="{EE3CDCEC-3B7A-4E0F-8D74-DCF94BB1F551}"/>
          </ac:inkMkLst>
        </pc:inkChg>
        <pc:inkChg chg="add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77" creationId="{1A626B75-7E93-4426-B734-8C4D6900CE1D}"/>
          </ac:inkMkLst>
        </pc:inkChg>
        <pc:inkChg chg="add">
          <ac:chgData name="Viet Anh Nguyen" userId="b95f61ff061388d5" providerId="LiveId" clId="{63A4074C-12D4-42CC-A380-9EE05C25C2F3}" dt="2022-01-19T08:14:16.369" v="1845"/>
          <ac:inkMkLst>
            <pc:docMk/>
            <pc:sldMk cId="2484122278" sldId="273"/>
            <ac:inkMk id="78" creationId="{63986872-A39E-4F6B-BD4F-1C2808958FB3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79" creationId="{CBDD3376-3854-43A0-98B7-DDA9F5E6DF48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80" creationId="{F3E277BC-A0E2-4B72-9017-8488C50D6B81}"/>
          </ac:inkMkLst>
        </pc:inkChg>
        <pc:inkChg chg="add del">
          <ac:chgData name="Viet Anh Nguyen" userId="b95f61ff061388d5" providerId="LiveId" clId="{63A4074C-12D4-42CC-A380-9EE05C25C2F3}" dt="2022-01-19T08:14:23.359" v="1857"/>
          <ac:inkMkLst>
            <pc:docMk/>
            <pc:sldMk cId="2484122278" sldId="273"/>
            <ac:inkMk id="81" creationId="{E884DB8E-07DE-4BCA-96B5-F4AD1D57F789}"/>
          </ac:inkMkLst>
        </pc:inkChg>
        <pc:inkChg chg="add del">
          <ac:chgData name="Viet Anh Nguyen" userId="b95f61ff061388d5" providerId="LiveId" clId="{63A4074C-12D4-42CC-A380-9EE05C25C2F3}" dt="2022-01-19T08:14:23.359" v="1857"/>
          <ac:inkMkLst>
            <pc:docMk/>
            <pc:sldMk cId="2484122278" sldId="273"/>
            <ac:inkMk id="82" creationId="{65CD2F9A-B127-433B-BE76-D685DFA67AED}"/>
          </ac:inkMkLst>
        </pc:inkChg>
        <pc:inkChg chg="add del">
          <ac:chgData name="Viet Anh Nguyen" userId="b95f61ff061388d5" providerId="LiveId" clId="{63A4074C-12D4-42CC-A380-9EE05C25C2F3}" dt="2022-01-19T08:14:23.359" v="1857"/>
          <ac:inkMkLst>
            <pc:docMk/>
            <pc:sldMk cId="2484122278" sldId="273"/>
            <ac:inkMk id="83" creationId="{C0BF144B-0F78-47D3-9CC6-C7901E065516}"/>
          </ac:inkMkLst>
        </pc:inkChg>
        <pc:inkChg chg="add del">
          <ac:chgData name="Viet Anh Nguyen" userId="b95f61ff061388d5" providerId="LiveId" clId="{63A4074C-12D4-42CC-A380-9EE05C25C2F3}" dt="2022-01-19T08:14:23.359" v="1857"/>
          <ac:inkMkLst>
            <pc:docMk/>
            <pc:sldMk cId="2484122278" sldId="273"/>
            <ac:inkMk id="84" creationId="{5BD6821C-1968-4EA0-977F-18FEE8C5F6C0}"/>
          </ac:inkMkLst>
        </pc:inkChg>
        <pc:inkChg chg="add del">
          <ac:chgData name="Viet Anh Nguyen" userId="b95f61ff061388d5" providerId="LiveId" clId="{63A4074C-12D4-42CC-A380-9EE05C25C2F3}" dt="2022-01-19T08:14:23.359" v="1857"/>
          <ac:inkMkLst>
            <pc:docMk/>
            <pc:sldMk cId="2484122278" sldId="273"/>
            <ac:inkMk id="85" creationId="{730CF11F-1805-4724-9DD8-3D8692754387}"/>
          </ac:inkMkLst>
        </pc:inkChg>
        <pc:inkChg chg="add del">
          <ac:chgData name="Viet Anh Nguyen" userId="b95f61ff061388d5" providerId="LiveId" clId="{63A4074C-12D4-42CC-A380-9EE05C25C2F3}" dt="2022-01-19T08:14:23.359" v="1857"/>
          <ac:inkMkLst>
            <pc:docMk/>
            <pc:sldMk cId="2484122278" sldId="273"/>
            <ac:inkMk id="86" creationId="{E8BF2884-224A-4A89-85D9-CD3F1E66B635}"/>
          </ac:inkMkLst>
        </pc:inkChg>
        <pc:inkChg chg="add del">
          <ac:chgData name="Viet Anh Nguyen" userId="b95f61ff061388d5" providerId="LiveId" clId="{63A4074C-12D4-42CC-A380-9EE05C25C2F3}" dt="2022-01-19T08:14:23.359" v="1857"/>
          <ac:inkMkLst>
            <pc:docMk/>
            <pc:sldMk cId="2484122278" sldId="273"/>
            <ac:inkMk id="87" creationId="{6C840E28-1B7F-46C6-93A8-E52481678CFE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88" creationId="{3F01FFEB-B4F2-47FB-8F75-9585C8E41D70}"/>
          </ac:inkMkLst>
        </pc:inkChg>
        <pc:inkChg chg="add">
          <ac:chgData name="Viet Anh Nguyen" userId="b95f61ff061388d5" providerId="LiveId" clId="{63A4074C-12D4-42CC-A380-9EE05C25C2F3}" dt="2022-01-19T08:14:22.840" v="1856" actId="9405"/>
          <ac:inkMkLst>
            <pc:docMk/>
            <pc:sldMk cId="2484122278" sldId="273"/>
            <ac:inkMk id="89" creationId="{6D1C32B7-814D-4782-8543-C82D3F057360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90" creationId="{6B938E63-61DA-403F-8B25-E44E0B168E04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91" creationId="{75BA6516-11F1-4D3E-96CF-44B7E393F7CC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92" creationId="{30F63C49-6E9C-4C05-8247-57F778545190}"/>
          </ac:inkMkLst>
        </pc:inkChg>
        <pc:inkChg chg="add del">
          <ac:chgData name="Viet Anh Nguyen" userId="b95f61ff061388d5" providerId="LiveId" clId="{63A4074C-12D4-42CC-A380-9EE05C25C2F3}" dt="2022-01-19T08:14:25.967" v="1863"/>
          <ac:inkMkLst>
            <pc:docMk/>
            <pc:sldMk cId="2484122278" sldId="273"/>
            <ac:inkMk id="93" creationId="{B2F802C9-3D08-41D0-9687-18C956A21CC8}"/>
          </ac:inkMkLst>
        </pc:inkChg>
        <pc:inkChg chg="add del">
          <ac:chgData name="Viet Anh Nguyen" userId="b95f61ff061388d5" providerId="LiveId" clId="{63A4074C-12D4-42CC-A380-9EE05C25C2F3}" dt="2022-01-19T08:14:25.967" v="1863"/>
          <ac:inkMkLst>
            <pc:docMk/>
            <pc:sldMk cId="2484122278" sldId="273"/>
            <ac:inkMk id="94" creationId="{3510CE69-33E2-4AFE-BF49-7AA57BF0B80D}"/>
          </ac:inkMkLst>
        </pc:inkChg>
        <pc:inkChg chg="add del">
          <ac:chgData name="Viet Anh Nguyen" userId="b95f61ff061388d5" providerId="LiveId" clId="{63A4074C-12D4-42CC-A380-9EE05C25C2F3}" dt="2022-01-19T08:14:25.967" v="1863"/>
          <ac:inkMkLst>
            <pc:docMk/>
            <pc:sldMk cId="2484122278" sldId="273"/>
            <ac:inkMk id="95" creationId="{A0BB640E-1AB4-43C3-838A-1BCF7087E460}"/>
          </ac:inkMkLst>
        </pc:inkChg>
        <pc:inkChg chg="add del">
          <ac:chgData name="Viet Anh Nguyen" userId="b95f61ff061388d5" providerId="LiveId" clId="{63A4074C-12D4-42CC-A380-9EE05C25C2F3}" dt="2022-01-19T08:14:25.967" v="1863"/>
          <ac:inkMkLst>
            <pc:docMk/>
            <pc:sldMk cId="2484122278" sldId="273"/>
            <ac:inkMk id="96" creationId="{4FC26F16-5DF3-4543-B6D9-1395CDD98EE3}"/>
          </ac:inkMkLst>
        </pc:inkChg>
        <pc:inkChg chg="add del">
          <ac:chgData name="Viet Anh Nguyen" userId="b95f61ff061388d5" providerId="LiveId" clId="{63A4074C-12D4-42CC-A380-9EE05C25C2F3}" dt="2022-01-19T08:14:25.967" v="1863"/>
          <ac:inkMkLst>
            <pc:docMk/>
            <pc:sldMk cId="2484122278" sldId="273"/>
            <ac:inkMk id="97" creationId="{A271BFD3-DAAB-4474-8E6C-0B71A66A752A}"/>
          </ac:inkMkLst>
        </pc:inkChg>
        <pc:inkChg chg="add">
          <ac:chgData name="Viet Anh Nguyen" userId="b95f61ff061388d5" providerId="LiveId" clId="{63A4074C-12D4-42CC-A380-9EE05C25C2F3}" dt="2022-01-19T08:14:25.967" v="1863"/>
          <ac:inkMkLst>
            <pc:docMk/>
            <pc:sldMk cId="2484122278" sldId="273"/>
            <ac:inkMk id="98" creationId="{2A9B55D6-68D1-4460-B9CA-52FEB5141265}"/>
          </ac:inkMkLst>
        </pc:inkChg>
        <pc:inkChg chg="add del">
          <ac:chgData name="Viet Anh Nguyen" userId="b95f61ff061388d5" providerId="LiveId" clId="{63A4074C-12D4-42CC-A380-9EE05C25C2F3}" dt="2022-01-19T08:14:28.397" v="1866"/>
          <ac:inkMkLst>
            <pc:docMk/>
            <pc:sldMk cId="2484122278" sldId="273"/>
            <ac:inkMk id="99" creationId="{F04D0FD3-B617-46B8-9E75-1B9C39453963}"/>
          </ac:inkMkLst>
        </pc:inkChg>
        <pc:inkChg chg="add del">
          <ac:chgData name="Viet Anh Nguyen" userId="b95f61ff061388d5" providerId="LiveId" clId="{63A4074C-12D4-42CC-A380-9EE05C25C2F3}" dt="2022-01-19T08:14:28.397" v="1866"/>
          <ac:inkMkLst>
            <pc:docMk/>
            <pc:sldMk cId="2484122278" sldId="273"/>
            <ac:inkMk id="100" creationId="{A97B035A-6520-4D2C-9A09-15F3DD6E978C}"/>
          </ac:inkMkLst>
        </pc:inkChg>
        <pc:inkChg chg="add del">
          <ac:chgData name="Viet Anh Nguyen" userId="b95f61ff061388d5" providerId="LiveId" clId="{63A4074C-12D4-42CC-A380-9EE05C25C2F3}" dt="2022-01-19T08:14:29.567" v="1868"/>
          <ac:inkMkLst>
            <pc:docMk/>
            <pc:sldMk cId="2484122278" sldId="273"/>
            <ac:inkMk id="101" creationId="{7B4D3428-1F21-4C53-8D3B-60FEB96F1D62}"/>
          </ac:inkMkLst>
        </pc:inkChg>
        <pc:inkChg chg="add del">
          <ac:chgData name="Viet Anh Nguyen" userId="b95f61ff061388d5" providerId="LiveId" clId="{63A4074C-12D4-42CC-A380-9EE05C25C2F3}" dt="2022-01-19T08:14:29.567" v="1868"/>
          <ac:inkMkLst>
            <pc:docMk/>
            <pc:sldMk cId="2484122278" sldId="273"/>
            <ac:inkMk id="102" creationId="{D90DE433-7077-48E0-A79E-E7CC760D3B52}"/>
          </ac:inkMkLst>
        </pc:inkChg>
        <pc:inkChg chg="add mod">
          <ac:chgData name="Viet Anh Nguyen" userId="b95f61ff061388d5" providerId="LiveId" clId="{63A4074C-12D4-42CC-A380-9EE05C25C2F3}" dt="2022-01-19T08:14:33.223" v="1869"/>
          <ac:inkMkLst>
            <pc:docMk/>
            <pc:sldMk cId="2484122278" sldId="273"/>
            <ac:inkMk id="103" creationId="{6934EEC7-A9F4-4E8B-97B4-119C912402F5}"/>
          </ac:inkMkLst>
        </pc:inkChg>
        <pc:inkChg chg="add">
          <ac:chgData name="Viet Anh Nguyen" userId="b95f61ff061388d5" providerId="LiveId" clId="{63A4074C-12D4-42CC-A380-9EE05C25C2F3}" dt="2022-01-19T08:14:36.148" v="1870" actId="9405"/>
          <ac:inkMkLst>
            <pc:docMk/>
            <pc:sldMk cId="2484122278" sldId="273"/>
            <ac:inkMk id="104" creationId="{71C7226E-6762-4278-A9BD-BB1278FB40F0}"/>
          </ac:inkMkLst>
        </pc:inkChg>
        <pc:inkChg chg="add">
          <ac:chgData name="Viet Anh Nguyen" userId="b95f61ff061388d5" providerId="LiveId" clId="{63A4074C-12D4-42CC-A380-9EE05C25C2F3}" dt="2022-01-19T08:14:38.753" v="1871" actId="9405"/>
          <ac:inkMkLst>
            <pc:docMk/>
            <pc:sldMk cId="2484122278" sldId="273"/>
            <ac:inkMk id="105" creationId="{32DE52DA-0470-4DF8-86FC-596F67567F02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06" creationId="{E7524965-21D5-4BED-887F-637F51A1E1D1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07" creationId="{547AC80B-F95E-409E-A815-42CDBC4EADE6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08" creationId="{EEDAF986-2A6D-4323-AEDA-C7112342CAFA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09" creationId="{1B2F35AF-58DA-4EF4-ADFD-11D3C21563EC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10" creationId="{94BB9F2E-F7F2-4493-88E7-91BF72F17077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11" creationId="{1F7C0BB2-6098-4831-AA6F-FE9092D3D451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12" creationId="{9D699C4F-C2AB-4B88-BFAC-DCC02D1EC1E7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13" creationId="{979CE444-7DF6-4112-9D4E-F5337B72815C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14" creationId="{9CFB3448-2F94-4665-AC8E-D9D889F77F53}"/>
          </ac:inkMkLst>
        </pc:inkChg>
        <pc:inkChg chg="add del">
          <ac:chgData name="Viet Anh Nguyen" userId="b95f61ff061388d5" providerId="LiveId" clId="{63A4074C-12D4-42CC-A380-9EE05C25C2F3}" dt="2022-01-19T08:14:45.357" v="1882"/>
          <ac:inkMkLst>
            <pc:docMk/>
            <pc:sldMk cId="2484122278" sldId="273"/>
            <ac:inkMk id="115" creationId="{FBFCBC33-6BD5-4FAC-8095-DEB09A79FECA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116" creationId="{5EAD4FF7-AD8E-4225-9FA7-3BB242C7733D}"/>
          </ac:inkMkLst>
        </pc:inkChg>
        <pc:inkChg chg="add del">
          <ac:chgData name="Viet Anh Nguyen" userId="b95f61ff061388d5" providerId="LiveId" clId="{63A4074C-12D4-42CC-A380-9EE05C25C2F3}" dt="2022-01-19T08:14:46.613" v="1885"/>
          <ac:inkMkLst>
            <pc:docMk/>
            <pc:sldMk cId="2484122278" sldId="273"/>
            <ac:inkMk id="117" creationId="{96F9C882-5021-40D7-9FD5-41FBA9498450}"/>
          </ac:inkMkLst>
        </pc:inkChg>
        <pc:inkChg chg="add del">
          <ac:chgData name="Viet Anh Nguyen" userId="b95f61ff061388d5" providerId="LiveId" clId="{63A4074C-12D4-42CC-A380-9EE05C25C2F3}" dt="2022-01-19T08:14:46.613" v="1885"/>
          <ac:inkMkLst>
            <pc:docMk/>
            <pc:sldMk cId="2484122278" sldId="273"/>
            <ac:inkMk id="118" creationId="{511E62FE-5A00-4B35-AF46-F238EF115764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119" creationId="{7A8B06F7-CEBF-4AA4-9963-876B4F7F7EB3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120" creationId="{2AC51122-81AB-49B3-A39C-D5E2C0EFE087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121" creationId="{1EF51AFE-FD0D-4A1B-93AF-C0F53EFF2391}"/>
          </ac:inkMkLst>
        </pc:inkChg>
        <pc:inkChg chg="add del">
          <ac:chgData name="Viet Anh Nguyen" userId="b95f61ff061388d5" providerId="LiveId" clId="{63A4074C-12D4-42CC-A380-9EE05C25C2F3}" dt="2022-01-19T08:14:48.443" v="1889"/>
          <ac:inkMkLst>
            <pc:docMk/>
            <pc:sldMk cId="2484122278" sldId="273"/>
            <ac:inkMk id="122" creationId="{940FB713-C44A-49C8-937F-C0606FD0B981}"/>
          </ac:inkMkLst>
        </pc:inkChg>
        <pc:inkChg chg="add del">
          <ac:chgData name="Viet Anh Nguyen" userId="b95f61ff061388d5" providerId="LiveId" clId="{63A4074C-12D4-42CC-A380-9EE05C25C2F3}" dt="2022-01-19T08:14:49.477" v="1892"/>
          <ac:inkMkLst>
            <pc:docMk/>
            <pc:sldMk cId="2484122278" sldId="273"/>
            <ac:inkMk id="123" creationId="{18F7D881-18C3-43B5-B6FA-F346F02A5D89}"/>
          </ac:inkMkLst>
        </pc:inkChg>
        <pc:inkChg chg="add del">
          <ac:chgData name="Viet Anh Nguyen" userId="b95f61ff061388d5" providerId="LiveId" clId="{63A4074C-12D4-42CC-A380-9EE05C25C2F3}" dt="2022-01-19T08:14:49.477" v="1892"/>
          <ac:inkMkLst>
            <pc:docMk/>
            <pc:sldMk cId="2484122278" sldId="273"/>
            <ac:inkMk id="124" creationId="{8B513CE0-B7FE-47B0-B601-B0BCA9687233}"/>
          </ac:inkMkLst>
        </pc:inkChg>
        <pc:inkChg chg="add del">
          <ac:chgData name="Viet Anh Nguyen" userId="b95f61ff061388d5" providerId="LiveId" clId="{63A4074C-12D4-42CC-A380-9EE05C25C2F3}" dt="2022-01-19T08:14:49.477" v="1892"/>
          <ac:inkMkLst>
            <pc:docMk/>
            <pc:sldMk cId="2484122278" sldId="273"/>
            <ac:inkMk id="125" creationId="{D78E671D-FE45-4AE9-91B7-BC9CB77521F2}"/>
          </ac:inkMkLst>
        </pc:inkChg>
        <pc:inkChg chg="add">
          <ac:chgData name="Viet Anh Nguyen" userId="b95f61ff061388d5" providerId="LiveId" clId="{63A4074C-12D4-42CC-A380-9EE05C25C2F3}" dt="2022-01-19T08:14:49.477" v="1892"/>
          <ac:inkMkLst>
            <pc:docMk/>
            <pc:sldMk cId="2484122278" sldId="273"/>
            <ac:inkMk id="126" creationId="{80B3CCB9-AC04-44E2-ADDA-065965B32757}"/>
          </ac:inkMkLst>
        </pc:inkChg>
        <pc:inkChg chg="add">
          <ac:chgData name="Viet Anh Nguyen" userId="b95f61ff061388d5" providerId="LiveId" clId="{63A4074C-12D4-42CC-A380-9EE05C25C2F3}" dt="2022-01-19T08:14:49.642" v="1893" actId="9405"/>
          <ac:inkMkLst>
            <pc:docMk/>
            <pc:sldMk cId="2484122278" sldId="273"/>
            <ac:inkMk id="127" creationId="{1E9EE3B9-7CB6-48DE-B0CF-9DAD42A2552B}"/>
          </ac:inkMkLst>
        </pc:inkChg>
        <pc:inkChg chg="add">
          <ac:chgData name="Viet Anh Nguyen" userId="b95f61ff061388d5" providerId="LiveId" clId="{63A4074C-12D4-42CC-A380-9EE05C25C2F3}" dt="2022-01-19T08:14:49.814" v="1894" actId="9405"/>
          <ac:inkMkLst>
            <pc:docMk/>
            <pc:sldMk cId="2484122278" sldId="273"/>
            <ac:inkMk id="128" creationId="{5CB2C74B-C9D2-48CC-99E2-6C4DDA90D02B}"/>
          </ac:inkMkLst>
        </pc:inkChg>
        <pc:inkChg chg="add del">
          <ac:chgData name="Viet Anh Nguyen" userId="b95f61ff061388d5" providerId="LiveId" clId="{63A4074C-12D4-42CC-A380-9EE05C25C2F3}" dt="2022-01-19T08:14:53.798" v="1899"/>
          <ac:inkMkLst>
            <pc:docMk/>
            <pc:sldMk cId="2484122278" sldId="273"/>
            <ac:inkMk id="129" creationId="{128DED53-D19D-4162-AF9A-2890ADD1F68A}"/>
          </ac:inkMkLst>
        </pc:inkChg>
        <pc:inkChg chg="add del">
          <ac:chgData name="Viet Anh Nguyen" userId="b95f61ff061388d5" providerId="LiveId" clId="{63A4074C-12D4-42CC-A380-9EE05C25C2F3}" dt="2022-01-19T08:14:53.798" v="1899"/>
          <ac:inkMkLst>
            <pc:docMk/>
            <pc:sldMk cId="2484122278" sldId="273"/>
            <ac:inkMk id="130" creationId="{6E320F16-FED1-4235-BE88-16308DEFE0D9}"/>
          </ac:inkMkLst>
        </pc:inkChg>
        <pc:inkChg chg="add del">
          <ac:chgData name="Viet Anh Nguyen" userId="b95f61ff061388d5" providerId="LiveId" clId="{63A4074C-12D4-42CC-A380-9EE05C25C2F3}" dt="2022-01-19T08:14:53.798" v="1899"/>
          <ac:inkMkLst>
            <pc:docMk/>
            <pc:sldMk cId="2484122278" sldId="273"/>
            <ac:inkMk id="131" creationId="{B7039958-A3BD-4C74-981C-D705F2550787}"/>
          </ac:inkMkLst>
        </pc:inkChg>
        <pc:inkChg chg="add del">
          <ac:chgData name="Viet Anh Nguyen" userId="b95f61ff061388d5" providerId="LiveId" clId="{63A4074C-12D4-42CC-A380-9EE05C25C2F3}" dt="2022-01-19T08:14:53.798" v="1899"/>
          <ac:inkMkLst>
            <pc:docMk/>
            <pc:sldMk cId="2484122278" sldId="273"/>
            <ac:inkMk id="132" creationId="{956CF546-96A8-4EB6-8026-2A65FE4DFCB7}"/>
          </ac:inkMkLst>
        </pc:inkChg>
        <pc:inkChg chg="add">
          <ac:chgData name="Viet Anh Nguyen" userId="b95f61ff061388d5" providerId="LiveId" clId="{63A4074C-12D4-42CC-A380-9EE05C25C2F3}" dt="2022-01-19T08:14:53.798" v="1899"/>
          <ac:inkMkLst>
            <pc:docMk/>
            <pc:sldMk cId="2484122278" sldId="273"/>
            <ac:inkMk id="133" creationId="{783ACA82-4CBF-461C-B04C-A8E2CD0D13B6}"/>
          </ac:inkMkLst>
        </pc:inkChg>
        <pc:inkChg chg="add del">
          <ac:chgData name="Viet Anh Nguyen" userId="b95f61ff061388d5" providerId="LiveId" clId="{63A4074C-12D4-42CC-A380-9EE05C25C2F3}" dt="2022-01-19T08:14:57.256" v="1902"/>
          <ac:inkMkLst>
            <pc:docMk/>
            <pc:sldMk cId="2484122278" sldId="273"/>
            <ac:inkMk id="134" creationId="{FE16FD11-020C-47FC-9914-7E2430E45E6D}"/>
          </ac:inkMkLst>
        </pc:inkChg>
        <pc:inkChg chg="add del">
          <ac:chgData name="Viet Anh Nguyen" userId="b95f61ff061388d5" providerId="LiveId" clId="{63A4074C-12D4-42CC-A380-9EE05C25C2F3}" dt="2022-01-19T08:14:57.256" v="1902"/>
          <ac:inkMkLst>
            <pc:docMk/>
            <pc:sldMk cId="2484122278" sldId="273"/>
            <ac:inkMk id="135" creationId="{88561A3A-FA40-4C21-A9B5-C9444653BFFA}"/>
          </ac:inkMkLst>
        </pc:inkChg>
        <pc:inkChg chg="add">
          <ac:chgData name="Viet Anh Nguyen" userId="b95f61ff061388d5" providerId="LiveId" clId="{63A4074C-12D4-42CC-A380-9EE05C25C2F3}" dt="2022-01-19T08:14:57.256" v="1902"/>
          <ac:inkMkLst>
            <pc:docMk/>
            <pc:sldMk cId="2484122278" sldId="273"/>
            <ac:inkMk id="136" creationId="{083D5C07-31E1-4687-BF21-958FAA50936B}"/>
          </ac:inkMkLst>
        </pc:inkChg>
      </pc:sldChg>
      <pc:sldChg chg="addSp delSp mod">
        <pc:chgData name="Viet Anh Nguyen" userId="b95f61ff061388d5" providerId="LiveId" clId="{63A4074C-12D4-42CC-A380-9EE05C25C2F3}" dt="2022-01-19T08:16:07.490" v="1925"/>
        <pc:sldMkLst>
          <pc:docMk/>
          <pc:sldMk cId="2756666931" sldId="274"/>
        </pc:sldMkLst>
        <pc:inkChg chg="add del">
          <ac:chgData name="Viet Anh Nguyen" userId="b95f61ff061388d5" providerId="LiveId" clId="{63A4074C-12D4-42CC-A380-9EE05C25C2F3}" dt="2022-01-19T08:15:53.549" v="1906"/>
          <ac:inkMkLst>
            <pc:docMk/>
            <pc:sldMk cId="2756666931" sldId="274"/>
            <ac:inkMk id="2" creationId="{AE658274-C2A5-466C-A631-F9B0590688EF}"/>
          </ac:inkMkLst>
        </pc:inkChg>
        <pc:inkChg chg="add del">
          <ac:chgData name="Viet Anh Nguyen" userId="b95f61ff061388d5" providerId="LiveId" clId="{63A4074C-12D4-42CC-A380-9EE05C25C2F3}" dt="2022-01-19T08:15:53.549" v="1906"/>
          <ac:inkMkLst>
            <pc:docMk/>
            <pc:sldMk cId="2756666931" sldId="274"/>
            <ac:inkMk id="4" creationId="{B1E37C55-77BA-4A28-85D2-76D12F953302}"/>
          </ac:inkMkLst>
        </pc:inkChg>
        <pc:inkChg chg="add del">
          <ac:chgData name="Viet Anh Nguyen" userId="b95f61ff061388d5" providerId="LiveId" clId="{63A4074C-12D4-42CC-A380-9EE05C25C2F3}" dt="2022-01-19T08:15:53.549" v="1906"/>
          <ac:inkMkLst>
            <pc:docMk/>
            <pc:sldMk cId="2756666931" sldId="274"/>
            <ac:inkMk id="5" creationId="{585E81DF-5421-4793-BE71-B978D57FFA36}"/>
          </ac:inkMkLst>
        </pc:inkChg>
        <pc:inkChg chg="add">
          <ac:chgData name="Viet Anh Nguyen" userId="b95f61ff061388d5" providerId="LiveId" clId="{63A4074C-12D4-42CC-A380-9EE05C25C2F3}" dt="2022-01-19T08:15:53.549" v="1906"/>
          <ac:inkMkLst>
            <pc:docMk/>
            <pc:sldMk cId="2756666931" sldId="274"/>
            <ac:inkMk id="6" creationId="{CC8115C3-5322-4DAA-8195-AA15F48461FE}"/>
          </ac:inkMkLst>
        </pc:inkChg>
        <pc:inkChg chg="add del">
          <ac:chgData name="Viet Anh Nguyen" userId="b95f61ff061388d5" providerId="LiveId" clId="{63A4074C-12D4-42CC-A380-9EE05C25C2F3}" dt="2022-01-19T08:15:56.311" v="1909"/>
          <ac:inkMkLst>
            <pc:docMk/>
            <pc:sldMk cId="2756666931" sldId="274"/>
            <ac:inkMk id="7" creationId="{2EBFD55E-611D-49E8-A005-840560FCEE2C}"/>
          </ac:inkMkLst>
        </pc:inkChg>
        <pc:inkChg chg="add del">
          <ac:chgData name="Viet Anh Nguyen" userId="b95f61ff061388d5" providerId="LiveId" clId="{63A4074C-12D4-42CC-A380-9EE05C25C2F3}" dt="2022-01-19T08:15:56.311" v="1909"/>
          <ac:inkMkLst>
            <pc:docMk/>
            <pc:sldMk cId="2756666931" sldId="274"/>
            <ac:inkMk id="8" creationId="{FC62C517-C12B-4D48-BB7E-748DDD77C7DC}"/>
          </ac:inkMkLst>
        </pc:inkChg>
        <pc:inkChg chg="add del">
          <ac:chgData name="Viet Anh Nguyen" userId="b95f61ff061388d5" providerId="LiveId" clId="{63A4074C-12D4-42CC-A380-9EE05C25C2F3}" dt="2022-01-19T08:15:57.973" v="1912"/>
          <ac:inkMkLst>
            <pc:docMk/>
            <pc:sldMk cId="2756666931" sldId="274"/>
            <ac:inkMk id="9" creationId="{4F3D970E-2E3E-48EE-840C-A0BCBBED0E82}"/>
          </ac:inkMkLst>
        </pc:inkChg>
        <pc:inkChg chg="add del">
          <ac:chgData name="Viet Anh Nguyen" userId="b95f61ff061388d5" providerId="LiveId" clId="{63A4074C-12D4-42CC-A380-9EE05C25C2F3}" dt="2022-01-19T08:15:57.973" v="1912"/>
          <ac:inkMkLst>
            <pc:docMk/>
            <pc:sldMk cId="2756666931" sldId="274"/>
            <ac:inkMk id="10" creationId="{D47E9C8D-C9EC-4DC8-BD5F-C59DAA86FF8E}"/>
          </ac:inkMkLst>
        </pc:inkChg>
        <pc:inkChg chg="add del">
          <ac:chgData name="Viet Anh Nguyen" userId="b95f61ff061388d5" providerId="LiveId" clId="{63A4074C-12D4-42CC-A380-9EE05C25C2F3}" dt="2022-01-19T08:15:57.973" v="1912"/>
          <ac:inkMkLst>
            <pc:docMk/>
            <pc:sldMk cId="2756666931" sldId="274"/>
            <ac:inkMk id="11" creationId="{37B7F3A0-85FE-4C5B-AF84-9CE0BCAF3803}"/>
          </ac:inkMkLst>
        </pc:inkChg>
        <pc:inkChg chg="add">
          <ac:chgData name="Viet Anh Nguyen" userId="b95f61ff061388d5" providerId="LiveId" clId="{63A4074C-12D4-42CC-A380-9EE05C25C2F3}" dt="2022-01-19T08:15:57.973" v="1912"/>
          <ac:inkMkLst>
            <pc:docMk/>
            <pc:sldMk cId="2756666931" sldId="274"/>
            <ac:inkMk id="12" creationId="{3260D9ED-23B2-4B32-B098-6AE44175AE0B}"/>
          </ac:inkMkLst>
        </pc:inkChg>
        <pc:inkChg chg="add del">
          <ac:chgData name="Viet Anh Nguyen" userId="b95f61ff061388d5" providerId="LiveId" clId="{63A4074C-12D4-42CC-A380-9EE05C25C2F3}" dt="2022-01-19T08:16:02.550" v="1919"/>
          <ac:inkMkLst>
            <pc:docMk/>
            <pc:sldMk cId="2756666931" sldId="274"/>
            <ac:inkMk id="13" creationId="{70D32E6C-5DAD-4415-AA84-AAFE04B24E9A}"/>
          </ac:inkMkLst>
        </pc:inkChg>
        <pc:inkChg chg="add del">
          <ac:chgData name="Viet Anh Nguyen" userId="b95f61ff061388d5" providerId="LiveId" clId="{63A4074C-12D4-42CC-A380-9EE05C25C2F3}" dt="2022-01-19T08:16:02.550" v="1919"/>
          <ac:inkMkLst>
            <pc:docMk/>
            <pc:sldMk cId="2756666931" sldId="274"/>
            <ac:inkMk id="14" creationId="{86FC377A-D792-4904-9319-BB10806426A0}"/>
          </ac:inkMkLst>
        </pc:inkChg>
        <pc:inkChg chg="add del">
          <ac:chgData name="Viet Anh Nguyen" userId="b95f61ff061388d5" providerId="LiveId" clId="{63A4074C-12D4-42CC-A380-9EE05C25C2F3}" dt="2022-01-19T08:16:02.550" v="1919"/>
          <ac:inkMkLst>
            <pc:docMk/>
            <pc:sldMk cId="2756666931" sldId="274"/>
            <ac:inkMk id="15" creationId="{7A95B2AC-D973-4EF1-8DEF-7A642E5E7338}"/>
          </ac:inkMkLst>
        </pc:inkChg>
        <pc:inkChg chg="add del">
          <ac:chgData name="Viet Anh Nguyen" userId="b95f61ff061388d5" providerId="LiveId" clId="{63A4074C-12D4-42CC-A380-9EE05C25C2F3}" dt="2022-01-19T08:16:02.550" v="1919"/>
          <ac:inkMkLst>
            <pc:docMk/>
            <pc:sldMk cId="2756666931" sldId="274"/>
            <ac:inkMk id="16" creationId="{0B21448C-BA3A-45A2-8983-797BD047A71C}"/>
          </ac:inkMkLst>
        </pc:inkChg>
        <pc:inkChg chg="add del">
          <ac:chgData name="Viet Anh Nguyen" userId="b95f61ff061388d5" providerId="LiveId" clId="{63A4074C-12D4-42CC-A380-9EE05C25C2F3}" dt="2022-01-19T08:16:02.550" v="1919"/>
          <ac:inkMkLst>
            <pc:docMk/>
            <pc:sldMk cId="2756666931" sldId="274"/>
            <ac:inkMk id="17" creationId="{FA829487-3AA7-4FA5-B293-7800364B3F26}"/>
          </ac:inkMkLst>
        </pc:inkChg>
        <pc:inkChg chg="add del">
          <ac:chgData name="Viet Anh Nguyen" userId="b95f61ff061388d5" providerId="LiveId" clId="{63A4074C-12D4-42CC-A380-9EE05C25C2F3}" dt="2022-01-19T08:16:02.550" v="1919"/>
          <ac:inkMkLst>
            <pc:docMk/>
            <pc:sldMk cId="2756666931" sldId="274"/>
            <ac:inkMk id="18" creationId="{440364E9-2BDC-437D-8AA2-36D13475325F}"/>
          </ac:inkMkLst>
        </pc:inkChg>
        <pc:inkChg chg="add">
          <ac:chgData name="Viet Anh Nguyen" userId="b95f61ff061388d5" providerId="LiveId" clId="{63A4074C-12D4-42CC-A380-9EE05C25C2F3}" dt="2022-01-19T08:16:02.550" v="1919"/>
          <ac:inkMkLst>
            <pc:docMk/>
            <pc:sldMk cId="2756666931" sldId="274"/>
            <ac:inkMk id="19" creationId="{42FB9469-93D4-4221-BC0E-A715A90E4209}"/>
          </ac:inkMkLst>
        </pc:inkChg>
        <pc:inkChg chg="add">
          <ac:chgData name="Viet Anh Nguyen" userId="b95f61ff061388d5" providerId="LiveId" clId="{63A4074C-12D4-42CC-A380-9EE05C25C2F3}" dt="2022-01-19T08:16:05.034" v="1920" actId="9405"/>
          <ac:inkMkLst>
            <pc:docMk/>
            <pc:sldMk cId="2756666931" sldId="274"/>
            <ac:inkMk id="20" creationId="{F3142724-4CB2-47DF-A7C2-DF5EFA8D5AAE}"/>
          </ac:inkMkLst>
        </pc:inkChg>
        <pc:inkChg chg="add">
          <ac:chgData name="Viet Anh Nguyen" userId="b95f61ff061388d5" providerId="LiveId" clId="{63A4074C-12D4-42CC-A380-9EE05C25C2F3}" dt="2022-01-19T08:16:05.277" v="1921" actId="9405"/>
          <ac:inkMkLst>
            <pc:docMk/>
            <pc:sldMk cId="2756666931" sldId="274"/>
            <ac:inkMk id="21" creationId="{DE8AA996-7C75-40C3-B66F-5A36B493976C}"/>
          </ac:inkMkLst>
        </pc:inkChg>
        <pc:inkChg chg="add del">
          <ac:chgData name="Viet Anh Nguyen" userId="b95f61ff061388d5" providerId="LiveId" clId="{63A4074C-12D4-42CC-A380-9EE05C25C2F3}" dt="2022-01-19T08:16:07.490" v="1925"/>
          <ac:inkMkLst>
            <pc:docMk/>
            <pc:sldMk cId="2756666931" sldId="274"/>
            <ac:inkMk id="22" creationId="{24D4E38B-13D9-4D28-A920-9ABBA8C9C10C}"/>
          </ac:inkMkLst>
        </pc:inkChg>
        <pc:inkChg chg="add del">
          <ac:chgData name="Viet Anh Nguyen" userId="b95f61ff061388d5" providerId="LiveId" clId="{63A4074C-12D4-42CC-A380-9EE05C25C2F3}" dt="2022-01-19T08:16:07.490" v="1925"/>
          <ac:inkMkLst>
            <pc:docMk/>
            <pc:sldMk cId="2756666931" sldId="274"/>
            <ac:inkMk id="23" creationId="{F7608B54-E0D4-40F7-944E-667DB6B87EF8}"/>
          </ac:inkMkLst>
        </pc:inkChg>
        <pc:inkChg chg="add del">
          <ac:chgData name="Viet Anh Nguyen" userId="b95f61ff061388d5" providerId="LiveId" clId="{63A4074C-12D4-42CC-A380-9EE05C25C2F3}" dt="2022-01-19T08:16:07.490" v="1925"/>
          <ac:inkMkLst>
            <pc:docMk/>
            <pc:sldMk cId="2756666931" sldId="274"/>
            <ac:inkMk id="24" creationId="{B13625BF-4E18-4482-B7FF-32A40A991F32}"/>
          </ac:inkMkLst>
        </pc:inkChg>
        <pc:inkChg chg="add">
          <ac:chgData name="Viet Anh Nguyen" userId="b95f61ff061388d5" providerId="LiveId" clId="{63A4074C-12D4-42CC-A380-9EE05C25C2F3}" dt="2022-01-19T08:16:07.490" v="1925"/>
          <ac:inkMkLst>
            <pc:docMk/>
            <pc:sldMk cId="2756666931" sldId="274"/>
            <ac:inkMk id="25" creationId="{9B74043E-4FB5-4719-98F7-3BEB2CF878FE}"/>
          </ac:inkMkLst>
        </pc:inkChg>
      </pc:sldChg>
      <pc:sldChg chg="addSp delSp mod">
        <pc:chgData name="Viet Anh Nguyen" userId="b95f61ff061388d5" providerId="LiveId" clId="{63A4074C-12D4-42CC-A380-9EE05C25C2F3}" dt="2022-01-19T08:18:47.386" v="1984"/>
        <pc:sldMkLst>
          <pc:docMk/>
          <pc:sldMk cId="2080056439" sldId="275"/>
        </pc:sldMkLst>
        <pc:inkChg chg="add del">
          <ac:chgData name="Viet Anh Nguyen" userId="b95f61ff061388d5" providerId="LiveId" clId="{63A4074C-12D4-42CC-A380-9EE05C25C2F3}" dt="2022-01-19T08:18:18.427" v="1930"/>
          <ac:inkMkLst>
            <pc:docMk/>
            <pc:sldMk cId="2080056439" sldId="275"/>
            <ac:inkMk id="2" creationId="{D9B43414-045E-45D0-AC34-44DBFE443E62}"/>
          </ac:inkMkLst>
        </pc:inkChg>
        <pc:inkChg chg="add del">
          <ac:chgData name="Viet Anh Nguyen" userId="b95f61ff061388d5" providerId="LiveId" clId="{63A4074C-12D4-42CC-A380-9EE05C25C2F3}" dt="2022-01-19T08:18:18.427" v="1930"/>
          <ac:inkMkLst>
            <pc:docMk/>
            <pc:sldMk cId="2080056439" sldId="275"/>
            <ac:inkMk id="4" creationId="{A8B247ED-3A42-4121-A995-6DD3E3130794}"/>
          </ac:inkMkLst>
        </pc:inkChg>
        <pc:inkChg chg="add del">
          <ac:chgData name="Viet Anh Nguyen" userId="b95f61ff061388d5" providerId="LiveId" clId="{63A4074C-12D4-42CC-A380-9EE05C25C2F3}" dt="2022-01-19T08:18:18.427" v="1930"/>
          <ac:inkMkLst>
            <pc:docMk/>
            <pc:sldMk cId="2080056439" sldId="275"/>
            <ac:inkMk id="5" creationId="{764BE0AD-5684-472E-BFDE-0F85168223F5}"/>
          </ac:inkMkLst>
        </pc:inkChg>
        <pc:inkChg chg="add del">
          <ac:chgData name="Viet Anh Nguyen" userId="b95f61ff061388d5" providerId="LiveId" clId="{63A4074C-12D4-42CC-A380-9EE05C25C2F3}" dt="2022-01-19T08:18:18.427" v="1930"/>
          <ac:inkMkLst>
            <pc:docMk/>
            <pc:sldMk cId="2080056439" sldId="275"/>
            <ac:inkMk id="6" creationId="{1CC09491-EAFA-43AA-BA83-A76F133A52D1}"/>
          </ac:inkMkLst>
        </pc:inkChg>
        <pc:inkChg chg="add del">
          <ac:chgData name="Viet Anh Nguyen" userId="b95f61ff061388d5" providerId="LiveId" clId="{63A4074C-12D4-42CC-A380-9EE05C25C2F3}" dt="2022-01-19T08:18:21.172" v="1937"/>
          <ac:inkMkLst>
            <pc:docMk/>
            <pc:sldMk cId="2080056439" sldId="275"/>
            <ac:inkMk id="7" creationId="{8E0FF101-3820-4743-A8C0-70661BD61881}"/>
          </ac:inkMkLst>
        </pc:inkChg>
        <pc:inkChg chg="add del">
          <ac:chgData name="Viet Anh Nguyen" userId="b95f61ff061388d5" providerId="LiveId" clId="{63A4074C-12D4-42CC-A380-9EE05C25C2F3}" dt="2022-01-19T08:18:21.172" v="1937"/>
          <ac:inkMkLst>
            <pc:docMk/>
            <pc:sldMk cId="2080056439" sldId="275"/>
            <ac:inkMk id="8" creationId="{6E6DE887-B339-494B-B476-7840F3C339B3}"/>
          </ac:inkMkLst>
        </pc:inkChg>
        <pc:inkChg chg="add del">
          <ac:chgData name="Viet Anh Nguyen" userId="b95f61ff061388d5" providerId="LiveId" clId="{63A4074C-12D4-42CC-A380-9EE05C25C2F3}" dt="2022-01-19T08:18:21.172" v="1937"/>
          <ac:inkMkLst>
            <pc:docMk/>
            <pc:sldMk cId="2080056439" sldId="275"/>
            <ac:inkMk id="9" creationId="{A38E3C28-6DF7-45A1-BA07-0C094E918B2B}"/>
          </ac:inkMkLst>
        </pc:inkChg>
        <pc:inkChg chg="add del">
          <ac:chgData name="Viet Anh Nguyen" userId="b95f61ff061388d5" providerId="LiveId" clId="{63A4074C-12D4-42CC-A380-9EE05C25C2F3}" dt="2022-01-19T08:18:21.172" v="1937"/>
          <ac:inkMkLst>
            <pc:docMk/>
            <pc:sldMk cId="2080056439" sldId="275"/>
            <ac:inkMk id="10" creationId="{87A8403A-2DE6-4F67-BD96-46B2F676F8D4}"/>
          </ac:inkMkLst>
        </pc:inkChg>
        <pc:inkChg chg="add del">
          <ac:chgData name="Viet Anh Nguyen" userId="b95f61ff061388d5" providerId="LiveId" clId="{63A4074C-12D4-42CC-A380-9EE05C25C2F3}" dt="2022-01-19T08:18:21.172" v="1937"/>
          <ac:inkMkLst>
            <pc:docMk/>
            <pc:sldMk cId="2080056439" sldId="275"/>
            <ac:inkMk id="11" creationId="{925E4A86-B25C-49A4-A4F0-922AB0F4FDA7}"/>
          </ac:inkMkLst>
        </pc:inkChg>
        <pc:inkChg chg="add del">
          <ac:chgData name="Viet Anh Nguyen" userId="b95f61ff061388d5" providerId="LiveId" clId="{63A4074C-12D4-42CC-A380-9EE05C25C2F3}" dt="2022-01-19T08:18:21.172" v="1937"/>
          <ac:inkMkLst>
            <pc:docMk/>
            <pc:sldMk cId="2080056439" sldId="275"/>
            <ac:inkMk id="12" creationId="{8657CC32-195A-4760-9E01-30056B6F1B1C}"/>
          </ac:inkMkLst>
        </pc:inkChg>
        <pc:inkChg chg="add del">
          <ac:chgData name="Viet Anh Nguyen" userId="b95f61ff061388d5" providerId="LiveId" clId="{63A4074C-12D4-42CC-A380-9EE05C25C2F3}" dt="2022-01-19T08:18:21.172" v="1937"/>
          <ac:inkMkLst>
            <pc:docMk/>
            <pc:sldMk cId="2080056439" sldId="275"/>
            <ac:inkMk id="13" creationId="{48B7C480-F4FA-4EC1-96FD-F1FAFDA1B1FF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14" creationId="{7076ED23-907A-4A6B-B77F-A60AC7B50EEE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15" creationId="{FD63F3D0-4844-4295-8434-222C1A0AEF6D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16" creationId="{5E5C9B71-EBD8-4EFF-B57B-AD463DF02D9C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17" creationId="{B559ED40-9F7F-4171-A5F9-5737E92CC93E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18" creationId="{5F0701F3-1FDC-4BB4-BACB-3E62D31CB928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19" creationId="{1EF36D6F-C642-47C5-B014-B6AF00F955F8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0" creationId="{BD6685C9-23CA-4077-9668-E2B460AD83E2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1" creationId="{4F8112D5-1432-4165-9395-189FAC881B05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2" creationId="{EEBD83EF-D779-4072-9871-7B2262F492F8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3" creationId="{563C77FA-25D7-46D8-B101-4425F6CDE7AB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4" creationId="{01E46AA9-60E2-4DC4-A461-09B5DD0A189D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5" creationId="{7ED037CD-35B9-4D6A-B2C9-4A14B522BEB1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6" creationId="{DF9369C1-AE4E-4ABB-88C6-07BF32ED96D0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7" creationId="{60D25E00-A443-49FE-88BF-93E9FDF2D8D8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8" creationId="{80B0F2E8-999E-4BE5-8A4E-0F7B00D83F53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29" creationId="{363B032E-BCFF-4D59-B9C3-39614BCC4D68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30" creationId="{375DE43C-2981-47A1-8DD4-7FDE42205467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31" creationId="{34E6157B-9BAD-47FB-937C-9B4921ED9F30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32" creationId="{FFE93C27-F490-457F-AC4C-453B7AABE011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33" creationId="{0D486E3F-D532-4EAC-8773-E3FE6180BB55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34" creationId="{75F5F5F4-8963-4361-A6D1-61E383D80307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35" creationId="{D392E050-8D2F-4677-89B0-DD9DDDBB4C01}"/>
          </ac:inkMkLst>
        </pc:inkChg>
        <pc:inkChg chg="add del">
          <ac:chgData name="Viet Anh Nguyen" userId="b95f61ff061388d5" providerId="LiveId" clId="{63A4074C-12D4-42CC-A380-9EE05C25C2F3}" dt="2022-01-19T08:18:27.593" v="1960"/>
          <ac:inkMkLst>
            <pc:docMk/>
            <pc:sldMk cId="2080056439" sldId="275"/>
            <ac:inkMk id="36" creationId="{04BD4AEB-D5B2-4A5C-8CC8-487E6D5AB898}"/>
          </ac:inkMkLst>
        </pc:inkChg>
        <pc:inkChg chg="add del">
          <ac:chgData name="Viet Anh Nguyen" userId="b95f61ff061388d5" providerId="LiveId" clId="{63A4074C-12D4-42CC-A380-9EE05C25C2F3}" dt="2022-01-19T08:18:29.599" v="1964"/>
          <ac:inkMkLst>
            <pc:docMk/>
            <pc:sldMk cId="2080056439" sldId="275"/>
            <ac:inkMk id="37" creationId="{A5BC49BC-66C9-4BCD-A2F6-DAD29D7B385E}"/>
          </ac:inkMkLst>
        </pc:inkChg>
        <pc:inkChg chg="add del">
          <ac:chgData name="Viet Anh Nguyen" userId="b95f61ff061388d5" providerId="LiveId" clId="{63A4074C-12D4-42CC-A380-9EE05C25C2F3}" dt="2022-01-19T08:18:29.599" v="1964"/>
          <ac:inkMkLst>
            <pc:docMk/>
            <pc:sldMk cId="2080056439" sldId="275"/>
            <ac:inkMk id="38" creationId="{818DEA15-0B58-4619-8193-744D24471DF4}"/>
          </ac:inkMkLst>
        </pc:inkChg>
        <pc:inkChg chg="add del">
          <ac:chgData name="Viet Anh Nguyen" userId="b95f61ff061388d5" providerId="LiveId" clId="{63A4074C-12D4-42CC-A380-9EE05C25C2F3}" dt="2022-01-19T08:18:29.599" v="1964"/>
          <ac:inkMkLst>
            <pc:docMk/>
            <pc:sldMk cId="2080056439" sldId="275"/>
            <ac:inkMk id="39" creationId="{1108DFE2-A5F5-44A3-AF5E-3C69FE706ECA}"/>
          </ac:inkMkLst>
        </pc:inkChg>
        <pc:inkChg chg="add del">
          <ac:chgData name="Viet Anh Nguyen" userId="b95f61ff061388d5" providerId="LiveId" clId="{63A4074C-12D4-42CC-A380-9EE05C25C2F3}" dt="2022-01-19T08:18:29.599" v="1964"/>
          <ac:inkMkLst>
            <pc:docMk/>
            <pc:sldMk cId="2080056439" sldId="275"/>
            <ac:inkMk id="40" creationId="{97274B02-CF72-4C89-B17C-56345E65F224}"/>
          </ac:inkMkLst>
        </pc:inkChg>
        <pc:inkChg chg="add">
          <ac:chgData name="Viet Anh Nguyen" userId="b95f61ff061388d5" providerId="LiveId" clId="{63A4074C-12D4-42CC-A380-9EE05C25C2F3}" dt="2022-01-19T08:18:29.599" v="1964"/>
          <ac:inkMkLst>
            <pc:docMk/>
            <pc:sldMk cId="2080056439" sldId="275"/>
            <ac:inkMk id="41" creationId="{60F57C8E-AA53-45C2-9004-8AC53494290E}"/>
          </ac:inkMkLst>
        </pc:inkChg>
        <pc:inkChg chg="add del">
          <ac:chgData name="Viet Anh Nguyen" userId="b95f61ff061388d5" providerId="LiveId" clId="{63A4074C-12D4-42CC-A380-9EE05C25C2F3}" dt="2022-01-19T08:18:36.728" v="1967"/>
          <ac:inkMkLst>
            <pc:docMk/>
            <pc:sldMk cId="2080056439" sldId="275"/>
            <ac:inkMk id="42" creationId="{99654463-7458-4911-B866-D70D116CFE9F}"/>
          </ac:inkMkLst>
        </pc:inkChg>
        <pc:inkChg chg="add del">
          <ac:chgData name="Viet Anh Nguyen" userId="b95f61ff061388d5" providerId="LiveId" clId="{63A4074C-12D4-42CC-A380-9EE05C25C2F3}" dt="2022-01-19T08:18:36.728" v="1967"/>
          <ac:inkMkLst>
            <pc:docMk/>
            <pc:sldMk cId="2080056439" sldId="275"/>
            <ac:inkMk id="43" creationId="{38C0E77C-4BCC-45D0-8712-AB04D6F6E388}"/>
          </ac:inkMkLst>
        </pc:inkChg>
        <pc:inkChg chg="add del">
          <ac:chgData name="Viet Anh Nguyen" userId="b95f61ff061388d5" providerId="LiveId" clId="{63A4074C-12D4-42CC-A380-9EE05C25C2F3}" dt="2022-01-19T08:18:38.897" v="1972"/>
          <ac:inkMkLst>
            <pc:docMk/>
            <pc:sldMk cId="2080056439" sldId="275"/>
            <ac:inkMk id="44" creationId="{4E855475-2274-4B29-BF1C-85BDAA14ED76}"/>
          </ac:inkMkLst>
        </pc:inkChg>
        <pc:inkChg chg="add del">
          <ac:chgData name="Viet Anh Nguyen" userId="b95f61ff061388d5" providerId="LiveId" clId="{63A4074C-12D4-42CC-A380-9EE05C25C2F3}" dt="2022-01-19T08:18:38.897" v="1972"/>
          <ac:inkMkLst>
            <pc:docMk/>
            <pc:sldMk cId="2080056439" sldId="275"/>
            <ac:inkMk id="45" creationId="{27387E98-645D-4B3B-96A0-DF99F9CCE016}"/>
          </ac:inkMkLst>
        </pc:inkChg>
        <pc:inkChg chg="add del">
          <ac:chgData name="Viet Anh Nguyen" userId="b95f61ff061388d5" providerId="LiveId" clId="{63A4074C-12D4-42CC-A380-9EE05C25C2F3}" dt="2022-01-19T08:18:38.897" v="1972"/>
          <ac:inkMkLst>
            <pc:docMk/>
            <pc:sldMk cId="2080056439" sldId="275"/>
            <ac:inkMk id="46" creationId="{8C7C3274-F7A6-41F6-9227-369D380EF6CD}"/>
          </ac:inkMkLst>
        </pc:inkChg>
        <pc:inkChg chg="add del">
          <ac:chgData name="Viet Anh Nguyen" userId="b95f61ff061388d5" providerId="LiveId" clId="{63A4074C-12D4-42CC-A380-9EE05C25C2F3}" dt="2022-01-19T08:18:38.897" v="1972"/>
          <ac:inkMkLst>
            <pc:docMk/>
            <pc:sldMk cId="2080056439" sldId="275"/>
            <ac:inkMk id="47" creationId="{C2135D47-E84A-4A8C-A8CB-70EF8C72A8E6}"/>
          </ac:inkMkLst>
        </pc:inkChg>
        <pc:inkChg chg="add del">
          <ac:chgData name="Viet Anh Nguyen" userId="b95f61ff061388d5" providerId="LiveId" clId="{63A4074C-12D4-42CC-A380-9EE05C25C2F3}" dt="2022-01-19T08:18:40.152" v="1975"/>
          <ac:inkMkLst>
            <pc:docMk/>
            <pc:sldMk cId="2080056439" sldId="275"/>
            <ac:inkMk id="48" creationId="{91A7CAAB-985F-4B07-930C-92EB7021C657}"/>
          </ac:inkMkLst>
        </pc:inkChg>
        <pc:inkChg chg="add">
          <ac:chgData name="Viet Anh Nguyen" userId="b95f61ff061388d5" providerId="LiveId" clId="{63A4074C-12D4-42CC-A380-9EE05C25C2F3}" dt="2022-01-19T08:18:38.897" v="1972"/>
          <ac:inkMkLst>
            <pc:docMk/>
            <pc:sldMk cId="2080056439" sldId="275"/>
            <ac:inkMk id="49" creationId="{BBD34863-07E6-48A1-B61A-E8ABB684C084}"/>
          </ac:inkMkLst>
        </pc:inkChg>
        <pc:inkChg chg="add">
          <ac:chgData name="Viet Anh Nguyen" userId="b95f61ff061388d5" providerId="LiveId" clId="{63A4074C-12D4-42CC-A380-9EE05C25C2F3}" dt="2022-01-19T08:18:38.897" v="1972"/>
          <ac:inkMkLst>
            <pc:docMk/>
            <pc:sldMk cId="2080056439" sldId="275"/>
            <ac:inkMk id="50" creationId="{E0288D72-5AE4-4866-8422-65650B2D1C8F}"/>
          </ac:inkMkLst>
        </pc:inkChg>
        <pc:inkChg chg="add del">
          <ac:chgData name="Viet Anh Nguyen" userId="b95f61ff061388d5" providerId="LiveId" clId="{63A4074C-12D4-42CC-A380-9EE05C25C2F3}" dt="2022-01-19T08:18:40.152" v="1975"/>
          <ac:inkMkLst>
            <pc:docMk/>
            <pc:sldMk cId="2080056439" sldId="275"/>
            <ac:inkMk id="51" creationId="{EEE8E74E-578E-4F85-A013-55C05680A665}"/>
          </ac:inkMkLst>
        </pc:inkChg>
        <pc:inkChg chg="add del">
          <ac:chgData name="Viet Anh Nguyen" userId="b95f61ff061388d5" providerId="LiveId" clId="{63A4074C-12D4-42CC-A380-9EE05C25C2F3}" dt="2022-01-19T08:18:40.152" v="1975"/>
          <ac:inkMkLst>
            <pc:docMk/>
            <pc:sldMk cId="2080056439" sldId="275"/>
            <ac:inkMk id="52" creationId="{084B3592-F77D-40BA-B74B-10F8F068FD99}"/>
          </ac:inkMkLst>
        </pc:inkChg>
        <pc:inkChg chg="add">
          <ac:chgData name="Viet Anh Nguyen" userId="b95f61ff061388d5" providerId="LiveId" clId="{63A4074C-12D4-42CC-A380-9EE05C25C2F3}" dt="2022-01-19T08:18:40.152" v="1975"/>
          <ac:inkMkLst>
            <pc:docMk/>
            <pc:sldMk cId="2080056439" sldId="275"/>
            <ac:inkMk id="53" creationId="{E9B76D80-0C08-4849-A428-5BBCA174E793}"/>
          </ac:inkMkLst>
        </pc:inkChg>
        <pc:inkChg chg="add">
          <ac:chgData name="Viet Anh Nguyen" userId="b95f61ff061388d5" providerId="LiveId" clId="{63A4074C-12D4-42CC-A380-9EE05C25C2F3}" dt="2022-01-19T08:18:40.623" v="1976" actId="9405"/>
          <ac:inkMkLst>
            <pc:docMk/>
            <pc:sldMk cId="2080056439" sldId="275"/>
            <ac:inkMk id="54" creationId="{91A8FDE9-D708-4E1E-8031-241259CBCEA0}"/>
          </ac:inkMkLst>
        </pc:inkChg>
        <pc:inkChg chg="add del">
          <ac:chgData name="Viet Anh Nguyen" userId="b95f61ff061388d5" providerId="LiveId" clId="{63A4074C-12D4-42CC-A380-9EE05C25C2F3}" dt="2022-01-19T08:18:43.576" v="1981"/>
          <ac:inkMkLst>
            <pc:docMk/>
            <pc:sldMk cId="2080056439" sldId="275"/>
            <ac:inkMk id="55" creationId="{624A1CF5-515D-45F8-9FB8-20FF1D446DAA}"/>
          </ac:inkMkLst>
        </pc:inkChg>
        <pc:inkChg chg="add del">
          <ac:chgData name="Viet Anh Nguyen" userId="b95f61ff061388d5" providerId="LiveId" clId="{63A4074C-12D4-42CC-A380-9EE05C25C2F3}" dt="2022-01-19T08:18:43.576" v="1981"/>
          <ac:inkMkLst>
            <pc:docMk/>
            <pc:sldMk cId="2080056439" sldId="275"/>
            <ac:inkMk id="56" creationId="{77E23348-3639-4302-A9CF-F77A835CEC31}"/>
          </ac:inkMkLst>
        </pc:inkChg>
        <pc:inkChg chg="add del">
          <ac:chgData name="Viet Anh Nguyen" userId="b95f61ff061388d5" providerId="LiveId" clId="{63A4074C-12D4-42CC-A380-9EE05C25C2F3}" dt="2022-01-19T08:18:43.576" v="1981"/>
          <ac:inkMkLst>
            <pc:docMk/>
            <pc:sldMk cId="2080056439" sldId="275"/>
            <ac:inkMk id="57" creationId="{003F7C8A-81F5-4438-B38D-A56F77BD323D}"/>
          </ac:inkMkLst>
        </pc:inkChg>
        <pc:inkChg chg="add del">
          <ac:chgData name="Viet Anh Nguyen" userId="b95f61ff061388d5" providerId="LiveId" clId="{63A4074C-12D4-42CC-A380-9EE05C25C2F3}" dt="2022-01-19T08:18:43.576" v="1981"/>
          <ac:inkMkLst>
            <pc:docMk/>
            <pc:sldMk cId="2080056439" sldId="275"/>
            <ac:inkMk id="58" creationId="{D2E143B0-3ECF-4C40-8FBF-8A8A14D581BA}"/>
          </ac:inkMkLst>
        </pc:inkChg>
        <pc:inkChg chg="add">
          <ac:chgData name="Viet Anh Nguyen" userId="b95f61ff061388d5" providerId="LiveId" clId="{63A4074C-12D4-42CC-A380-9EE05C25C2F3}" dt="2022-01-19T08:18:43.576" v="1981"/>
          <ac:inkMkLst>
            <pc:docMk/>
            <pc:sldMk cId="2080056439" sldId="275"/>
            <ac:inkMk id="59" creationId="{D395272E-E50A-4BD3-9085-118B45BBEB25}"/>
          </ac:inkMkLst>
        </pc:inkChg>
        <pc:inkChg chg="add">
          <ac:chgData name="Viet Anh Nguyen" userId="b95f61ff061388d5" providerId="LiveId" clId="{63A4074C-12D4-42CC-A380-9EE05C25C2F3}" dt="2022-01-19T08:18:43.576" v="1981"/>
          <ac:inkMkLst>
            <pc:docMk/>
            <pc:sldMk cId="2080056439" sldId="275"/>
            <ac:inkMk id="60" creationId="{3FBA07FC-DB39-4B6C-8E57-9340294B018F}"/>
          </ac:inkMkLst>
        </pc:inkChg>
        <pc:inkChg chg="add del">
          <ac:chgData name="Viet Anh Nguyen" userId="b95f61ff061388d5" providerId="LiveId" clId="{63A4074C-12D4-42CC-A380-9EE05C25C2F3}" dt="2022-01-19T08:18:47.386" v="1984"/>
          <ac:inkMkLst>
            <pc:docMk/>
            <pc:sldMk cId="2080056439" sldId="275"/>
            <ac:inkMk id="61" creationId="{008BBF0A-4C3D-4889-ADA6-CD7A9962B24A}"/>
          </ac:inkMkLst>
        </pc:inkChg>
        <pc:inkChg chg="add del">
          <ac:chgData name="Viet Anh Nguyen" userId="b95f61ff061388d5" providerId="LiveId" clId="{63A4074C-12D4-42CC-A380-9EE05C25C2F3}" dt="2022-01-19T08:18:47.386" v="1984"/>
          <ac:inkMkLst>
            <pc:docMk/>
            <pc:sldMk cId="2080056439" sldId="275"/>
            <ac:inkMk id="62" creationId="{F7E85706-86FE-412B-AE98-E2A4F7780A88}"/>
          </ac:inkMkLst>
        </pc:inkChg>
        <pc:inkChg chg="add">
          <ac:chgData name="Viet Anh Nguyen" userId="b95f61ff061388d5" providerId="LiveId" clId="{63A4074C-12D4-42CC-A380-9EE05C25C2F3}" dt="2022-01-19T08:18:47.386" v="1984"/>
          <ac:inkMkLst>
            <pc:docMk/>
            <pc:sldMk cId="2080056439" sldId="275"/>
            <ac:inkMk id="63" creationId="{8E6721C3-BA62-4CD1-831A-02BCF60C721B}"/>
          </ac:inkMkLst>
        </pc:inkChg>
      </pc:sldChg>
      <pc:sldChg chg="addSp delSp mod">
        <pc:chgData name="Viet Anh Nguyen" userId="b95f61ff061388d5" providerId="LiveId" clId="{63A4074C-12D4-42CC-A380-9EE05C25C2F3}" dt="2022-01-19T08:21:41.062" v="2067"/>
        <pc:sldMkLst>
          <pc:docMk/>
          <pc:sldMk cId="27172197" sldId="276"/>
        </pc:sldMkLst>
        <pc:inkChg chg="add del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2" creationId="{D208CDAE-C16B-49B3-8619-E0B68E8AF61E}"/>
          </ac:inkMkLst>
        </pc:inkChg>
        <pc:inkChg chg="add del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4" creationId="{B3F707D3-FD00-4814-868D-CD697C72594E}"/>
          </ac:inkMkLst>
        </pc:inkChg>
        <pc:inkChg chg="add del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5" creationId="{4E46BD86-9232-4F5D-9837-5D2D3F47E2CF}"/>
          </ac:inkMkLst>
        </pc:inkChg>
        <pc:inkChg chg="add del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6" creationId="{6566BB82-4DE8-4819-B2DE-368890D8D73B}"/>
          </ac:inkMkLst>
        </pc:inkChg>
        <pc:inkChg chg="add del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7" creationId="{BB58E422-A6AE-4795-BCDA-F4A26920D0D6}"/>
          </ac:inkMkLst>
        </pc:inkChg>
        <pc:inkChg chg="add del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8" creationId="{F32DF593-43D3-4220-BF75-98F03775CD34}"/>
          </ac:inkMkLst>
        </pc:inkChg>
        <pc:inkChg chg="add del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9" creationId="{915213D9-746A-48E5-8193-5FE996A7E245}"/>
          </ac:inkMkLst>
        </pc:inkChg>
        <pc:inkChg chg="add del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10" creationId="{083984A5-3394-4EC2-988A-FECBC0C9A242}"/>
          </ac:inkMkLst>
        </pc:inkChg>
        <pc:inkChg chg="add del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11" creationId="{2BE86F52-792E-4CB0-A0C3-C1B0C13ACADC}"/>
          </ac:inkMkLst>
        </pc:inkChg>
        <pc:inkChg chg="add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12" creationId="{C1C62DDE-C2BF-4DB4-BC75-E94A64AE6565}"/>
          </ac:inkMkLst>
        </pc:inkChg>
        <pc:inkChg chg="add">
          <ac:chgData name="Viet Anh Nguyen" userId="b95f61ff061388d5" providerId="LiveId" clId="{63A4074C-12D4-42CC-A380-9EE05C25C2F3}" dt="2022-01-19T08:20:38.014" v="1994"/>
          <ac:inkMkLst>
            <pc:docMk/>
            <pc:sldMk cId="27172197" sldId="276"/>
            <ac:inkMk id="13" creationId="{A1D1F14E-4211-4059-A847-7F48F0DBAAF8}"/>
          </ac:inkMkLst>
        </pc:inkChg>
        <pc:inkChg chg="add del">
          <ac:chgData name="Viet Anh Nguyen" userId="b95f61ff061388d5" providerId="LiveId" clId="{63A4074C-12D4-42CC-A380-9EE05C25C2F3}" dt="2022-01-19T08:20:41.099" v="2002"/>
          <ac:inkMkLst>
            <pc:docMk/>
            <pc:sldMk cId="27172197" sldId="276"/>
            <ac:inkMk id="14" creationId="{24CE182D-D0F9-46BA-8E62-A38648EA4865}"/>
          </ac:inkMkLst>
        </pc:inkChg>
        <pc:inkChg chg="add del">
          <ac:chgData name="Viet Anh Nguyen" userId="b95f61ff061388d5" providerId="LiveId" clId="{63A4074C-12D4-42CC-A380-9EE05C25C2F3}" dt="2022-01-19T08:20:41.099" v="2002"/>
          <ac:inkMkLst>
            <pc:docMk/>
            <pc:sldMk cId="27172197" sldId="276"/>
            <ac:inkMk id="15" creationId="{1E91D6BC-80C8-4724-9D8D-F67F1558DCE1}"/>
          </ac:inkMkLst>
        </pc:inkChg>
        <pc:inkChg chg="add del">
          <ac:chgData name="Viet Anh Nguyen" userId="b95f61ff061388d5" providerId="LiveId" clId="{63A4074C-12D4-42CC-A380-9EE05C25C2F3}" dt="2022-01-19T08:20:41.099" v="2002"/>
          <ac:inkMkLst>
            <pc:docMk/>
            <pc:sldMk cId="27172197" sldId="276"/>
            <ac:inkMk id="16" creationId="{F0D4B4E3-B0E2-43C9-911F-345286ECC92D}"/>
          </ac:inkMkLst>
        </pc:inkChg>
        <pc:inkChg chg="add del">
          <ac:chgData name="Viet Anh Nguyen" userId="b95f61ff061388d5" providerId="LiveId" clId="{63A4074C-12D4-42CC-A380-9EE05C25C2F3}" dt="2022-01-19T08:20:41.099" v="2002"/>
          <ac:inkMkLst>
            <pc:docMk/>
            <pc:sldMk cId="27172197" sldId="276"/>
            <ac:inkMk id="17" creationId="{5CDE106F-E4C9-44E4-B1FA-05D757B02198}"/>
          </ac:inkMkLst>
        </pc:inkChg>
        <pc:inkChg chg="add del">
          <ac:chgData name="Viet Anh Nguyen" userId="b95f61ff061388d5" providerId="LiveId" clId="{63A4074C-12D4-42CC-A380-9EE05C25C2F3}" dt="2022-01-19T08:20:41.099" v="2002"/>
          <ac:inkMkLst>
            <pc:docMk/>
            <pc:sldMk cId="27172197" sldId="276"/>
            <ac:inkMk id="18" creationId="{2DFA448C-C2E9-47AD-AD10-38D8E57AE2E0}"/>
          </ac:inkMkLst>
        </pc:inkChg>
        <pc:inkChg chg="add del">
          <ac:chgData name="Viet Anh Nguyen" userId="b95f61ff061388d5" providerId="LiveId" clId="{63A4074C-12D4-42CC-A380-9EE05C25C2F3}" dt="2022-01-19T08:20:41.099" v="2002"/>
          <ac:inkMkLst>
            <pc:docMk/>
            <pc:sldMk cId="27172197" sldId="276"/>
            <ac:inkMk id="19" creationId="{688AA0F2-33DE-4CE2-8DA0-33095342A2E0}"/>
          </ac:inkMkLst>
        </pc:inkChg>
        <pc:inkChg chg="add del">
          <ac:chgData name="Viet Anh Nguyen" userId="b95f61ff061388d5" providerId="LiveId" clId="{63A4074C-12D4-42CC-A380-9EE05C25C2F3}" dt="2022-01-19T08:20:41.099" v="2002"/>
          <ac:inkMkLst>
            <pc:docMk/>
            <pc:sldMk cId="27172197" sldId="276"/>
            <ac:inkMk id="20" creationId="{1FF7C892-B832-46AC-AE1A-38DFF20676A1}"/>
          </ac:inkMkLst>
        </pc:inkChg>
        <pc:inkChg chg="add">
          <ac:chgData name="Viet Anh Nguyen" userId="b95f61ff061388d5" providerId="LiveId" clId="{63A4074C-12D4-42CC-A380-9EE05C25C2F3}" dt="2022-01-19T08:20:41.099" v="2002"/>
          <ac:inkMkLst>
            <pc:docMk/>
            <pc:sldMk cId="27172197" sldId="276"/>
            <ac:inkMk id="21" creationId="{5CD2C46D-20AD-4736-90D8-F728554077AF}"/>
          </ac:inkMkLst>
        </pc:inkChg>
        <pc:inkChg chg="add">
          <ac:chgData name="Viet Anh Nguyen" userId="b95f61ff061388d5" providerId="LiveId" clId="{63A4074C-12D4-42CC-A380-9EE05C25C2F3}" dt="2022-01-19T08:20:41.099" v="2002"/>
          <ac:inkMkLst>
            <pc:docMk/>
            <pc:sldMk cId="27172197" sldId="276"/>
            <ac:inkMk id="22" creationId="{ECF6B4BF-C1FC-4B9C-A0DA-8B2AFB600283}"/>
          </ac:inkMkLst>
        </pc:inkChg>
        <pc:inkChg chg="add del">
          <ac:chgData name="Viet Anh Nguyen" userId="b95f61ff061388d5" providerId="LiveId" clId="{63A4074C-12D4-42CC-A380-9EE05C25C2F3}" dt="2022-01-19T08:20:45.832" v="2007"/>
          <ac:inkMkLst>
            <pc:docMk/>
            <pc:sldMk cId="27172197" sldId="276"/>
            <ac:inkMk id="23" creationId="{F6947DA5-8EF2-4532-9484-D73D24970211}"/>
          </ac:inkMkLst>
        </pc:inkChg>
        <pc:inkChg chg="add del">
          <ac:chgData name="Viet Anh Nguyen" userId="b95f61ff061388d5" providerId="LiveId" clId="{63A4074C-12D4-42CC-A380-9EE05C25C2F3}" dt="2022-01-19T08:20:45.832" v="2007"/>
          <ac:inkMkLst>
            <pc:docMk/>
            <pc:sldMk cId="27172197" sldId="276"/>
            <ac:inkMk id="24" creationId="{D6EA2C57-ED21-41E2-9A88-0DD71FFFF540}"/>
          </ac:inkMkLst>
        </pc:inkChg>
        <pc:inkChg chg="add del">
          <ac:chgData name="Viet Anh Nguyen" userId="b95f61ff061388d5" providerId="LiveId" clId="{63A4074C-12D4-42CC-A380-9EE05C25C2F3}" dt="2022-01-19T08:20:45.832" v="2007"/>
          <ac:inkMkLst>
            <pc:docMk/>
            <pc:sldMk cId="27172197" sldId="276"/>
            <ac:inkMk id="25" creationId="{0A0BB20E-6546-4D70-9CD3-6DE6D34FF389}"/>
          </ac:inkMkLst>
        </pc:inkChg>
        <pc:inkChg chg="add del">
          <ac:chgData name="Viet Anh Nguyen" userId="b95f61ff061388d5" providerId="LiveId" clId="{63A4074C-12D4-42CC-A380-9EE05C25C2F3}" dt="2022-01-19T08:20:45.832" v="2007"/>
          <ac:inkMkLst>
            <pc:docMk/>
            <pc:sldMk cId="27172197" sldId="276"/>
            <ac:inkMk id="26" creationId="{C5A11D2E-28B2-4A46-84C7-94C64AAA5234}"/>
          </ac:inkMkLst>
        </pc:inkChg>
        <pc:inkChg chg="add">
          <ac:chgData name="Viet Anh Nguyen" userId="b95f61ff061388d5" providerId="LiveId" clId="{63A4074C-12D4-42CC-A380-9EE05C25C2F3}" dt="2022-01-19T08:20:45.832" v="2007"/>
          <ac:inkMkLst>
            <pc:docMk/>
            <pc:sldMk cId="27172197" sldId="276"/>
            <ac:inkMk id="27" creationId="{6F105AD6-8351-4807-8988-1F343E2B8A23}"/>
          </ac:inkMkLst>
        </pc:inkChg>
        <pc:inkChg chg="add">
          <ac:chgData name="Viet Anh Nguyen" userId="b95f61ff061388d5" providerId="LiveId" clId="{63A4074C-12D4-42CC-A380-9EE05C25C2F3}" dt="2022-01-19T08:20:45.832" v="2007"/>
          <ac:inkMkLst>
            <pc:docMk/>
            <pc:sldMk cId="27172197" sldId="276"/>
            <ac:inkMk id="28" creationId="{D0314173-0EC3-4E58-9D4F-27DE4749CEE1}"/>
          </ac:inkMkLst>
        </pc:inkChg>
        <pc:inkChg chg="add del">
          <ac:chgData name="Viet Anh Nguyen" userId="b95f61ff061388d5" providerId="LiveId" clId="{63A4074C-12D4-42CC-A380-9EE05C25C2F3}" dt="2022-01-19T08:20:50.426" v="2011"/>
          <ac:inkMkLst>
            <pc:docMk/>
            <pc:sldMk cId="27172197" sldId="276"/>
            <ac:inkMk id="29" creationId="{EA289709-869B-4254-8D66-0CA81EBAA9CB}"/>
          </ac:inkMkLst>
        </pc:inkChg>
        <pc:inkChg chg="add del">
          <ac:chgData name="Viet Anh Nguyen" userId="b95f61ff061388d5" providerId="LiveId" clId="{63A4074C-12D4-42CC-A380-9EE05C25C2F3}" dt="2022-01-19T08:20:50.426" v="2011"/>
          <ac:inkMkLst>
            <pc:docMk/>
            <pc:sldMk cId="27172197" sldId="276"/>
            <ac:inkMk id="30" creationId="{1D071E57-B49E-41B6-B09B-DB3C1DE03DF1}"/>
          </ac:inkMkLst>
        </pc:inkChg>
        <pc:inkChg chg="add del">
          <ac:chgData name="Viet Anh Nguyen" userId="b95f61ff061388d5" providerId="LiveId" clId="{63A4074C-12D4-42CC-A380-9EE05C25C2F3}" dt="2022-01-19T08:20:50.426" v="2011"/>
          <ac:inkMkLst>
            <pc:docMk/>
            <pc:sldMk cId="27172197" sldId="276"/>
            <ac:inkMk id="31" creationId="{F30A0729-00D6-4A04-AA39-07FA5F934752}"/>
          </ac:inkMkLst>
        </pc:inkChg>
        <pc:inkChg chg="add">
          <ac:chgData name="Viet Anh Nguyen" userId="b95f61ff061388d5" providerId="LiveId" clId="{63A4074C-12D4-42CC-A380-9EE05C25C2F3}" dt="2022-01-19T08:20:50.426" v="2011"/>
          <ac:inkMkLst>
            <pc:docMk/>
            <pc:sldMk cId="27172197" sldId="276"/>
            <ac:inkMk id="32" creationId="{D5F3116F-9261-4E42-AF15-A70F218583E7}"/>
          </ac:inkMkLst>
        </pc:inkChg>
        <pc:inkChg chg="add">
          <ac:chgData name="Viet Anh Nguyen" userId="b95f61ff061388d5" providerId="LiveId" clId="{63A4074C-12D4-42CC-A380-9EE05C25C2F3}" dt="2022-01-19T08:20:51.698" v="2012" actId="9405"/>
          <ac:inkMkLst>
            <pc:docMk/>
            <pc:sldMk cId="27172197" sldId="276"/>
            <ac:inkMk id="33" creationId="{6C7D20D9-6E09-4E6E-A2C6-C2076E5808DE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34" creationId="{7287365E-93A9-4FCD-AB87-4711A5CDF82C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35" creationId="{5E2EA5F1-709E-4873-A334-BB97852AACBB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36" creationId="{8FCB843C-7835-4575-9019-1EC6216A7609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37" creationId="{15309FEC-1D59-425C-B37C-231E14B7092A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38" creationId="{B61C00F0-0738-4A9C-8C36-019A6C0A81F0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39" creationId="{C16EBDCB-0AA0-48BF-B534-23D5B158A30A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40" creationId="{8831ACE1-CF4E-4D48-A2FF-9C7E46C76527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41" creationId="{064F448D-038E-45ED-BF88-16D3CEB7D1F6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42" creationId="{3EF0E10F-BCD0-4F1E-BFF0-5A54F1D1B607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43" creationId="{6E28C85D-4824-46BC-A3EA-67B87B0D875F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44" creationId="{4DEF3067-563D-4B2E-A284-69DD0C479159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45" creationId="{7EBCFB1C-8C97-41B6-9542-16C46B8BB1B5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46" creationId="{AE369A64-DEBB-410F-9415-670E74B1E071}"/>
          </ac:inkMkLst>
        </pc:inkChg>
        <pc:inkChg chg="add del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47" creationId="{22836189-8BC9-481A-8AF3-3E28809BDC32}"/>
          </ac:inkMkLst>
        </pc:inkChg>
        <pc:inkChg chg="add">
          <ac:chgData name="Viet Anh Nguyen" userId="b95f61ff061388d5" providerId="LiveId" clId="{63A4074C-12D4-42CC-A380-9EE05C25C2F3}" dt="2022-01-19T08:21:03.149" v="2027" actId="9405"/>
          <ac:inkMkLst>
            <pc:docMk/>
            <pc:sldMk cId="27172197" sldId="276"/>
            <ac:inkMk id="48" creationId="{6AF9F5EB-22AE-41E3-8249-958EAA099DE9}"/>
          </ac:inkMkLst>
        </pc:inkChg>
        <pc:inkChg chg="add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49" creationId="{2EFA282F-034B-4809-AC6B-DB6AE7BE8B5A}"/>
          </ac:inkMkLst>
        </pc:inkChg>
        <pc:inkChg chg="add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50" creationId="{58650BC6-9BB4-4290-8ABC-B9A6F03AADE0}"/>
          </ac:inkMkLst>
        </pc:inkChg>
        <pc:inkChg chg="add">
          <ac:chgData name="Viet Anh Nguyen" userId="b95f61ff061388d5" providerId="LiveId" clId="{63A4074C-12D4-42CC-A380-9EE05C25C2F3}" dt="2022-01-19T08:21:03.671" v="2028"/>
          <ac:inkMkLst>
            <pc:docMk/>
            <pc:sldMk cId="27172197" sldId="276"/>
            <ac:inkMk id="51" creationId="{4D12767C-700A-448E-8BD9-F6F4976C273D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52" creationId="{ADA13877-31EB-428C-89A2-CD5C343E7373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53" creationId="{DCADC8E9-B268-485E-9B86-120BDE7A73C9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54" creationId="{717C43DC-1ADA-4335-A359-FBDB0D5F17B4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55" creationId="{5EDE1841-63C3-46D9-B2A9-A5B80E3C7346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56" creationId="{65DDAC31-AA23-46B0-9E1C-89C331B94655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57" creationId="{A0C8DE61-4E80-4773-8122-046CBAE5C46D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58" creationId="{EE6C4A2D-105E-45E5-8140-38EDEB1E8165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59" creationId="{B8BB9E91-B6AB-4F23-BBF9-30069FAB8222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0" creationId="{91D65A84-94C0-403A-A8A3-FD6DE370D569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1" creationId="{FB055DF7-E5F5-4147-BB0B-576B9A1DCF58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2" creationId="{24F03E0C-210B-482B-8635-37783FBCDEF9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3" creationId="{8ECA4F54-C31C-4D78-8E75-4CFD46982990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4" creationId="{4415E864-F4D9-4456-9F6E-596F2774FAB6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5" creationId="{91A427D8-C6DD-4E0F-B2C0-4978A600B96A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6" creationId="{EB74DC5D-0EE2-472B-ACE0-FBCA50B13FCD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7" creationId="{C0276AF4-2027-4A7C-9850-C83C588A4C53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8" creationId="{394AFA45-3BD5-40F3-BC04-3ED6E1839E0B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69" creationId="{3649DB27-B992-40F8-9243-06D2F3A941C6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0" creationId="{0256D918-479A-494A-81E0-8FAA53B25D97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1" creationId="{590704E8-DB20-4E35-989B-26F93C200311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2" creationId="{97EC4008-9CEC-4BA3-AEAC-F37B4B90CC38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3" creationId="{6C3FDFA3-89CD-4DD0-9312-181129CCE48A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4" creationId="{7C2E22D9-FB55-4087-A93D-C067ADF868C7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5" creationId="{BB40D5C9-39FF-43F3-992B-96E9AC46D6B8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6" creationId="{49D1C8E0-D602-45F2-A34E-30782E505421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7" creationId="{FC75F4BD-26A4-4A36-B60B-3EFB9904319E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8" creationId="{3B1DABC0-5281-4D06-959A-01159C2622E2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79" creationId="{32E769E3-34F1-4F20-9628-0E3FBC4DB466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80" creationId="{34838F6A-2A57-43AF-82C0-F4DE0A2720E6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81" creationId="{AAB08EAB-CE88-49CA-B9A3-2F451839950F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82" creationId="{2B7E63F1-8423-40E0-88C2-15F4743E0162}"/>
          </ac:inkMkLst>
        </pc:inkChg>
        <pc:inkChg chg="add">
          <ac:chgData name="Viet Anh Nguyen" userId="b95f61ff061388d5" providerId="LiveId" clId="{63A4074C-12D4-42CC-A380-9EE05C25C2F3}" dt="2022-01-19T08:21:36.399" v="2060" actId="9405"/>
          <ac:inkMkLst>
            <pc:docMk/>
            <pc:sldMk cId="27172197" sldId="276"/>
            <ac:inkMk id="83" creationId="{7EF372F6-D47B-4C77-AE64-90F65ECBCEBC}"/>
          </ac:inkMkLst>
        </pc:inkChg>
        <pc:inkChg chg="add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84" creationId="{703C4639-E7C8-4C4F-A1EF-C23A5C0E3D3B}"/>
          </ac:inkMkLst>
        </pc:inkChg>
        <pc:inkChg chg="add del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85" creationId="{EEAC91C3-D1DD-486D-AB93-85C66101CC20}"/>
          </ac:inkMkLst>
        </pc:inkChg>
        <pc:inkChg chg="add">
          <ac:chgData name="Viet Anh Nguyen" userId="b95f61ff061388d5" providerId="LiveId" clId="{63A4074C-12D4-42CC-A380-9EE05C25C2F3}" dt="2022-01-19T08:21:37.386" v="2061"/>
          <ac:inkMkLst>
            <pc:docMk/>
            <pc:sldMk cId="27172197" sldId="276"/>
            <ac:inkMk id="86" creationId="{9FC2219A-0588-45B5-9703-3977E469C655}"/>
          </ac:inkMkLst>
        </pc:inkChg>
        <pc:inkChg chg="add del">
          <ac:chgData name="Viet Anh Nguyen" userId="b95f61ff061388d5" providerId="LiveId" clId="{63A4074C-12D4-42CC-A380-9EE05C25C2F3}" dt="2022-01-19T08:21:39.523" v="2064"/>
          <ac:inkMkLst>
            <pc:docMk/>
            <pc:sldMk cId="27172197" sldId="276"/>
            <ac:inkMk id="87" creationId="{49EE4532-AD26-4874-89C1-B83A69F9B52B}"/>
          </ac:inkMkLst>
        </pc:inkChg>
        <pc:inkChg chg="add del">
          <ac:chgData name="Viet Anh Nguyen" userId="b95f61ff061388d5" providerId="LiveId" clId="{63A4074C-12D4-42CC-A380-9EE05C25C2F3}" dt="2022-01-19T08:21:39.523" v="2064"/>
          <ac:inkMkLst>
            <pc:docMk/>
            <pc:sldMk cId="27172197" sldId="276"/>
            <ac:inkMk id="88" creationId="{DEE7967C-F5EA-49BA-A354-F2A030CE14FD}"/>
          </ac:inkMkLst>
        </pc:inkChg>
        <pc:inkChg chg="add">
          <ac:chgData name="Viet Anh Nguyen" userId="b95f61ff061388d5" providerId="LiveId" clId="{63A4074C-12D4-42CC-A380-9EE05C25C2F3}" dt="2022-01-19T08:21:39.523" v="2064"/>
          <ac:inkMkLst>
            <pc:docMk/>
            <pc:sldMk cId="27172197" sldId="276"/>
            <ac:inkMk id="89" creationId="{328E5E79-E733-45B1-9FCF-19674C7CE7D6}"/>
          </ac:inkMkLst>
        </pc:inkChg>
        <pc:inkChg chg="add del">
          <ac:chgData name="Viet Anh Nguyen" userId="b95f61ff061388d5" providerId="LiveId" clId="{63A4074C-12D4-42CC-A380-9EE05C25C2F3}" dt="2022-01-19T08:21:41.062" v="2067"/>
          <ac:inkMkLst>
            <pc:docMk/>
            <pc:sldMk cId="27172197" sldId="276"/>
            <ac:inkMk id="90" creationId="{315DA52B-5C12-488E-8B5E-834276024261}"/>
          </ac:inkMkLst>
        </pc:inkChg>
        <pc:inkChg chg="add del">
          <ac:chgData name="Viet Anh Nguyen" userId="b95f61ff061388d5" providerId="LiveId" clId="{63A4074C-12D4-42CC-A380-9EE05C25C2F3}" dt="2022-01-19T08:21:41.062" v="2067"/>
          <ac:inkMkLst>
            <pc:docMk/>
            <pc:sldMk cId="27172197" sldId="276"/>
            <ac:inkMk id="91" creationId="{E80677E0-FE94-4A55-BA2A-9D229F951903}"/>
          </ac:inkMkLst>
        </pc:inkChg>
        <pc:inkChg chg="add">
          <ac:chgData name="Viet Anh Nguyen" userId="b95f61ff061388d5" providerId="LiveId" clId="{63A4074C-12D4-42CC-A380-9EE05C25C2F3}" dt="2022-01-19T08:21:41.062" v="2067"/>
          <ac:inkMkLst>
            <pc:docMk/>
            <pc:sldMk cId="27172197" sldId="276"/>
            <ac:inkMk id="92" creationId="{C87FB234-2D92-4AED-888F-5FB7271AC75C}"/>
          </ac:inkMkLst>
        </pc:inkChg>
      </pc:sldChg>
      <pc:sldChg chg="addSp delSp mod">
        <pc:chgData name="Viet Anh Nguyen" userId="b95f61ff061388d5" providerId="LiveId" clId="{63A4074C-12D4-42CC-A380-9EE05C25C2F3}" dt="2022-01-19T08:23:18.387" v="2086"/>
        <pc:sldMkLst>
          <pc:docMk/>
          <pc:sldMk cId="770457810" sldId="277"/>
        </pc:sldMkLst>
        <pc:inkChg chg="add del">
          <ac:chgData name="Viet Anh Nguyen" userId="b95f61ff061388d5" providerId="LiveId" clId="{63A4074C-12D4-42CC-A380-9EE05C25C2F3}" dt="2022-01-19T08:23:05.857" v="2071"/>
          <ac:inkMkLst>
            <pc:docMk/>
            <pc:sldMk cId="770457810" sldId="277"/>
            <ac:inkMk id="2" creationId="{59B34181-139A-4980-9E58-77C6E252618D}"/>
          </ac:inkMkLst>
        </pc:inkChg>
        <pc:inkChg chg="add del">
          <ac:chgData name="Viet Anh Nguyen" userId="b95f61ff061388d5" providerId="LiveId" clId="{63A4074C-12D4-42CC-A380-9EE05C25C2F3}" dt="2022-01-19T08:23:05.857" v="2071"/>
          <ac:inkMkLst>
            <pc:docMk/>
            <pc:sldMk cId="770457810" sldId="277"/>
            <ac:inkMk id="4" creationId="{2D9DF58C-8719-48A6-AC1C-8AE858E660DF}"/>
          </ac:inkMkLst>
        </pc:inkChg>
        <pc:inkChg chg="add del">
          <ac:chgData name="Viet Anh Nguyen" userId="b95f61ff061388d5" providerId="LiveId" clId="{63A4074C-12D4-42CC-A380-9EE05C25C2F3}" dt="2022-01-19T08:23:05.857" v="2071"/>
          <ac:inkMkLst>
            <pc:docMk/>
            <pc:sldMk cId="770457810" sldId="277"/>
            <ac:inkMk id="5" creationId="{8C71FE5A-2B1E-43AB-B09E-C770409B04AE}"/>
          </ac:inkMkLst>
        </pc:inkChg>
        <pc:inkChg chg="add">
          <ac:chgData name="Viet Anh Nguyen" userId="b95f61ff061388d5" providerId="LiveId" clId="{63A4074C-12D4-42CC-A380-9EE05C25C2F3}" dt="2022-01-19T08:23:05.857" v="2071"/>
          <ac:inkMkLst>
            <pc:docMk/>
            <pc:sldMk cId="770457810" sldId="277"/>
            <ac:inkMk id="6" creationId="{91C0CA8C-BC75-4609-B903-1E42379D3424}"/>
          </ac:inkMkLst>
        </pc:inkChg>
        <pc:inkChg chg="add del">
          <ac:chgData name="Viet Anh Nguyen" userId="b95f61ff061388d5" providerId="LiveId" clId="{63A4074C-12D4-42CC-A380-9EE05C25C2F3}" dt="2022-01-19T08:23:09.717" v="2074"/>
          <ac:inkMkLst>
            <pc:docMk/>
            <pc:sldMk cId="770457810" sldId="277"/>
            <ac:inkMk id="7" creationId="{C3F5A430-9B90-4E23-B201-99D6EEE19D66}"/>
          </ac:inkMkLst>
        </pc:inkChg>
        <pc:inkChg chg="add del">
          <ac:chgData name="Viet Anh Nguyen" userId="b95f61ff061388d5" providerId="LiveId" clId="{63A4074C-12D4-42CC-A380-9EE05C25C2F3}" dt="2022-01-19T08:23:09.717" v="2074"/>
          <ac:inkMkLst>
            <pc:docMk/>
            <pc:sldMk cId="770457810" sldId="277"/>
            <ac:inkMk id="8" creationId="{C6014B0B-8ED3-4946-A9AD-7F1B0D55C3E2}"/>
          </ac:inkMkLst>
        </pc:inkChg>
        <pc:inkChg chg="add">
          <ac:chgData name="Viet Anh Nguyen" userId="b95f61ff061388d5" providerId="LiveId" clId="{63A4074C-12D4-42CC-A380-9EE05C25C2F3}" dt="2022-01-19T08:23:09.717" v="2074"/>
          <ac:inkMkLst>
            <pc:docMk/>
            <pc:sldMk cId="770457810" sldId="277"/>
            <ac:inkMk id="9" creationId="{9A7E57D8-574C-4D24-B2F6-5D74AC766DEB}"/>
          </ac:inkMkLst>
        </pc:inkChg>
        <pc:inkChg chg="add del">
          <ac:chgData name="Viet Anh Nguyen" userId="b95f61ff061388d5" providerId="LiveId" clId="{63A4074C-12D4-42CC-A380-9EE05C25C2F3}" dt="2022-01-19T08:23:13.847" v="2077"/>
          <ac:inkMkLst>
            <pc:docMk/>
            <pc:sldMk cId="770457810" sldId="277"/>
            <ac:inkMk id="10" creationId="{CA485F9F-D1AE-4ACF-9E97-B50ABB9EA020}"/>
          </ac:inkMkLst>
        </pc:inkChg>
        <pc:inkChg chg="add del">
          <ac:chgData name="Viet Anh Nguyen" userId="b95f61ff061388d5" providerId="LiveId" clId="{63A4074C-12D4-42CC-A380-9EE05C25C2F3}" dt="2022-01-19T08:23:13.847" v="2077"/>
          <ac:inkMkLst>
            <pc:docMk/>
            <pc:sldMk cId="770457810" sldId="277"/>
            <ac:inkMk id="11" creationId="{F1C7B133-A5E0-4B3C-970C-08493B7012DB}"/>
          </ac:inkMkLst>
        </pc:inkChg>
        <pc:inkChg chg="add">
          <ac:chgData name="Viet Anh Nguyen" userId="b95f61ff061388d5" providerId="LiveId" clId="{63A4074C-12D4-42CC-A380-9EE05C25C2F3}" dt="2022-01-19T08:23:13.847" v="2077"/>
          <ac:inkMkLst>
            <pc:docMk/>
            <pc:sldMk cId="770457810" sldId="277"/>
            <ac:inkMk id="12" creationId="{29A014FC-C5C9-4575-A9DE-CE1F84DE7E49}"/>
          </ac:inkMkLst>
        </pc:inkChg>
        <pc:inkChg chg="add">
          <ac:chgData name="Viet Anh Nguyen" userId="b95f61ff061388d5" providerId="LiveId" clId="{63A4074C-12D4-42CC-A380-9EE05C25C2F3}" dt="2022-01-19T08:23:13.901" v="2078" actId="9405"/>
          <ac:inkMkLst>
            <pc:docMk/>
            <pc:sldMk cId="770457810" sldId="277"/>
            <ac:inkMk id="13" creationId="{217761C2-5380-4D72-B519-25B4FA5AD02F}"/>
          </ac:inkMkLst>
        </pc:inkChg>
        <pc:inkChg chg="add del">
          <ac:chgData name="Viet Anh Nguyen" userId="b95f61ff061388d5" providerId="LiveId" clId="{63A4074C-12D4-42CC-A380-9EE05C25C2F3}" dt="2022-01-19T08:23:15.344" v="2081"/>
          <ac:inkMkLst>
            <pc:docMk/>
            <pc:sldMk cId="770457810" sldId="277"/>
            <ac:inkMk id="14" creationId="{3B979BF6-9EDA-4572-BB16-9BAED8F54B1C}"/>
          </ac:inkMkLst>
        </pc:inkChg>
        <pc:inkChg chg="add del">
          <ac:chgData name="Viet Anh Nguyen" userId="b95f61ff061388d5" providerId="LiveId" clId="{63A4074C-12D4-42CC-A380-9EE05C25C2F3}" dt="2022-01-19T08:23:15.344" v="2081"/>
          <ac:inkMkLst>
            <pc:docMk/>
            <pc:sldMk cId="770457810" sldId="277"/>
            <ac:inkMk id="15" creationId="{AF2F1B5C-7B33-4D77-95C3-BCE40A1F87F5}"/>
          </ac:inkMkLst>
        </pc:inkChg>
        <pc:inkChg chg="add">
          <ac:chgData name="Viet Anh Nguyen" userId="b95f61ff061388d5" providerId="LiveId" clId="{63A4074C-12D4-42CC-A380-9EE05C25C2F3}" dt="2022-01-19T08:23:15.344" v="2081"/>
          <ac:inkMkLst>
            <pc:docMk/>
            <pc:sldMk cId="770457810" sldId="277"/>
            <ac:inkMk id="16" creationId="{C94B2D57-4D58-4372-97DB-6C0C90596B67}"/>
          </ac:inkMkLst>
        </pc:inkChg>
        <pc:inkChg chg="add del">
          <ac:chgData name="Viet Anh Nguyen" userId="b95f61ff061388d5" providerId="LiveId" clId="{63A4074C-12D4-42CC-A380-9EE05C25C2F3}" dt="2022-01-19T08:23:18.387" v="2086"/>
          <ac:inkMkLst>
            <pc:docMk/>
            <pc:sldMk cId="770457810" sldId="277"/>
            <ac:inkMk id="17" creationId="{D71FD2B6-98FA-4ED6-88E2-4FFDB5B813A3}"/>
          </ac:inkMkLst>
        </pc:inkChg>
        <pc:inkChg chg="add del">
          <ac:chgData name="Viet Anh Nguyen" userId="b95f61ff061388d5" providerId="LiveId" clId="{63A4074C-12D4-42CC-A380-9EE05C25C2F3}" dt="2022-01-19T08:23:18.387" v="2086"/>
          <ac:inkMkLst>
            <pc:docMk/>
            <pc:sldMk cId="770457810" sldId="277"/>
            <ac:inkMk id="18" creationId="{31AA0687-8502-4B0E-BD3F-51C7802E4DA6}"/>
          </ac:inkMkLst>
        </pc:inkChg>
        <pc:inkChg chg="add del">
          <ac:chgData name="Viet Anh Nguyen" userId="b95f61ff061388d5" providerId="LiveId" clId="{63A4074C-12D4-42CC-A380-9EE05C25C2F3}" dt="2022-01-19T08:23:18.387" v="2086"/>
          <ac:inkMkLst>
            <pc:docMk/>
            <pc:sldMk cId="770457810" sldId="277"/>
            <ac:inkMk id="19" creationId="{01AB5114-FF09-4594-BCE8-9EBE482FCB0E}"/>
          </ac:inkMkLst>
        </pc:inkChg>
        <pc:inkChg chg="add del">
          <ac:chgData name="Viet Anh Nguyen" userId="b95f61ff061388d5" providerId="LiveId" clId="{63A4074C-12D4-42CC-A380-9EE05C25C2F3}" dt="2022-01-19T08:23:18.387" v="2086"/>
          <ac:inkMkLst>
            <pc:docMk/>
            <pc:sldMk cId="770457810" sldId="277"/>
            <ac:inkMk id="20" creationId="{BD3DEB5E-45AE-4D01-8FC6-2E8F1E4480D8}"/>
          </ac:inkMkLst>
        </pc:inkChg>
        <pc:inkChg chg="add">
          <ac:chgData name="Viet Anh Nguyen" userId="b95f61ff061388d5" providerId="LiveId" clId="{63A4074C-12D4-42CC-A380-9EE05C25C2F3}" dt="2022-01-19T08:23:18.387" v="2086"/>
          <ac:inkMkLst>
            <pc:docMk/>
            <pc:sldMk cId="770457810" sldId="277"/>
            <ac:inkMk id="21" creationId="{94894ED6-3E7C-4F7C-ADA2-43DDC817F79E}"/>
          </ac:inkMkLst>
        </pc:inkChg>
      </pc:sldChg>
      <pc:sldChg chg="addSp delSp modSp mod">
        <pc:chgData name="Viet Anh Nguyen" userId="b95f61ff061388d5" providerId="LiveId" clId="{63A4074C-12D4-42CC-A380-9EE05C25C2F3}" dt="2022-01-19T08:48:14.521" v="2565" actId="9405"/>
        <pc:sldMkLst>
          <pc:docMk/>
          <pc:sldMk cId="3683823218" sldId="278"/>
        </pc:sldMkLst>
        <pc:inkChg chg="add del">
          <ac:chgData name="Viet Anh Nguyen" userId="b95f61ff061388d5" providerId="LiveId" clId="{63A4074C-12D4-42CC-A380-9EE05C25C2F3}" dt="2022-01-19T08:27:19.594" v="2092"/>
          <ac:inkMkLst>
            <pc:docMk/>
            <pc:sldMk cId="3683823218" sldId="278"/>
            <ac:inkMk id="2" creationId="{D0B1738E-1219-49D4-AA78-FB92C1ECA7C6}"/>
          </ac:inkMkLst>
        </pc:inkChg>
        <pc:inkChg chg="add del">
          <ac:chgData name="Viet Anh Nguyen" userId="b95f61ff061388d5" providerId="LiveId" clId="{63A4074C-12D4-42CC-A380-9EE05C25C2F3}" dt="2022-01-19T08:27:19.594" v="2092"/>
          <ac:inkMkLst>
            <pc:docMk/>
            <pc:sldMk cId="3683823218" sldId="278"/>
            <ac:inkMk id="4" creationId="{E4C16B0D-B2B1-4129-80D3-035E072BA515}"/>
          </ac:inkMkLst>
        </pc:inkChg>
        <pc:inkChg chg="add del">
          <ac:chgData name="Viet Anh Nguyen" userId="b95f61ff061388d5" providerId="LiveId" clId="{63A4074C-12D4-42CC-A380-9EE05C25C2F3}" dt="2022-01-19T08:27:19.594" v="2092"/>
          <ac:inkMkLst>
            <pc:docMk/>
            <pc:sldMk cId="3683823218" sldId="278"/>
            <ac:inkMk id="5" creationId="{A9E50449-8FCA-4185-9992-C2796988F08D}"/>
          </ac:inkMkLst>
        </pc:inkChg>
        <pc:inkChg chg="add del">
          <ac:chgData name="Viet Anh Nguyen" userId="b95f61ff061388d5" providerId="LiveId" clId="{63A4074C-12D4-42CC-A380-9EE05C25C2F3}" dt="2022-01-19T08:27:19.594" v="2092"/>
          <ac:inkMkLst>
            <pc:docMk/>
            <pc:sldMk cId="3683823218" sldId="278"/>
            <ac:inkMk id="6" creationId="{95299C42-779F-43FC-AE43-77DFCF6E4D48}"/>
          </ac:inkMkLst>
        </pc:inkChg>
        <pc:inkChg chg="add del">
          <ac:chgData name="Viet Anh Nguyen" userId="b95f61ff061388d5" providerId="LiveId" clId="{63A4074C-12D4-42CC-A380-9EE05C25C2F3}" dt="2022-01-19T08:27:19.594" v="2092"/>
          <ac:inkMkLst>
            <pc:docMk/>
            <pc:sldMk cId="3683823218" sldId="278"/>
            <ac:inkMk id="7" creationId="{64C2E6D8-5D55-4592-B8D8-0928E85F7EC3}"/>
          </ac:inkMkLst>
        </pc:inkChg>
        <pc:inkChg chg="add">
          <ac:chgData name="Viet Anh Nguyen" userId="b95f61ff061388d5" providerId="LiveId" clId="{63A4074C-12D4-42CC-A380-9EE05C25C2F3}" dt="2022-01-19T08:27:19.594" v="2092"/>
          <ac:inkMkLst>
            <pc:docMk/>
            <pc:sldMk cId="3683823218" sldId="278"/>
            <ac:inkMk id="8" creationId="{CEAAFC45-F118-4808-9AED-EDEB47B53818}"/>
          </ac:inkMkLst>
        </pc:inkChg>
        <pc:inkChg chg="add del">
          <ac:chgData name="Viet Anh Nguyen" userId="b95f61ff061388d5" providerId="LiveId" clId="{63A4074C-12D4-42CC-A380-9EE05C25C2F3}" dt="2022-01-19T08:27:34.828" v="2097"/>
          <ac:inkMkLst>
            <pc:docMk/>
            <pc:sldMk cId="3683823218" sldId="278"/>
            <ac:inkMk id="9" creationId="{CD8521FA-BED1-4B57-9531-DB75918B9A6D}"/>
          </ac:inkMkLst>
        </pc:inkChg>
        <pc:inkChg chg="add del">
          <ac:chgData name="Viet Anh Nguyen" userId="b95f61ff061388d5" providerId="LiveId" clId="{63A4074C-12D4-42CC-A380-9EE05C25C2F3}" dt="2022-01-19T08:27:34.828" v="2097"/>
          <ac:inkMkLst>
            <pc:docMk/>
            <pc:sldMk cId="3683823218" sldId="278"/>
            <ac:inkMk id="10" creationId="{1977C37F-A1B1-4AD2-BCDB-50695154BE94}"/>
          </ac:inkMkLst>
        </pc:inkChg>
        <pc:inkChg chg="add">
          <ac:chgData name="Viet Anh Nguyen" userId="b95f61ff061388d5" providerId="LiveId" clId="{63A4074C-12D4-42CC-A380-9EE05C25C2F3}" dt="2022-01-19T08:27:33.725" v="2095" actId="9405"/>
          <ac:inkMkLst>
            <pc:docMk/>
            <pc:sldMk cId="3683823218" sldId="278"/>
            <ac:inkMk id="11" creationId="{6245F8A8-8B3F-43C6-9921-B246278B91B3}"/>
          </ac:inkMkLst>
        </pc:inkChg>
        <pc:inkChg chg="add">
          <ac:chgData name="Viet Anh Nguyen" userId="b95f61ff061388d5" providerId="LiveId" clId="{63A4074C-12D4-42CC-A380-9EE05C25C2F3}" dt="2022-01-19T08:27:33.900" v="2096" actId="9405"/>
          <ac:inkMkLst>
            <pc:docMk/>
            <pc:sldMk cId="3683823218" sldId="278"/>
            <ac:inkMk id="12" creationId="{4AFA9C9F-E7A8-4EDE-9E33-2C087340CD1E}"/>
          </ac:inkMkLst>
        </pc:inkChg>
        <pc:inkChg chg="add">
          <ac:chgData name="Viet Anh Nguyen" userId="b95f61ff061388d5" providerId="LiveId" clId="{63A4074C-12D4-42CC-A380-9EE05C25C2F3}" dt="2022-01-19T08:27:34.828" v="2097"/>
          <ac:inkMkLst>
            <pc:docMk/>
            <pc:sldMk cId="3683823218" sldId="278"/>
            <ac:inkMk id="13" creationId="{DFBF2016-5D12-48FE-B912-3C5799E7CE07}"/>
          </ac:inkMkLst>
        </pc:inkChg>
        <pc:inkChg chg="add del">
          <ac:chgData name="Viet Anh Nguyen" userId="b95f61ff061388d5" providerId="LiveId" clId="{63A4074C-12D4-42CC-A380-9EE05C25C2F3}" dt="2022-01-19T08:27:44.888" v="2105"/>
          <ac:inkMkLst>
            <pc:docMk/>
            <pc:sldMk cId="3683823218" sldId="278"/>
            <ac:inkMk id="14" creationId="{E27D9981-D841-44E9-B6E7-83A43826E5E9}"/>
          </ac:inkMkLst>
        </pc:inkChg>
        <pc:inkChg chg="add del">
          <ac:chgData name="Viet Anh Nguyen" userId="b95f61ff061388d5" providerId="LiveId" clId="{63A4074C-12D4-42CC-A380-9EE05C25C2F3}" dt="2022-01-19T08:27:44.888" v="2105"/>
          <ac:inkMkLst>
            <pc:docMk/>
            <pc:sldMk cId="3683823218" sldId="278"/>
            <ac:inkMk id="15" creationId="{3969F9ED-91C1-4E03-A8FA-AEDF7B46447D}"/>
          </ac:inkMkLst>
        </pc:inkChg>
        <pc:inkChg chg="add del">
          <ac:chgData name="Viet Anh Nguyen" userId="b95f61ff061388d5" providerId="LiveId" clId="{63A4074C-12D4-42CC-A380-9EE05C25C2F3}" dt="2022-01-19T08:27:44.888" v="2105"/>
          <ac:inkMkLst>
            <pc:docMk/>
            <pc:sldMk cId="3683823218" sldId="278"/>
            <ac:inkMk id="16" creationId="{BE4FFC41-757B-4DD4-A8FD-CA2517726B53}"/>
          </ac:inkMkLst>
        </pc:inkChg>
        <pc:inkChg chg="add del">
          <ac:chgData name="Viet Anh Nguyen" userId="b95f61ff061388d5" providerId="LiveId" clId="{63A4074C-12D4-42CC-A380-9EE05C25C2F3}" dt="2022-01-19T08:27:44.888" v="2105"/>
          <ac:inkMkLst>
            <pc:docMk/>
            <pc:sldMk cId="3683823218" sldId="278"/>
            <ac:inkMk id="17" creationId="{09F91BE7-913C-41BF-8EC7-F184C073138B}"/>
          </ac:inkMkLst>
        </pc:inkChg>
        <pc:inkChg chg="add del">
          <ac:chgData name="Viet Anh Nguyen" userId="b95f61ff061388d5" providerId="LiveId" clId="{63A4074C-12D4-42CC-A380-9EE05C25C2F3}" dt="2022-01-19T08:27:44.888" v="2105"/>
          <ac:inkMkLst>
            <pc:docMk/>
            <pc:sldMk cId="3683823218" sldId="278"/>
            <ac:inkMk id="18" creationId="{9B2E9EB5-9257-447D-BAE0-7A06944C5D29}"/>
          </ac:inkMkLst>
        </pc:inkChg>
        <pc:inkChg chg="add del">
          <ac:chgData name="Viet Anh Nguyen" userId="b95f61ff061388d5" providerId="LiveId" clId="{63A4074C-12D4-42CC-A380-9EE05C25C2F3}" dt="2022-01-19T08:27:44.888" v="2105"/>
          <ac:inkMkLst>
            <pc:docMk/>
            <pc:sldMk cId="3683823218" sldId="278"/>
            <ac:inkMk id="19" creationId="{2D6DA7F9-4C84-44DC-9DF1-B02D3188616B}"/>
          </ac:inkMkLst>
        </pc:inkChg>
        <pc:inkChg chg="add del">
          <ac:chgData name="Viet Anh Nguyen" userId="b95f61ff061388d5" providerId="LiveId" clId="{63A4074C-12D4-42CC-A380-9EE05C25C2F3}" dt="2022-01-19T08:45:38.883" v="2460"/>
          <ac:inkMkLst>
            <pc:docMk/>
            <pc:sldMk cId="3683823218" sldId="278"/>
            <ac:inkMk id="20" creationId="{F4C890E5-55DA-4EB6-8AD7-244D3DB3E4E7}"/>
          </ac:inkMkLst>
        </pc:inkChg>
        <pc:inkChg chg="add del">
          <ac:chgData name="Viet Anh Nguyen" userId="b95f61ff061388d5" providerId="LiveId" clId="{63A4074C-12D4-42CC-A380-9EE05C25C2F3}" dt="2022-01-19T08:45:38.884" v="2461"/>
          <ac:inkMkLst>
            <pc:docMk/>
            <pc:sldMk cId="3683823218" sldId="278"/>
            <ac:inkMk id="21" creationId="{686B12A1-0507-436F-9008-16E4E9C8AFAE}"/>
          </ac:inkMkLst>
        </pc:inkChg>
        <pc:inkChg chg="add">
          <ac:chgData name="Viet Anh Nguyen" userId="b95f61ff061388d5" providerId="LiveId" clId="{63A4074C-12D4-42CC-A380-9EE05C25C2F3}" dt="2022-01-19T08:27:44.888" v="2105"/>
          <ac:inkMkLst>
            <pc:docMk/>
            <pc:sldMk cId="3683823218" sldId="278"/>
            <ac:inkMk id="22" creationId="{A5DD3EC1-9DE9-4369-A0C0-E982101F65CA}"/>
          </ac:inkMkLst>
        </pc:inkChg>
        <pc:inkChg chg="add del">
          <ac:chgData name="Viet Anh Nguyen" userId="b95f61ff061388d5" providerId="LiveId" clId="{63A4074C-12D4-42CC-A380-9EE05C25C2F3}" dt="2022-01-19T08:27:47.561" v="2109"/>
          <ac:inkMkLst>
            <pc:docMk/>
            <pc:sldMk cId="3683823218" sldId="278"/>
            <ac:inkMk id="23" creationId="{317979F9-2C9A-4D4A-BC14-4BF30D757FFC}"/>
          </ac:inkMkLst>
        </pc:inkChg>
        <pc:inkChg chg="add del">
          <ac:chgData name="Viet Anh Nguyen" userId="b95f61ff061388d5" providerId="LiveId" clId="{63A4074C-12D4-42CC-A380-9EE05C25C2F3}" dt="2022-01-19T08:27:47.561" v="2109"/>
          <ac:inkMkLst>
            <pc:docMk/>
            <pc:sldMk cId="3683823218" sldId="278"/>
            <ac:inkMk id="24" creationId="{FB9725FA-5355-4282-872F-5C7218D3ADB1}"/>
          </ac:inkMkLst>
        </pc:inkChg>
        <pc:inkChg chg="add del">
          <ac:chgData name="Viet Anh Nguyen" userId="b95f61ff061388d5" providerId="LiveId" clId="{63A4074C-12D4-42CC-A380-9EE05C25C2F3}" dt="2022-01-19T08:27:47.561" v="2109"/>
          <ac:inkMkLst>
            <pc:docMk/>
            <pc:sldMk cId="3683823218" sldId="278"/>
            <ac:inkMk id="25" creationId="{33B11F6A-D9F2-45B9-B67F-E7F83D823A22}"/>
          </ac:inkMkLst>
        </pc:inkChg>
        <pc:inkChg chg="add del">
          <ac:chgData name="Viet Anh Nguyen" userId="b95f61ff061388d5" providerId="LiveId" clId="{63A4074C-12D4-42CC-A380-9EE05C25C2F3}" dt="2022-01-19T08:45:38.884" v="2462"/>
          <ac:inkMkLst>
            <pc:docMk/>
            <pc:sldMk cId="3683823218" sldId="278"/>
            <ac:inkMk id="26" creationId="{6E6FE842-D4B2-4961-977C-DDA7B217E8BB}"/>
          </ac:inkMkLst>
        </pc:inkChg>
        <pc:inkChg chg="add del">
          <ac:chgData name="Viet Anh Nguyen" userId="b95f61ff061388d5" providerId="LiveId" clId="{63A4074C-12D4-42CC-A380-9EE05C25C2F3}" dt="2022-01-19T08:27:50.838" v="2116"/>
          <ac:inkMkLst>
            <pc:docMk/>
            <pc:sldMk cId="3683823218" sldId="278"/>
            <ac:inkMk id="27" creationId="{30E2AE60-C83E-4124-B16E-C3F1CB6B8F58}"/>
          </ac:inkMkLst>
        </pc:inkChg>
        <pc:inkChg chg="add del">
          <ac:chgData name="Viet Anh Nguyen" userId="b95f61ff061388d5" providerId="LiveId" clId="{63A4074C-12D4-42CC-A380-9EE05C25C2F3}" dt="2022-01-19T08:27:50.838" v="2116"/>
          <ac:inkMkLst>
            <pc:docMk/>
            <pc:sldMk cId="3683823218" sldId="278"/>
            <ac:inkMk id="28" creationId="{2E4A94CF-F159-4471-A75F-65B619C08FE1}"/>
          </ac:inkMkLst>
        </pc:inkChg>
        <pc:inkChg chg="add">
          <ac:chgData name="Viet Anh Nguyen" userId="b95f61ff061388d5" providerId="LiveId" clId="{63A4074C-12D4-42CC-A380-9EE05C25C2F3}" dt="2022-01-19T08:27:49.601" v="2112" actId="9405"/>
          <ac:inkMkLst>
            <pc:docMk/>
            <pc:sldMk cId="3683823218" sldId="278"/>
            <ac:inkMk id="29" creationId="{6E980364-E032-425F-A234-B4200A3E8201}"/>
          </ac:inkMkLst>
        </pc:inkChg>
        <pc:inkChg chg="add">
          <ac:chgData name="Viet Anh Nguyen" userId="b95f61ff061388d5" providerId="LiveId" clId="{63A4074C-12D4-42CC-A380-9EE05C25C2F3}" dt="2022-01-19T08:27:49.791" v="2113" actId="9405"/>
          <ac:inkMkLst>
            <pc:docMk/>
            <pc:sldMk cId="3683823218" sldId="278"/>
            <ac:inkMk id="30" creationId="{ADFB5532-C6C3-44E8-96CC-8E2911C256F0}"/>
          </ac:inkMkLst>
        </pc:inkChg>
        <pc:inkChg chg="add del">
          <ac:chgData name="Viet Anh Nguyen" userId="b95f61ff061388d5" providerId="LiveId" clId="{63A4074C-12D4-42CC-A380-9EE05C25C2F3}" dt="2022-01-19T08:27:50.838" v="2116"/>
          <ac:inkMkLst>
            <pc:docMk/>
            <pc:sldMk cId="3683823218" sldId="278"/>
            <ac:inkMk id="31" creationId="{1CFEA90E-45DA-44A5-B907-3EFE67A99A3C}"/>
          </ac:inkMkLst>
        </pc:inkChg>
        <pc:inkChg chg="add del">
          <ac:chgData name="Viet Anh Nguyen" userId="b95f61ff061388d5" providerId="LiveId" clId="{63A4074C-12D4-42CC-A380-9EE05C25C2F3}" dt="2022-01-19T08:27:50.838" v="2116"/>
          <ac:inkMkLst>
            <pc:docMk/>
            <pc:sldMk cId="3683823218" sldId="278"/>
            <ac:inkMk id="32" creationId="{7E0BECCF-FF19-4D70-8215-485403880C1E}"/>
          </ac:inkMkLst>
        </pc:inkChg>
        <pc:inkChg chg="add">
          <ac:chgData name="Viet Anh Nguyen" userId="b95f61ff061388d5" providerId="LiveId" clId="{63A4074C-12D4-42CC-A380-9EE05C25C2F3}" dt="2022-01-19T08:27:50.838" v="2116"/>
          <ac:inkMkLst>
            <pc:docMk/>
            <pc:sldMk cId="3683823218" sldId="278"/>
            <ac:inkMk id="33" creationId="{EA9B60FD-62D0-47EC-98C5-653FCBE57C1F}"/>
          </ac:inkMkLst>
        </pc:inkChg>
        <pc:inkChg chg="add">
          <ac:chgData name="Viet Anh Nguyen" userId="b95f61ff061388d5" providerId="LiveId" clId="{63A4074C-12D4-42CC-A380-9EE05C25C2F3}" dt="2022-01-19T08:27:50.838" v="2116"/>
          <ac:inkMkLst>
            <pc:docMk/>
            <pc:sldMk cId="3683823218" sldId="278"/>
            <ac:inkMk id="34" creationId="{CF206FBC-A497-4143-81A0-58FF64FBDC3C}"/>
          </ac:inkMkLst>
        </pc:inkChg>
        <pc:inkChg chg="add del">
          <ac:chgData name="Viet Anh Nguyen" userId="b95f61ff061388d5" providerId="LiveId" clId="{63A4074C-12D4-42CC-A380-9EE05C25C2F3}" dt="2022-01-19T08:45:54.673" v="2482"/>
          <ac:inkMkLst>
            <pc:docMk/>
            <pc:sldMk cId="3683823218" sldId="278"/>
            <ac:inkMk id="35" creationId="{2DFF4394-989C-4975-9B67-E5AA828451C0}"/>
          </ac:inkMkLst>
        </pc:inkChg>
        <pc:inkChg chg="add del">
          <ac:chgData name="Viet Anh Nguyen" userId="b95f61ff061388d5" providerId="LiveId" clId="{63A4074C-12D4-42CC-A380-9EE05C25C2F3}" dt="2022-01-19T08:45:54.674" v="2484"/>
          <ac:inkMkLst>
            <pc:docMk/>
            <pc:sldMk cId="3683823218" sldId="278"/>
            <ac:inkMk id="36" creationId="{C1FD81E2-2C5F-4EF8-B14F-E2240A40E13E}"/>
          </ac:inkMkLst>
        </pc:inkChg>
        <pc:inkChg chg="add del">
          <ac:chgData name="Viet Anh Nguyen" userId="b95f61ff061388d5" providerId="LiveId" clId="{63A4074C-12D4-42CC-A380-9EE05C25C2F3}" dt="2022-01-19T08:27:55.478" v="2122"/>
          <ac:inkMkLst>
            <pc:docMk/>
            <pc:sldMk cId="3683823218" sldId="278"/>
            <ac:inkMk id="37" creationId="{DFEE8A9A-8BC1-44EA-A08F-088C10804F97}"/>
          </ac:inkMkLst>
        </pc:inkChg>
        <pc:inkChg chg="add del">
          <ac:chgData name="Viet Anh Nguyen" userId="b95f61ff061388d5" providerId="LiveId" clId="{63A4074C-12D4-42CC-A380-9EE05C25C2F3}" dt="2022-01-19T08:27:55.478" v="2122"/>
          <ac:inkMkLst>
            <pc:docMk/>
            <pc:sldMk cId="3683823218" sldId="278"/>
            <ac:inkMk id="38" creationId="{01177A0B-E59A-4E90-973F-3E2F60295FDD}"/>
          </ac:inkMkLst>
        </pc:inkChg>
        <pc:inkChg chg="add del">
          <ac:chgData name="Viet Anh Nguyen" userId="b95f61ff061388d5" providerId="LiveId" clId="{63A4074C-12D4-42CC-A380-9EE05C25C2F3}" dt="2022-01-19T08:27:55.478" v="2122"/>
          <ac:inkMkLst>
            <pc:docMk/>
            <pc:sldMk cId="3683823218" sldId="278"/>
            <ac:inkMk id="39" creationId="{3622A119-89A0-4069-8E72-3D7481FF58A9}"/>
          </ac:inkMkLst>
        </pc:inkChg>
        <pc:inkChg chg="add del">
          <ac:chgData name="Viet Anh Nguyen" userId="b95f61ff061388d5" providerId="LiveId" clId="{63A4074C-12D4-42CC-A380-9EE05C25C2F3}" dt="2022-01-19T08:45:54.674" v="2483"/>
          <ac:inkMkLst>
            <pc:docMk/>
            <pc:sldMk cId="3683823218" sldId="278"/>
            <ac:inkMk id="40" creationId="{D2497743-A26C-4213-95C6-89FCCB0B65A5}"/>
          </ac:inkMkLst>
        </pc:inkChg>
        <pc:inkChg chg="add del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41" creationId="{88B836FB-7EE2-40C9-8ED4-85E23182FD46}"/>
          </ac:inkMkLst>
        </pc:inkChg>
        <pc:inkChg chg="add del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42" creationId="{58562C89-3D74-44CB-BD1C-070141EF6B01}"/>
          </ac:inkMkLst>
        </pc:inkChg>
        <pc:inkChg chg="add del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43" creationId="{58F21F71-189F-4E35-9BDD-3996ACA80217}"/>
          </ac:inkMkLst>
        </pc:inkChg>
        <pc:inkChg chg="add del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44" creationId="{60C3EB64-7949-46E2-977D-A77BD83EFA81}"/>
          </ac:inkMkLst>
        </pc:inkChg>
        <pc:inkChg chg="add del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45" creationId="{C85B08DD-9982-447E-8E58-4545E2D6EEF5}"/>
          </ac:inkMkLst>
        </pc:inkChg>
        <pc:inkChg chg="add del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46" creationId="{EE24B0FB-1B05-48D9-88B8-7CC7642BC690}"/>
          </ac:inkMkLst>
        </pc:inkChg>
        <pc:inkChg chg="add del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47" creationId="{8D6F43A4-D015-4D6D-B54F-37CFD0EE95D8}"/>
          </ac:inkMkLst>
        </pc:inkChg>
        <pc:inkChg chg="add del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48" creationId="{D6071DA8-1409-454A-8D03-76B4EAB2C299}"/>
          </ac:inkMkLst>
        </pc:inkChg>
        <pc:inkChg chg="add del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49" creationId="{1B24C32F-416E-4EDD-9E21-E9598028298E}"/>
          </ac:inkMkLst>
        </pc:inkChg>
        <pc:inkChg chg="add">
          <ac:chgData name="Viet Anh Nguyen" userId="b95f61ff061388d5" providerId="LiveId" clId="{63A4074C-12D4-42CC-A380-9EE05C25C2F3}" dt="2022-01-19T08:28:02.251" v="2132" actId="9405"/>
          <ac:inkMkLst>
            <pc:docMk/>
            <pc:sldMk cId="3683823218" sldId="278"/>
            <ac:inkMk id="50" creationId="{5C573D32-FECE-4512-AB76-A8BCDF7AAFF5}"/>
          </ac:inkMkLst>
        </pc:inkChg>
        <pc:inkChg chg="add">
          <ac:chgData name="Viet Anh Nguyen" userId="b95f61ff061388d5" providerId="LiveId" clId="{63A4074C-12D4-42CC-A380-9EE05C25C2F3}" dt="2022-01-19T08:28:02.459" v="2133" actId="9405"/>
          <ac:inkMkLst>
            <pc:docMk/>
            <pc:sldMk cId="3683823218" sldId="278"/>
            <ac:inkMk id="51" creationId="{32D89634-273F-4470-B8AA-6584FBE6917D}"/>
          </ac:inkMkLst>
        </pc:inkChg>
        <pc:inkChg chg="add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52" creationId="{9C37ED59-FA6C-4C0D-95A5-141A13AB0EC6}"/>
          </ac:inkMkLst>
        </pc:inkChg>
        <pc:inkChg chg="add">
          <ac:chgData name="Viet Anh Nguyen" userId="b95f61ff061388d5" providerId="LiveId" clId="{63A4074C-12D4-42CC-A380-9EE05C25C2F3}" dt="2022-01-19T08:28:03.161" v="2134"/>
          <ac:inkMkLst>
            <pc:docMk/>
            <pc:sldMk cId="3683823218" sldId="278"/>
            <ac:inkMk id="53" creationId="{A6C14844-6728-42B6-995D-7DCEA931BFD5}"/>
          </ac:inkMkLst>
        </pc:inkChg>
        <pc:inkChg chg="add del">
          <ac:chgData name="Viet Anh Nguyen" userId="b95f61ff061388d5" providerId="LiveId" clId="{63A4074C-12D4-42CC-A380-9EE05C25C2F3}" dt="2022-01-19T08:32:36.017" v="2251"/>
          <ac:inkMkLst>
            <pc:docMk/>
            <pc:sldMk cId="3683823218" sldId="278"/>
            <ac:inkMk id="54" creationId="{A70864D5-1C64-46EF-9A1D-028006FC99E8}"/>
          </ac:inkMkLst>
        </pc:inkChg>
        <pc:inkChg chg="add del">
          <ac:chgData name="Viet Anh Nguyen" userId="b95f61ff061388d5" providerId="LiveId" clId="{63A4074C-12D4-42CC-A380-9EE05C25C2F3}" dt="2022-01-19T08:32:36.017" v="2251"/>
          <ac:inkMkLst>
            <pc:docMk/>
            <pc:sldMk cId="3683823218" sldId="278"/>
            <ac:inkMk id="55" creationId="{469891A5-3189-4A17-8472-C027118D4031}"/>
          </ac:inkMkLst>
        </pc:inkChg>
        <pc:inkChg chg="add del">
          <ac:chgData name="Viet Anh Nguyen" userId="b95f61ff061388d5" providerId="LiveId" clId="{63A4074C-12D4-42CC-A380-9EE05C25C2F3}" dt="2022-01-19T08:32:36.017" v="2251"/>
          <ac:inkMkLst>
            <pc:docMk/>
            <pc:sldMk cId="3683823218" sldId="278"/>
            <ac:inkMk id="56" creationId="{C5190147-3EF7-4615-B3CD-C64FB6E6BC8D}"/>
          </ac:inkMkLst>
        </pc:inkChg>
        <pc:inkChg chg="add del">
          <ac:chgData name="Viet Anh Nguyen" userId="b95f61ff061388d5" providerId="LiveId" clId="{63A4074C-12D4-42CC-A380-9EE05C25C2F3}" dt="2022-01-19T08:32:38.222" v="2257"/>
          <ac:inkMkLst>
            <pc:docMk/>
            <pc:sldMk cId="3683823218" sldId="278"/>
            <ac:inkMk id="57" creationId="{3167FB63-5DF5-423D-813F-B10614EA90C2}"/>
          </ac:inkMkLst>
        </pc:inkChg>
        <pc:inkChg chg="add del">
          <ac:chgData name="Viet Anh Nguyen" userId="b95f61ff061388d5" providerId="LiveId" clId="{63A4074C-12D4-42CC-A380-9EE05C25C2F3}" dt="2022-01-19T08:32:38.222" v="2257"/>
          <ac:inkMkLst>
            <pc:docMk/>
            <pc:sldMk cId="3683823218" sldId="278"/>
            <ac:inkMk id="58" creationId="{158EBCC6-75D9-4623-BFBF-C5F3EEBC1BB6}"/>
          </ac:inkMkLst>
        </pc:inkChg>
        <pc:inkChg chg="add del">
          <ac:chgData name="Viet Anh Nguyen" userId="b95f61ff061388d5" providerId="LiveId" clId="{63A4074C-12D4-42CC-A380-9EE05C25C2F3}" dt="2022-01-19T08:32:38.222" v="2257"/>
          <ac:inkMkLst>
            <pc:docMk/>
            <pc:sldMk cId="3683823218" sldId="278"/>
            <ac:inkMk id="59" creationId="{4773AC20-D1E4-4604-AC18-D59E091C8868}"/>
          </ac:inkMkLst>
        </pc:inkChg>
        <pc:inkChg chg="add del">
          <ac:chgData name="Viet Anh Nguyen" userId="b95f61ff061388d5" providerId="LiveId" clId="{63A4074C-12D4-42CC-A380-9EE05C25C2F3}" dt="2022-01-19T08:32:38.222" v="2257"/>
          <ac:inkMkLst>
            <pc:docMk/>
            <pc:sldMk cId="3683823218" sldId="278"/>
            <ac:inkMk id="60" creationId="{DD986E5C-743D-4D05-9E7E-DA5DB66D5356}"/>
          </ac:inkMkLst>
        </pc:inkChg>
        <pc:inkChg chg="add del">
          <ac:chgData name="Viet Anh Nguyen" userId="b95f61ff061388d5" providerId="LiveId" clId="{63A4074C-12D4-42CC-A380-9EE05C25C2F3}" dt="2022-01-19T08:32:38.222" v="2257"/>
          <ac:inkMkLst>
            <pc:docMk/>
            <pc:sldMk cId="3683823218" sldId="278"/>
            <ac:inkMk id="61" creationId="{810989DF-1655-4CA7-9FA6-C9DC1464B9F9}"/>
          </ac:inkMkLst>
        </pc:inkChg>
        <pc:inkChg chg="add del">
          <ac:chgData name="Viet Anh Nguyen" userId="b95f61ff061388d5" providerId="LiveId" clId="{63A4074C-12D4-42CC-A380-9EE05C25C2F3}" dt="2022-01-19T08:32:38.222" v="2257"/>
          <ac:inkMkLst>
            <pc:docMk/>
            <pc:sldMk cId="3683823218" sldId="278"/>
            <ac:inkMk id="62" creationId="{65744AAD-3379-42D5-8C2B-9192ED64F85C}"/>
          </ac:inkMkLst>
        </pc:inkChg>
        <pc:inkChg chg="add del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63" creationId="{CA4EB1FF-E973-4EF2-87DC-D09575DE549F}"/>
          </ac:inkMkLst>
        </pc:inkChg>
        <pc:inkChg chg="add del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64" creationId="{5D195900-4CC8-42A2-AB98-38E20F528090}"/>
          </ac:inkMkLst>
        </pc:inkChg>
        <pc:inkChg chg="add del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65" creationId="{49F8BE9F-8EF1-461A-925B-3F93196C50A1}"/>
          </ac:inkMkLst>
        </pc:inkChg>
        <pc:inkChg chg="add del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66" creationId="{AD659602-00A1-4AB3-BE8C-21504E46A745}"/>
          </ac:inkMkLst>
        </pc:inkChg>
        <pc:inkChg chg="add del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67" creationId="{BE59D32F-B6E5-440D-AFCB-1BD650496FF9}"/>
          </ac:inkMkLst>
        </pc:inkChg>
        <pc:inkChg chg="add del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68" creationId="{D3529820-25F5-4B4F-973C-1838B6DC33D1}"/>
          </ac:inkMkLst>
        </pc:inkChg>
        <pc:inkChg chg="add del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69" creationId="{CF03C0AF-7B3D-471C-A5F7-8ACE28E91BDD}"/>
          </ac:inkMkLst>
        </pc:inkChg>
        <pc:inkChg chg="add del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70" creationId="{04A4B4FD-1C85-4D92-A385-A5C8187FF529}"/>
          </ac:inkMkLst>
        </pc:inkChg>
        <pc:inkChg chg="add del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71" creationId="{84D697E8-0ECB-46EC-9EFC-32227AAE976E}"/>
          </ac:inkMkLst>
        </pc:inkChg>
        <pc:inkChg chg="add">
          <ac:chgData name="Viet Anh Nguyen" userId="b95f61ff061388d5" providerId="LiveId" clId="{63A4074C-12D4-42CC-A380-9EE05C25C2F3}" dt="2022-01-19T08:32:41.802" v="2266"/>
          <ac:inkMkLst>
            <pc:docMk/>
            <pc:sldMk cId="3683823218" sldId="278"/>
            <ac:inkMk id="72" creationId="{896F601C-A9BB-4D16-AF72-350B8DB9ADDA}"/>
          </ac:inkMkLst>
        </pc:inkChg>
        <pc:inkChg chg="add del">
          <ac:chgData name="Viet Anh Nguyen" userId="b95f61ff061388d5" providerId="LiveId" clId="{63A4074C-12D4-42CC-A380-9EE05C25C2F3}" dt="2022-01-19T08:33:44.217" v="2273"/>
          <ac:inkMkLst>
            <pc:docMk/>
            <pc:sldMk cId="3683823218" sldId="278"/>
            <ac:inkMk id="73" creationId="{8C50B73A-4CA6-422F-A0B0-80FC2EF34CA4}"/>
          </ac:inkMkLst>
        </pc:inkChg>
        <pc:inkChg chg="add del">
          <ac:chgData name="Viet Anh Nguyen" userId="b95f61ff061388d5" providerId="LiveId" clId="{63A4074C-12D4-42CC-A380-9EE05C25C2F3}" dt="2022-01-19T08:33:44.217" v="2273"/>
          <ac:inkMkLst>
            <pc:docMk/>
            <pc:sldMk cId="3683823218" sldId="278"/>
            <ac:inkMk id="74" creationId="{3DE54DAF-6F89-4D19-980F-925301A8D36A}"/>
          </ac:inkMkLst>
        </pc:inkChg>
        <pc:inkChg chg="add del">
          <ac:chgData name="Viet Anh Nguyen" userId="b95f61ff061388d5" providerId="LiveId" clId="{63A4074C-12D4-42CC-A380-9EE05C25C2F3}" dt="2022-01-19T08:33:44.217" v="2273"/>
          <ac:inkMkLst>
            <pc:docMk/>
            <pc:sldMk cId="3683823218" sldId="278"/>
            <ac:inkMk id="75" creationId="{67A8282F-8532-43E7-9574-7623BE45F435}"/>
          </ac:inkMkLst>
        </pc:inkChg>
        <pc:inkChg chg="add del">
          <ac:chgData name="Viet Anh Nguyen" userId="b95f61ff061388d5" providerId="LiveId" clId="{63A4074C-12D4-42CC-A380-9EE05C25C2F3}" dt="2022-01-19T08:33:44.217" v="2273"/>
          <ac:inkMkLst>
            <pc:docMk/>
            <pc:sldMk cId="3683823218" sldId="278"/>
            <ac:inkMk id="76" creationId="{6B51E905-1C40-4FD9-8ACD-B1A34399F255}"/>
          </ac:inkMkLst>
        </pc:inkChg>
        <pc:inkChg chg="add del">
          <ac:chgData name="Viet Anh Nguyen" userId="b95f61ff061388d5" providerId="LiveId" clId="{63A4074C-12D4-42CC-A380-9EE05C25C2F3}" dt="2022-01-19T08:33:44.217" v="2273"/>
          <ac:inkMkLst>
            <pc:docMk/>
            <pc:sldMk cId="3683823218" sldId="278"/>
            <ac:inkMk id="77" creationId="{C9133275-DDA7-4AE2-9C69-6BBE603E8655}"/>
          </ac:inkMkLst>
        </pc:inkChg>
        <pc:inkChg chg="add del">
          <ac:chgData name="Viet Anh Nguyen" userId="b95f61ff061388d5" providerId="LiveId" clId="{63A4074C-12D4-42CC-A380-9EE05C25C2F3}" dt="2022-01-19T08:33:44.217" v="2273"/>
          <ac:inkMkLst>
            <pc:docMk/>
            <pc:sldMk cId="3683823218" sldId="278"/>
            <ac:inkMk id="78" creationId="{7FA3BB06-FF4B-4A26-9C37-14BE23E36DDD}"/>
          </ac:inkMkLst>
        </pc:inkChg>
        <pc:inkChg chg="add del">
          <ac:chgData name="Viet Anh Nguyen" userId="b95f61ff061388d5" providerId="LiveId" clId="{63A4074C-12D4-42CC-A380-9EE05C25C2F3}" dt="2022-01-19T08:46:21.603" v="2522"/>
          <ac:inkMkLst>
            <pc:docMk/>
            <pc:sldMk cId="3683823218" sldId="278"/>
            <ac:inkMk id="79" creationId="{E841263E-1E54-41CF-92C0-C7C752844D52}"/>
          </ac:inkMkLst>
        </pc:inkChg>
        <pc:inkChg chg="add del">
          <ac:chgData name="Viet Anh Nguyen" userId="b95f61ff061388d5" providerId="LiveId" clId="{63A4074C-12D4-42CC-A380-9EE05C25C2F3}" dt="2022-01-19T08:33:56.991" v="2276"/>
          <ac:inkMkLst>
            <pc:docMk/>
            <pc:sldMk cId="3683823218" sldId="278"/>
            <ac:inkMk id="80" creationId="{022A1BB6-D413-4E23-BF85-BC787CA96423}"/>
          </ac:inkMkLst>
        </pc:inkChg>
        <pc:inkChg chg="add del">
          <ac:chgData name="Viet Anh Nguyen" userId="b95f61ff061388d5" providerId="LiveId" clId="{63A4074C-12D4-42CC-A380-9EE05C25C2F3}" dt="2022-01-19T08:33:56.991" v="2276"/>
          <ac:inkMkLst>
            <pc:docMk/>
            <pc:sldMk cId="3683823218" sldId="278"/>
            <ac:inkMk id="81" creationId="{84EE0C9A-B154-4049-BD27-B6B4DDCBFB20}"/>
          </ac:inkMkLst>
        </pc:inkChg>
        <pc:inkChg chg="add del">
          <ac:chgData name="Viet Anh Nguyen" userId="b95f61ff061388d5" providerId="LiveId" clId="{63A4074C-12D4-42CC-A380-9EE05C25C2F3}" dt="2022-01-19T08:33:58.086" v="2278"/>
          <ac:inkMkLst>
            <pc:docMk/>
            <pc:sldMk cId="3683823218" sldId="278"/>
            <ac:inkMk id="82" creationId="{2A4D1995-C769-4635-953E-60BE116EC15F}"/>
          </ac:inkMkLst>
        </pc:inkChg>
        <pc:inkChg chg="add del">
          <ac:chgData name="Viet Anh Nguyen" userId="b95f61ff061388d5" providerId="LiveId" clId="{63A4074C-12D4-42CC-A380-9EE05C25C2F3}" dt="2022-01-19T08:33:58.086" v="2278"/>
          <ac:inkMkLst>
            <pc:docMk/>
            <pc:sldMk cId="3683823218" sldId="278"/>
            <ac:inkMk id="83" creationId="{8F64966B-16BA-49BC-8F45-C4AE7029CA5F}"/>
          </ac:inkMkLst>
        </pc:inkChg>
        <pc:inkChg chg="add del">
          <ac:chgData name="Viet Anh Nguyen" userId="b95f61ff061388d5" providerId="LiveId" clId="{63A4074C-12D4-42CC-A380-9EE05C25C2F3}" dt="2022-01-19T08:46:21.604" v="2526"/>
          <ac:inkMkLst>
            <pc:docMk/>
            <pc:sldMk cId="3683823218" sldId="278"/>
            <ac:inkMk id="84" creationId="{EA598BFB-C6A0-497B-8266-BB862DA1EEBC}"/>
          </ac:inkMkLst>
        </pc:inkChg>
        <pc:inkChg chg="add del">
          <ac:chgData name="Viet Anh Nguyen" userId="b95f61ff061388d5" providerId="LiveId" clId="{63A4074C-12D4-42CC-A380-9EE05C25C2F3}" dt="2022-01-19T08:46:21.603" v="2524"/>
          <ac:inkMkLst>
            <pc:docMk/>
            <pc:sldMk cId="3683823218" sldId="278"/>
            <ac:inkMk id="85" creationId="{8856BD4A-B441-4195-A78F-158442E8044A}"/>
          </ac:inkMkLst>
        </pc:inkChg>
        <pc:inkChg chg="add del">
          <ac:chgData name="Viet Anh Nguyen" userId="b95f61ff061388d5" providerId="LiveId" clId="{63A4074C-12D4-42CC-A380-9EE05C25C2F3}" dt="2022-01-19T08:35:34.183" v="2286"/>
          <ac:inkMkLst>
            <pc:docMk/>
            <pc:sldMk cId="3683823218" sldId="278"/>
            <ac:inkMk id="86" creationId="{D1127ABD-7352-417B-AC03-D335203F883B}"/>
          </ac:inkMkLst>
        </pc:inkChg>
        <pc:inkChg chg="add del">
          <ac:chgData name="Viet Anh Nguyen" userId="b95f61ff061388d5" providerId="LiveId" clId="{63A4074C-12D4-42CC-A380-9EE05C25C2F3}" dt="2022-01-19T08:35:34.183" v="2286"/>
          <ac:inkMkLst>
            <pc:docMk/>
            <pc:sldMk cId="3683823218" sldId="278"/>
            <ac:inkMk id="87" creationId="{3EED5DCF-D8AA-4B2D-A6C1-64288BE0ACB8}"/>
          </ac:inkMkLst>
        </pc:inkChg>
        <pc:inkChg chg="add del">
          <ac:chgData name="Viet Anh Nguyen" userId="b95f61ff061388d5" providerId="LiveId" clId="{63A4074C-12D4-42CC-A380-9EE05C25C2F3}" dt="2022-01-19T08:35:34.183" v="2286"/>
          <ac:inkMkLst>
            <pc:docMk/>
            <pc:sldMk cId="3683823218" sldId="278"/>
            <ac:inkMk id="88" creationId="{A5FF8332-1FCA-4C7D-B393-A9A046D9B2D7}"/>
          </ac:inkMkLst>
        </pc:inkChg>
        <pc:inkChg chg="add del">
          <ac:chgData name="Viet Anh Nguyen" userId="b95f61ff061388d5" providerId="LiveId" clId="{63A4074C-12D4-42CC-A380-9EE05C25C2F3}" dt="2022-01-19T08:35:34.183" v="2286"/>
          <ac:inkMkLst>
            <pc:docMk/>
            <pc:sldMk cId="3683823218" sldId="278"/>
            <ac:inkMk id="89" creationId="{55F055AD-4E03-4575-8DDD-633A81F84C40}"/>
          </ac:inkMkLst>
        </pc:inkChg>
        <pc:inkChg chg="add del">
          <ac:chgData name="Viet Anh Nguyen" userId="b95f61ff061388d5" providerId="LiveId" clId="{63A4074C-12D4-42CC-A380-9EE05C25C2F3}" dt="2022-01-19T08:35:34.183" v="2286"/>
          <ac:inkMkLst>
            <pc:docMk/>
            <pc:sldMk cId="3683823218" sldId="278"/>
            <ac:inkMk id="90" creationId="{EA5E228A-20FB-4A73-ACD5-BBE775BD9604}"/>
          </ac:inkMkLst>
        </pc:inkChg>
        <pc:inkChg chg="add del">
          <ac:chgData name="Viet Anh Nguyen" userId="b95f61ff061388d5" providerId="LiveId" clId="{63A4074C-12D4-42CC-A380-9EE05C25C2F3}" dt="2022-01-19T08:35:34.183" v="2286"/>
          <ac:inkMkLst>
            <pc:docMk/>
            <pc:sldMk cId="3683823218" sldId="278"/>
            <ac:inkMk id="91" creationId="{6CE13EAE-9E80-4764-B30C-B7EC4E2461C8}"/>
          </ac:inkMkLst>
        </pc:inkChg>
        <pc:inkChg chg="add del">
          <ac:chgData name="Viet Anh Nguyen" userId="b95f61ff061388d5" providerId="LiveId" clId="{63A4074C-12D4-42CC-A380-9EE05C25C2F3}" dt="2022-01-19T08:35:36.676" v="2289"/>
          <ac:inkMkLst>
            <pc:docMk/>
            <pc:sldMk cId="3683823218" sldId="278"/>
            <ac:inkMk id="92" creationId="{65736CD1-BC9E-416E-B0CD-2BDBD9BCE1B6}"/>
          </ac:inkMkLst>
        </pc:inkChg>
        <pc:inkChg chg="add del">
          <ac:chgData name="Viet Anh Nguyen" userId="b95f61ff061388d5" providerId="LiveId" clId="{63A4074C-12D4-42CC-A380-9EE05C25C2F3}" dt="2022-01-19T08:46:21.604" v="2525"/>
          <ac:inkMkLst>
            <pc:docMk/>
            <pc:sldMk cId="3683823218" sldId="278"/>
            <ac:inkMk id="93" creationId="{6DA47563-F282-4A91-ADDC-60C2DA52E6F8}"/>
          </ac:inkMkLst>
        </pc:inkChg>
        <pc:inkChg chg="add del">
          <ac:chgData name="Viet Anh Nguyen" userId="b95f61ff061388d5" providerId="LiveId" clId="{63A4074C-12D4-42CC-A380-9EE05C25C2F3}" dt="2022-01-19T08:35:36.676" v="2289"/>
          <ac:inkMkLst>
            <pc:docMk/>
            <pc:sldMk cId="3683823218" sldId="278"/>
            <ac:inkMk id="94" creationId="{62E8BAFE-7F29-48FC-977B-8FB4108D41BE}"/>
          </ac:inkMkLst>
        </pc:inkChg>
        <pc:inkChg chg="add del">
          <ac:chgData name="Viet Anh Nguyen" userId="b95f61ff061388d5" providerId="LiveId" clId="{63A4074C-12D4-42CC-A380-9EE05C25C2F3}" dt="2022-01-19T08:35:36.676" v="2289"/>
          <ac:inkMkLst>
            <pc:docMk/>
            <pc:sldMk cId="3683823218" sldId="278"/>
            <ac:inkMk id="95" creationId="{80EE36BB-C989-4180-80D1-4EE4C9B9E79F}"/>
          </ac:inkMkLst>
        </pc:inkChg>
        <pc:inkChg chg="add del">
          <ac:chgData name="Viet Anh Nguyen" userId="b95f61ff061388d5" providerId="LiveId" clId="{63A4074C-12D4-42CC-A380-9EE05C25C2F3}" dt="2022-01-19T08:35:37.839" v="2291"/>
          <ac:inkMkLst>
            <pc:docMk/>
            <pc:sldMk cId="3683823218" sldId="278"/>
            <ac:inkMk id="96" creationId="{72220203-393D-4E22-A90B-04128C349F96}"/>
          </ac:inkMkLst>
        </pc:inkChg>
        <pc:inkChg chg="add del">
          <ac:chgData name="Viet Anh Nguyen" userId="b95f61ff061388d5" providerId="LiveId" clId="{63A4074C-12D4-42CC-A380-9EE05C25C2F3}" dt="2022-01-19T08:35:37.839" v="2291"/>
          <ac:inkMkLst>
            <pc:docMk/>
            <pc:sldMk cId="3683823218" sldId="278"/>
            <ac:inkMk id="97" creationId="{48D2AA79-E08C-4124-A455-8D3436F0FCE7}"/>
          </ac:inkMkLst>
        </pc:inkChg>
        <pc:inkChg chg="add del">
          <ac:chgData name="Viet Anh Nguyen" userId="b95f61ff061388d5" providerId="LiveId" clId="{63A4074C-12D4-42CC-A380-9EE05C25C2F3}" dt="2022-01-19T08:46:21.603" v="2523"/>
          <ac:inkMkLst>
            <pc:docMk/>
            <pc:sldMk cId="3683823218" sldId="278"/>
            <ac:inkMk id="98" creationId="{C676AD59-A9FF-4565-BE16-E71E18297AC5}"/>
          </ac:inkMkLst>
        </pc:inkChg>
        <pc:inkChg chg="add">
          <ac:chgData name="Viet Anh Nguyen" userId="b95f61ff061388d5" providerId="LiveId" clId="{63A4074C-12D4-42CC-A380-9EE05C25C2F3}" dt="2022-01-19T08:45:23.767" v="2443" actId="9405"/>
          <ac:inkMkLst>
            <pc:docMk/>
            <pc:sldMk cId="3683823218" sldId="278"/>
            <ac:inkMk id="99" creationId="{2D7246A2-6846-45A2-B6B2-9BC1CFAE0F8F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0" creationId="{6406C273-F891-48DE-8894-A7A224CB14DF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1" creationId="{5B0A1C6C-F230-40FC-826B-F6F078F729AA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2" creationId="{05AE31D0-F219-44B9-9384-58A4280B4332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3" creationId="{09086904-9CD5-4F2F-B452-FBB7EB8CA5B9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4" creationId="{98D255DD-C463-453A-8E8C-54127899A5D0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5" creationId="{4A746175-7E02-4EB8-946D-60B2C66B25D2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6" creationId="{5A2407E7-9B86-4A67-A96F-39F51E143307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7" creationId="{EF9F052F-482F-4EF7-9393-E17DD0E7AE70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8" creationId="{A26C5419-2E8E-4A6D-94A4-EC7654606E5F}"/>
          </ac:inkMkLst>
        </pc:inkChg>
        <pc:inkChg chg="add del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09" creationId="{03B7F497-3AB4-4E8F-BBF1-3016FB3B3069}"/>
          </ac:inkMkLst>
        </pc:inkChg>
        <pc:inkChg chg="add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10" creationId="{F250807C-A965-4C94-8BE9-7B45D7C1AC94}"/>
          </ac:inkMkLst>
        </pc:inkChg>
        <pc:inkChg chg="add">
          <ac:chgData name="Viet Anh Nguyen" userId="b95f61ff061388d5" providerId="LiveId" clId="{63A4074C-12D4-42CC-A380-9EE05C25C2F3}" dt="2022-01-19T08:45:28.535" v="2454"/>
          <ac:inkMkLst>
            <pc:docMk/>
            <pc:sldMk cId="3683823218" sldId="278"/>
            <ac:inkMk id="111" creationId="{4D71BF2C-EA45-41BD-98FE-DAB7A9F7F7B3}"/>
          </ac:inkMkLst>
        </pc:inkChg>
        <pc:inkChg chg="add del">
          <ac:chgData name="Viet Anh Nguyen" userId="b95f61ff061388d5" providerId="LiveId" clId="{63A4074C-12D4-42CC-A380-9EE05C25C2F3}" dt="2022-01-19T08:45:30.363" v="2459"/>
          <ac:inkMkLst>
            <pc:docMk/>
            <pc:sldMk cId="3683823218" sldId="278"/>
            <ac:inkMk id="112" creationId="{D6883546-4C48-4F97-B707-4BEE4BD8561A}"/>
          </ac:inkMkLst>
        </pc:inkChg>
        <pc:inkChg chg="add del">
          <ac:chgData name="Viet Anh Nguyen" userId="b95f61ff061388d5" providerId="LiveId" clId="{63A4074C-12D4-42CC-A380-9EE05C25C2F3}" dt="2022-01-19T08:45:30.363" v="2459"/>
          <ac:inkMkLst>
            <pc:docMk/>
            <pc:sldMk cId="3683823218" sldId="278"/>
            <ac:inkMk id="113" creationId="{A89F2B5E-A03F-49DD-8A2C-DB67139BDCEF}"/>
          </ac:inkMkLst>
        </pc:inkChg>
        <pc:inkChg chg="add del">
          <ac:chgData name="Viet Anh Nguyen" userId="b95f61ff061388d5" providerId="LiveId" clId="{63A4074C-12D4-42CC-A380-9EE05C25C2F3}" dt="2022-01-19T08:45:30.363" v="2459"/>
          <ac:inkMkLst>
            <pc:docMk/>
            <pc:sldMk cId="3683823218" sldId="278"/>
            <ac:inkMk id="114" creationId="{E0C763CB-A829-455C-9569-1D04391DD8AF}"/>
          </ac:inkMkLst>
        </pc:inkChg>
        <pc:inkChg chg="add del">
          <ac:chgData name="Viet Anh Nguyen" userId="b95f61ff061388d5" providerId="LiveId" clId="{63A4074C-12D4-42CC-A380-9EE05C25C2F3}" dt="2022-01-19T08:45:30.363" v="2459"/>
          <ac:inkMkLst>
            <pc:docMk/>
            <pc:sldMk cId="3683823218" sldId="278"/>
            <ac:inkMk id="115" creationId="{7598CCE7-48B5-47D5-BFA2-CA8F51AF4CC0}"/>
          </ac:inkMkLst>
        </pc:inkChg>
        <pc:inkChg chg="add">
          <ac:chgData name="Viet Anh Nguyen" userId="b95f61ff061388d5" providerId="LiveId" clId="{63A4074C-12D4-42CC-A380-9EE05C25C2F3}" dt="2022-01-19T08:45:30.363" v="2459"/>
          <ac:inkMkLst>
            <pc:docMk/>
            <pc:sldMk cId="3683823218" sldId="278"/>
            <ac:inkMk id="116" creationId="{0AB1EA65-0928-4C93-81C1-E6139ABFF486}"/>
          </ac:inkMkLst>
        </pc:inkChg>
        <pc:inkChg chg="add del">
          <ac:chgData name="Viet Anh Nguyen" userId="b95f61ff061388d5" providerId="LiveId" clId="{63A4074C-12D4-42CC-A380-9EE05C25C2F3}" dt="2022-01-19T08:45:45.658" v="2469"/>
          <ac:inkMkLst>
            <pc:docMk/>
            <pc:sldMk cId="3683823218" sldId="278"/>
            <ac:inkMk id="117" creationId="{417A3739-26E0-4631-A72D-A68F94B0F8E4}"/>
          </ac:inkMkLst>
        </pc:inkChg>
        <pc:inkChg chg="add del">
          <ac:chgData name="Viet Anh Nguyen" userId="b95f61ff061388d5" providerId="LiveId" clId="{63A4074C-12D4-42CC-A380-9EE05C25C2F3}" dt="2022-01-19T08:45:45.658" v="2469"/>
          <ac:inkMkLst>
            <pc:docMk/>
            <pc:sldMk cId="3683823218" sldId="278"/>
            <ac:inkMk id="118" creationId="{650958D1-C40B-42F1-AE83-EEBF018EC212}"/>
          </ac:inkMkLst>
        </pc:inkChg>
        <pc:inkChg chg="add del">
          <ac:chgData name="Viet Anh Nguyen" userId="b95f61ff061388d5" providerId="LiveId" clId="{63A4074C-12D4-42CC-A380-9EE05C25C2F3}" dt="2022-01-19T08:45:45.658" v="2469"/>
          <ac:inkMkLst>
            <pc:docMk/>
            <pc:sldMk cId="3683823218" sldId="278"/>
            <ac:inkMk id="119" creationId="{CC69A679-B164-4365-A4F3-3C03BCBA8067}"/>
          </ac:inkMkLst>
        </pc:inkChg>
        <pc:inkChg chg="add del">
          <ac:chgData name="Viet Anh Nguyen" userId="b95f61ff061388d5" providerId="LiveId" clId="{63A4074C-12D4-42CC-A380-9EE05C25C2F3}" dt="2022-01-19T08:45:45.658" v="2469"/>
          <ac:inkMkLst>
            <pc:docMk/>
            <pc:sldMk cId="3683823218" sldId="278"/>
            <ac:inkMk id="120" creationId="{F924A245-229D-446E-BBBA-3820802659DA}"/>
          </ac:inkMkLst>
        </pc:inkChg>
        <pc:inkChg chg="add del">
          <ac:chgData name="Viet Anh Nguyen" userId="b95f61ff061388d5" providerId="LiveId" clId="{63A4074C-12D4-42CC-A380-9EE05C25C2F3}" dt="2022-01-19T08:45:45.658" v="2469"/>
          <ac:inkMkLst>
            <pc:docMk/>
            <pc:sldMk cId="3683823218" sldId="278"/>
            <ac:inkMk id="121" creationId="{D7A08493-B63E-4915-8C98-3EBDEF5EA122}"/>
          </ac:inkMkLst>
        </pc:inkChg>
        <pc:inkChg chg="add del">
          <ac:chgData name="Viet Anh Nguyen" userId="b95f61ff061388d5" providerId="LiveId" clId="{63A4074C-12D4-42CC-A380-9EE05C25C2F3}" dt="2022-01-19T08:45:48.141" v="2477"/>
          <ac:inkMkLst>
            <pc:docMk/>
            <pc:sldMk cId="3683823218" sldId="278"/>
            <ac:inkMk id="122" creationId="{7DFD3B23-5788-47B4-93A3-CC6D0C6F80E5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23" creationId="{C1EA26D4-0EE4-40C7-99A0-E4E252FD6977}"/>
          </ac:inkMkLst>
        </pc:inkChg>
        <pc:inkChg chg="add del">
          <ac:chgData name="Viet Anh Nguyen" userId="b95f61ff061388d5" providerId="LiveId" clId="{63A4074C-12D4-42CC-A380-9EE05C25C2F3}" dt="2022-01-19T08:45:48.141" v="2477"/>
          <ac:inkMkLst>
            <pc:docMk/>
            <pc:sldMk cId="3683823218" sldId="278"/>
            <ac:inkMk id="124" creationId="{CAA64DC7-7C37-4EB9-B8CD-2143863BB4A3}"/>
          </ac:inkMkLst>
        </pc:inkChg>
        <pc:inkChg chg="add del">
          <ac:chgData name="Viet Anh Nguyen" userId="b95f61ff061388d5" providerId="LiveId" clId="{63A4074C-12D4-42CC-A380-9EE05C25C2F3}" dt="2022-01-19T08:45:48.141" v="2477"/>
          <ac:inkMkLst>
            <pc:docMk/>
            <pc:sldMk cId="3683823218" sldId="278"/>
            <ac:inkMk id="125" creationId="{808699A0-61F2-4B9B-B468-D619E8BD7A62}"/>
          </ac:inkMkLst>
        </pc:inkChg>
        <pc:inkChg chg="add del">
          <ac:chgData name="Viet Anh Nguyen" userId="b95f61ff061388d5" providerId="LiveId" clId="{63A4074C-12D4-42CC-A380-9EE05C25C2F3}" dt="2022-01-19T08:45:48.141" v="2477"/>
          <ac:inkMkLst>
            <pc:docMk/>
            <pc:sldMk cId="3683823218" sldId="278"/>
            <ac:inkMk id="126" creationId="{9F969B29-3431-495E-94D1-A143F88220CE}"/>
          </ac:inkMkLst>
        </pc:inkChg>
        <pc:inkChg chg="add del">
          <ac:chgData name="Viet Anh Nguyen" userId="b95f61ff061388d5" providerId="LiveId" clId="{63A4074C-12D4-42CC-A380-9EE05C25C2F3}" dt="2022-01-19T08:45:48.141" v="2477"/>
          <ac:inkMkLst>
            <pc:docMk/>
            <pc:sldMk cId="3683823218" sldId="278"/>
            <ac:inkMk id="127" creationId="{ECAB2B10-D8EF-4381-A1A9-46DA312E9DE2}"/>
          </ac:inkMkLst>
        </pc:inkChg>
        <pc:inkChg chg="add del">
          <ac:chgData name="Viet Anh Nguyen" userId="b95f61ff061388d5" providerId="LiveId" clId="{63A4074C-12D4-42CC-A380-9EE05C25C2F3}" dt="2022-01-19T08:45:48.141" v="2477"/>
          <ac:inkMkLst>
            <pc:docMk/>
            <pc:sldMk cId="3683823218" sldId="278"/>
            <ac:inkMk id="128" creationId="{2122CC7E-939B-4882-944A-83B08B9B8FC4}"/>
          </ac:inkMkLst>
        </pc:inkChg>
        <pc:inkChg chg="add del">
          <ac:chgData name="Viet Anh Nguyen" userId="b95f61ff061388d5" providerId="LiveId" clId="{63A4074C-12D4-42CC-A380-9EE05C25C2F3}" dt="2022-01-19T08:45:48.141" v="2477"/>
          <ac:inkMkLst>
            <pc:docMk/>
            <pc:sldMk cId="3683823218" sldId="278"/>
            <ac:inkMk id="129" creationId="{70F5EE54-8BA7-45DE-A5E3-4BC6EE16FA7C}"/>
          </ac:inkMkLst>
        </pc:inkChg>
        <pc:inkChg chg="add del">
          <ac:chgData name="Viet Anh Nguyen" userId="b95f61ff061388d5" providerId="LiveId" clId="{63A4074C-12D4-42CC-A380-9EE05C25C2F3}" dt="2022-01-19T08:45:48.141" v="2477"/>
          <ac:inkMkLst>
            <pc:docMk/>
            <pc:sldMk cId="3683823218" sldId="278"/>
            <ac:inkMk id="130" creationId="{F0C068B6-DF9E-4193-8E0F-EF46E137CDF3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31" creationId="{DC1C6837-2DC1-45FC-87A1-1AD1F69FAC77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32" creationId="{62B8C725-3875-489E-98AC-8C61269A65D0}"/>
          </ac:inkMkLst>
        </pc:inkChg>
        <pc:inkChg chg="add del">
          <ac:chgData name="Viet Anh Nguyen" userId="b95f61ff061388d5" providerId="LiveId" clId="{63A4074C-12D4-42CC-A380-9EE05C25C2F3}" dt="2022-01-19T08:45:50.880" v="2481"/>
          <ac:inkMkLst>
            <pc:docMk/>
            <pc:sldMk cId="3683823218" sldId="278"/>
            <ac:inkMk id="133" creationId="{16E7F2D2-1912-4009-91AD-F577F888C9A7}"/>
          </ac:inkMkLst>
        </pc:inkChg>
        <pc:inkChg chg="add del">
          <ac:chgData name="Viet Anh Nguyen" userId="b95f61ff061388d5" providerId="LiveId" clId="{63A4074C-12D4-42CC-A380-9EE05C25C2F3}" dt="2022-01-19T08:45:50.880" v="2481"/>
          <ac:inkMkLst>
            <pc:docMk/>
            <pc:sldMk cId="3683823218" sldId="278"/>
            <ac:inkMk id="134" creationId="{3DE6F637-E7AF-43EF-B19A-CC7F02F92B91}"/>
          </ac:inkMkLst>
        </pc:inkChg>
        <pc:inkChg chg="add del">
          <ac:chgData name="Viet Anh Nguyen" userId="b95f61ff061388d5" providerId="LiveId" clId="{63A4074C-12D4-42CC-A380-9EE05C25C2F3}" dt="2022-01-19T08:45:50.880" v="2481"/>
          <ac:inkMkLst>
            <pc:docMk/>
            <pc:sldMk cId="3683823218" sldId="278"/>
            <ac:inkMk id="135" creationId="{F0BAD91C-9B76-46EE-9B5B-0376D04FAD68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36" creationId="{B40B0D6E-B791-4A2E-9996-FB40D1E5E7FD}"/>
          </ac:inkMkLst>
        </pc:inkChg>
        <pc:inkChg chg="add del">
          <ac:chgData name="Viet Anh Nguyen" userId="b95f61ff061388d5" providerId="LiveId" clId="{63A4074C-12D4-42CC-A380-9EE05C25C2F3}" dt="2022-01-19T08:46:02.079" v="2493"/>
          <ac:inkMkLst>
            <pc:docMk/>
            <pc:sldMk cId="3683823218" sldId="278"/>
            <ac:inkMk id="137" creationId="{7A2A2BB5-47C4-43E9-A9E2-F751671F24EC}"/>
          </ac:inkMkLst>
        </pc:inkChg>
        <pc:inkChg chg="add del">
          <ac:chgData name="Viet Anh Nguyen" userId="b95f61ff061388d5" providerId="LiveId" clId="{63A4074C-12D4-42CC-A380-9EE05C25C2F3}" dt="2022-01-19T08:46:02.079" v="2493"/>
          <ac:inkMkLst>
            <pc:docMk/>
            <pc:sldMk cId="3683823218" sldId="278"/>
            <ac:inkMk id="138" creationId="{FCAFE7EE-F545-453F-B4A1-0529EFAE46CD}"/>
          </ac:inkMkLst>
        </pc:inkChg>
        <pc:inkChg chg="add del">
          <ac:chgData name="Viet Anh Nguyen" userId="b95f61ff061388d5" providerId="LiveId" clId="{63A4074C-12D4-42CC-A380-9EE05C25C2F3}" dt="2022-01-19T08:46:02.079" v="2493"/>
          <ac:inkMkLst>
            <pc:docMk/>
            <pc:sldMk cId="3683823218" sldId="278"/>
            <ac:inkMk id="139" creationId="{A61C2337-645E-4382-AFE9-E5A5C6F60A33}"/>
          </ac:inkMkLst>
        </pc:inkChg>
        <pc:inkChg chg="add del">
          <ac:chgData name="Viet Anh Nguyen" userId="b95f61ff061388d5" providerId="LiveId" clId="{63A4074C-12D4-42CC-A380-9EE05C25C2F3}" dt="2022-01-19T08:46:02.079" v="2493"/>
          <ac:inkMkLst>
            <pc:docMk/>
            <pc:sldMk cId="3683823218" sldId="278"/>
            <ac:inkMk id="140" creationId="{17887639-4C63-41C7-8364-D9809C18C4D5}"/>
          </ac:inkMkLst>
        </pc:inkChg>
        <pc:inkChg chg="add del">
          <ac:chgData name="Viet Anh Nguyen" userId="b95f61ff061388d5" providerId="LiveId" clId="{63A4074C-12D4-42CC-A380-9EE05C25C2F3}" dt="2022-01-19T08:46:02.079" v="2493"/>
          <ac:inkMkLst>
            <pc:docMk/>
            <pc:sldMk cId="3683823218" sldId="278"/>
            <ac:inkMk id="141" creationId="{173CA3FF-A972-464B-B78E-0A34364D3435}"/>
          </ac:inkMkLst>
        </pc:inkChg>
        <pc:inkChg chg="add del">
          <ac:chgData name="Viet Anh Nguyen" userId="b95f61ff061388d5" providerId="LiveId" clId="{63A4074C-12D4-42CC-A380-9EE05C25C2F3}" dt="2022-01-19T08:46:02.079" v="2493"/>
          <ac:inkMkLst>
            <pc:docMk/>
            <pc:sldMk cId="3683823218" sldId="278"/>
            <ac:inkMk id="142" creationId="{D1A83075-2D58-4418-8C97-8E40990174D0}"/>
          </ac:inkMkLst>
        </pc:inkChg>
        <pc:inkChg chg="add del">
          <ac:chgData name="Viet Anh Nguyen" userId="b95f61ff061388d5" providerId="LiveId" clId="{63A4074C-12D4-42CC-A380-9EE05C25C2F3}" dt="2022-01-19T08:46:02.079" v="2493"/>
          <ac:inkMkLst>
            <pc:docMk/>
            <pc:sldMk cId="3683823218" sldId="278"/>
            <ac:inkMk id="143" creationId="{8E4471D7-9229-4728-BBCE-F3B55DC1E3DB}"/>
          </ac:inkMkLst>
        </pc:inkChg>
        <pc:inkChg chg="add del">
          <ac:chgData name="Viet Anh Nguyen" userId="b95f61ff061388d5" providerId="LiveId" clId="{63A4074C-12D4-42CC-A380-9EE05C25C2F3}" dt="2022-01-19T08:46:02.079" v="2493"/>
          <ac:inkMkLst>
            <pc:docMk/>
            <pc:sldMk cId="3683823218" sldId="278"/>
            <ac:inkMk id="144" creationId="{AC678F32-AFE5-4AFF-B5D3-FBDE9EACE610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45" creationId="{8E5AEBC4-8176-49DE-805F-D927CAD9D162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46" creationId="{9A1D302C-2CCA-46AF-9F8E-93C4653EB93B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47" creationId="{C38AA745-C1A6-402F-9B5D-C998C83029E0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48" creationId="{48B1EEDB-11AE-4790-9309-4832B80DB0CA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49" creationId="{7BDA8D18-9739-4EC4-9199-945BE1FFBF94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0" creationId="{24BBA9E0-84D0-46C3-8EB4-9AF223030AE0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1" creationId="{365ACDB2-1F80-4665-A33A-CD30AF974DDE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2" creationId="{33542FF4-A7B8-42F6-A3D0-7043185F3CCE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3" creationId="{0ABEA8D2-4679-4D26-A4F7-0EF2568D6D5B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4" creationId="{6308686F-9FA0-4C04-A649-0710CCED4E8E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5" creationId="{CF6056A6-05AE-4CF2-8B04-0A2A7458A2FB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6" creationId="{1CE1535C-DCED-451E-A363-BFFACE105096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7" creationId="{7E28CF8A-64BB-4BC8-992E-CDC8D72E9F27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8" creationId="{15331586-EF12-4F4D-A6A4-1BBB93B8F9C1}"/>
          </ac:inkMkLst>
        </pc:inkChg>
        <pc:inkChg chg="add del">
          <ac:chgData name="Viet Anh Nguyen" userId="b95f61ff061388d5" providerId="LiveId" clId="{63A4074C-12D4-42CC-A380-9EE05C25C2F3}" dt="2022-01-19T08:46:07.807" v="2506"/>
          <ac:inkMkLst>
            <pc:docMk/>
            <pc:sldMk cId="3683823218" sldId="278"/>
            <ac:inkMk id="159" creationId="{2C979F47-A80D-4105-B5CA-DD9083E49E7E}"/>
          </ac:inkMkLst>
        </pc:inkChg>
        <pc:inkChg chg="add del">
          <ac:chgData name="Viet Anh Nguyen" userId="b95f61ff061388d5" providerId="LiveId" clId="{63A4074C-12D4-42CC-A380-9EE05C25C2F3}" dt="2022-01-19T08:46:09.933" v="2513"/>
          <ac:inkMkLst>
            <pc:docMk/>
            <pc:sldMk cId="3683823218" sldId="278"/>
            <ac:inkMk id="160" creationId="{909084E4-9ECB-441C-8B52-CC4E7F4EF94F}"/>
          </ac:inkMkLst>
        </pc:inkChg>
        <pc:inkChg chg="add del">
          <ac:chgData name="Viet Anh Nguyen" userId="b95f61ff061388d5" providerId="LiveId" clId="{63A4074C-12D4-42CC-A380-9EE05C25C2F3}" dt="2022-01-19T08:46:09.933" v="2513"/>
          <ac:inkMkLst>
            <pc:docMk/>
            <pc:sldMk cId="3683823218" sldId="278"/>
            <ac:inkMk id="161" creationId="{1BD136AE-7889-42B4-BBBC-94EB3CBCB12E}"/>
          </ac:inkMkLst>
        </pc:inkChg>
        <pc:inkChg chg="add del">
          <ac:chgData name="Viet Anh Nguyen" userId="b95f61ff061388d5" providerId="LiveId" clId="{63A4074C-12D4-42CC-A380-9EE05C25C2F3}" dt="2022-01-19T08:46:09.933" v="2513"/>
          <ac:inkMkLst>
            <pc:docMk/>
            <pc:sldMk cId="3683823218" sldId="278"/>
            <ac:inkMk id="162" creationId="{6718D070-92FE-4A2B-822E-16E973684A8B}"/>
          </ac:inkMkLst>
        </pc:inkChg>
        <pc:inkChg chg="add del">
          <ac:chgData name="Viet Anh Nguyen" userId="b95f61ff061388d5" providerId="LiveId" clId="{63A4074C-12D4-42CC-A380-9EE05C25C2F3}" dt="2022-01-19T08:46:09.933" v="2513"/>
          <ac:inkMkLst>
            <pc:docMk/>
            <pc:sldMk cId="3683823218" sldId="278"/>
            <ac:inkMk id="163" creationId="{6D0886E7-493A-4FAF-917D-0D7A06785504}"/>
          </ac:inkMkLst>
        </pc:inkChg>
        <pc:inkChg chg="add del">
          <ac:chgData name="Viet Anh Nguyen" userId="b95f61ff061388d5" providerId="LiveId" clId="{63A4074C-12D4-42CC-A380-9EE05C25C2F3}" dt="2022-01-19T08:46:09.933" v="2513"/>
          <ac:inkMkLst>
            <pc:docMk/>
            <pc:sldMk cId="3683823218" sldId="278"/>
            <ac:inkMk id="164" creationId="{2E70B117-7718-40C2-94B6-32D9F6EE4B93}"/>
          </ac:inkMkLst>
        </pc:inkChg>
        <pc:inkChg chg="add del">
          <ac:chgData name="Viet Anh Nguyen" userId="b95f61ff061388d5" providerId="LiveId" clId="{63A4074C-12D4-42CC-A380-9EE05C25C2F3}" dt="2022-01-19T08:46:09.933" v="2513"/>
          <ac:inkMkLst>
            <pc:docMk/>
            <pc:sldMk cId="3683823218" sldId="278"/>
            <ac:inkMk id="165" creationId="{0E870D65-FFD7-4F11-B29E-676CF4E69631}"/>
          </ac:inkMkLst>
        </pc:inkChg>
        <pc:inkChg chg="add del">
          <ac:chgData name="Viet Anh Nguyen" userId="b95f61ff061388d5" providerId="LiveId" clId="{63A4074C-12D4-42CC-A380-9EE05C25C2F3}" dt="2022-01-19T08:46:09.933" v="2513"/>
          <ac:inkMkLst>
            <pc:docMk/>
            <pc:sldMk cId="3683823218" sldId="278"/>
            <ac:inkMk id="166" creationId="{9D401FBE-E212-4AA1-AA73-B08E5C04AA82}"/>
          </ac:inkMkLst>
        </pc:inkChg>
        <pc:inkChg chg="add mod">
          <ac:chgData name="Viet Anh Nguyen" userId="b95f61ff061388d5" providerId="LiveId" clId="{63A4074C-12D4-42CC-A380-9EE05C25C2F3}" dt="2022-01-19T08:47:00.989" v="2546"/>
          <ac:inkMkLst>
            <pc:docMk/>
            <pc:sldMk cId="3683823218" sldId="278"/>
            <ac:inkMk id="167" creationId="{376CA812-C61D-428A-9FB0-2D323605D79E}"/>
          </ac:inkMkLst>
        </pc:inkChg>
        <pc:inkChg chg="add del">
          <ac:chgData name="Viet Anh Nguyen" userId="b95f61ff061388d5" providerId="LiveId" clId="{63A4074C-12D4-42CC-A380-9EE05C25C2F3}" dt="2022-01-19T08:46:11.556" v="2517"/>
          <ac:inkMkLst>
            <pc:docMk/>
            <pc:sldMk cId="3683823218" sldId="278"/>
            <ac:inkMk id="168" creationId="{77FFE20E-B2B3-47E0-AA71-C458E1CD8F9F}"/>
          </ac:inkMkLst>
        </pc:inkChg>
        <pc:inkChg chg="add del">
          <ac:chgData name="Viet Anh Nguyen" userId="b95f61ff061388d5" providerId="LiveId" clId="{63A4074C-12D4-42CC-A380-9EE05C25C2F3}" dt="2022-01-19T08:46:11.556" v="2517"/>
          <ac:inkMkLst>
            <pc:docMk/>
            <pc:sldMk cId="3683823218" sldId="278"/>
            <ac:inkMk id="169" creationId="{EC89E351-28FA-49C6-A932-E7930A21708A}"/>
          </ac:inkMkLst>
        </pc:inkChg>
        <pc:inkChg chg="add del">
          <ac:chgData name="Viet Anh Nguyen" userId="b95f61ff061388d5" providerId="LiveId" clId="{63A4074C-12D4-42CC-A380-9EE05C25C2F3}" dt="2022-01-19T08:46:11.556" v="2517"/>
          <ac:inkMkLst>
            <pc:docMk/>
            <pc:sldMk cId="3683823218" sldId="278"/>
            <ac:inkMk id="170" creationId="{152DD91B-B370-4783-85A3-B60FAEE09C0C}"/>
          </ac:inkMkLst>
        </pc:inkChg>
        <pc:inkChg chg="add del">
          <ac:chgData name="Viet Anh Nguyen" userId="b95f61ff061388d5" providerId="LiveId" clId="{63A4074C-12D4-42CC-A380-9EE05C25C2F3}" dt="2022-01-19T08:47:00.990" v="2547"/>
          <ac:inkMkLst>
            <pc:docMk/>
            <pc:sldMk cId="3683823218" sldId="278"/>
            <ac:inkMk id="171" creationId="{B0D74AEA-5639-485A-A4CA-FA55C1156855}"/>
          </ac:inkMkLst>
        </pc:inkChg>
        <pc:inkChg chg="add del">
          <ac:chgData name="Viet Anh Nguyen" userId="b95f61ff061388d5" providerId="LiveId" clId="{63A4074C-12D4-42CC-A380-9EE05C25C2F3}" dt="2022-01-19T08:46:14.111" v="2521"/>
          <ac:inkMkLst>
            <pc:docMk/>
            <pc:sldMk cId="3683823218" sldId="278"/>
            <ac:inkMk id="172" creationId="{1EF371C1-8593-4866-BF5F-E811EA1040BA}"/>
          </ac:inkMkLst>
        </pc:inkChg>
        <pc:inkChg chg="add del">
          <ac:chgData name="Viet Anh Nguyen" userId="b95f61ff061388d5" providerId="LiveId" clId="{63A4074C-12D4-42CC-A380-9EE05C25C2F3}" dt="2022-01-19T08:46:14.111" v="2521"/>
          <ac:inkMkLst>
            <pc:docMk/>
            <pc:sldMk cId="3683823218" sldId="278"/>
            <ac:inkMk id="173" creationId="{EF4DF663-DB8D-4516-B6FC-B38FAD6B19B2}"/>
          </ac:inkMkLst>
        </pc:inkChg>
        <pc:inkChg chg="add del">
          <ac:chgData name="Viet Anh Nguyen" userId="b95f61ff061388d5" providerId="LiveId" clId="{63A4074C-12D4-42CC-A380-9EE05C25C2F3}" dt="2022-01-19T08:46:14.111" v="2521"/>
          <ac:inkMkLst>
            <pc:docMk/>
            <pc:sldMk cId="3683823218" sldId="278"/>
            <ac:inkMk id="174" creationId="{30BBF359-2E3C-4871-9664-6E5743E72D06}"/>
          </ac:inkMkLst>
        </pc:inkChg>
        <pc:inkChg chg="add del">
          <ac:chgData name="Viet Anh Nguyen" userId="b95f61ff061388d5" providerId="LiveId" clId="{63A4074C-12D4-42CC-A380-9EE05C25C2F3}" dt="2022-01-19T08:47:00.990" v="2548"/>
          <ac:inkMkLst>
            <pc:docMk/>
            <pc:sldMk cId="3683823218" sldId="278"/>
            <ac:inkMk id="175" creationId="{313C86B0-3126-4712-8F1A-9F17BD5AC2C3}"/>
          </ac:inkMkLst>
        </pc:inkChg>
        <pc:inkChg chg="add del">
          <ac:chgData name="Viet Anh Nguyen" userId="b95f61ff061388d5" providerId="LiveId" clId="{63A4074C-12D4-42CC-A380-9EE05C25C2F3}" dt="2022-01-19T08:46:27.523" v="2532"/>
          <ac:inkMkLst>
            <pc:docMk/>
            <pc:sldMk cId="3683823218" sldId="278"/>
            <ac:inkMk id="176" creationId="{F663CD4E-99D5-40DD-968F-AB031651B9F2}"/>
          </ac:inkMkLst>
        </pc:inkChg>
        <pc:inkChg chg="add del">
          <ac:chgData name="Viet Anh Nguyen" userId="b95f61ff061388d5" providerId="LiveId" clId="{63A4074C-12D4-42CC-A380-9EE05C25C2F3}" dt="2022-01-19T08:46:27.523" v="2532"/>
          <ac:inkMkLst>
            <pc:docMk/>
            <pc:sldMk cId="3683823218" sldId="278"/>
            <ac:inkMk id="177" creationId="{477F5E83-887B-41F0-800D-426B29958FA8}"/>
          </ac:inkMkLst>
        </pc:inkChg>
        <pc:inkChg chg="add del">
          <ac:chgData name="Viet Anh Nguyen" userId="b95f61ff061388d5" providerId="LiveId" clId="{63A4074C-12D4-42CC-A380-9EE05C25C2F3}" dt="2022-01-19T08:46:27.523" v="2532"/>
          <ac:inkMkLst>
            <pc:docMk/>
            <pc:sldMk cId="3683823218" sldId="278"/>
            <ac:inkMk id="178" creationId="{06E1B279-F6E4-4560-B126-0EFB807BBFF8}"/>
          </ac:inkMkLst>
        </pc:inkChg>
        <pc:inkChg chg="add del">
          <ac:chgData name="Viet Anh Nguyen" userId="b95f61ff061388d5" providerId="LiveId" clId="{63A4074C-12D4-42CC-A380-9EE05C25C2F3}" dt="2022-01-19T08:46:27.523" v="2532"/>
          <ac:inkMkLst>
            <pc:docMk/>
            <pc:sldMk cId="3683823218" sldId="278"/>
            <ac:inkMk id="179" creationId="{7B28D58A-B473-45A2-BFE9-15555EB07C05}"/>
          </ac:inkMkLst>
        </pc:inkChg>
        <pc:inkChg chg="add del">
          <ac:chgData name="Viet Anh Nguyen" userId="b95f61ff061388d5" providerId="LiveId" clId="{63A4074C-12D4-42CC-A380-9EE05C25C2F3}" dt="2022-01-19T08:46:27.523" v="2532"/>
          <ac:inkMkLst>
            <pc:docMk/>
            <pc:sldMk cId="3683823218" sldId="278"/>
            <ac:inkMk id="180" creationId="{A435290E-A6A7-48F5-B3B7-439F4CE03527}"/>
          </ac:inkMkLst>
        </pc:inkChg>
        <pc:inkChg chg="add">
          <ac:chgData name="Viet Anh Nguyen" userId="b95f61ff061388d5" providerId="LiveId" clId="{63A4074C-12D4-42CC-A380-9EE05C25C2F3}" dt="2022-01-19T08:46:27.523" v="2532"/>
          <ac:inkMkLst>
            <pc:docMk/>
            <pc:sldMk cId="3683823218" sldId="278"/>
            <ac:inkMk id="181" creationId="{245A956F-CA62-443B-9F76-4251AAD0F38E}"/>
          </ac:inkMkLst>
        </pc:inkChg>
        <pc:inkChg chg="add del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82" creationId="{9617CCF8-4405-4412-A5A2-A1DF9D3463A2}"/>
          </ac:inkMkLst>
        </pc:inkChg>
        <pc:inkChg chg="add del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83" creationId="{A4237EA0-F08D-4F1D-8DD5-B419A8FD6F78}"/>
          </ac:inkMkLst>
        </pc:inkChg>
        <pc:inkChg chg="add del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84" creationId="{4360E998-AEB5-4B77-BB19-4F1929399DF3}"/>
          </ac:inkMkLst>
        </pc:inkChg>
        <pc:inkChg chg="add del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85" creationId="{C6C77B34-0B85-40DD-AACA-EB7D09264A68}"/>
          </ac:inkMkLst>
        </pc:inkChg>
        <pc:inkChg chg="add del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86" creationId="{2B702665-753A-40C0-981A-B07332735807}"/>
          </ac:inkMkLst>
        </pc:inkChg>
        <pc:inkChg chg="add del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87" creationId="{A676796B-44C5-4986-9C16-FA79F1B5B3E5}"/>
          </ac:inkMkLst>
        </pc:inkChg>
        <pc:inkChg chg="add del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88" creationId="{66D28221-FCF1-44BC-9549-753185B8C172}"/>
          </ac:inkMkLst>
        </pc:inkChg>
        <pc:inkChg chg="add del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89" creationId="{C2A76DAA-E69E-48A0-A325-8581FBB9D907}"/>
          </ac:inkMkLst>
        </pc:inkChg>
        <pc:inkChg chg="add del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90" creationId="{AC559458-3C41-40D8-8A4B-E0DC7DBDA781}"/>
          </ac:inkMkLst>
        </pc:inkChg>
        <pc:inkChg chg="add del">
          <ac:chgData name="Viet Anh Nguyen" userId="b95f61ff061388d5" providerId="LiveId" clId="{63A4074C-12D4-42CC-A380-9EE05C25C2F3}" dt="2022-01-19T08:46:31.614" v="2545"/>
          <ac:inkMkLst>
            <pc:docMk/>
            <pc:sldMk cId="3683823218" sldId="278"/>
            <ac:inkMk id="191" creationId="{F2A680DB-0F52-4B9A-9826-0136BD149B4E}"/>
          </ac:inkMkLst>
        </pc:inkChg>
        <pc:inkChg chg="add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92" creationId="{5C88A042-15AB-4F6A-BABF-C88A756F43F6}"/>
          </ac:inkMkLst>
        </pc:inkChg>
        <pc:inkChg chg="add">
          <ac:chgData name="Viet Anh Nguyen" userId="b95f61ff061388d5" providerId="LiveId" clId="{63A4074C-12D4-42CC-A380-9EE05C25C2F3}" dt="2022-01-19T08:46:30.516" v="2542"/>
          <ac:inkMkLst>
            <pc:docMk/>
            <pc:sldMk cId="3683823218" sldId="278"/>
            <ac:inkMk id="193" creationId="{0456E5C3-8C48-42DF-A14F-339438D9044E}"/>
          </ac:inkMkLst>
        </pc:inkChg>
        <pc:inkChg chg="add del">
          <ac:chgData name="Viet Anh Nguyen" userId="b95f61ff061388d5" providerId="LiveId" clId="{63A4074C-12D4-42CC-A380-9EE05C25C2F3}" dt="2022-01-19T08:46:31.614" v="2545"/>
          <ac:inkMkLst>
            <pc:docMk/>
            <pc:sldMk cId="3683823218" sldId="278"/>
            <ac:inkMk id="194" creationId="{01AC81CF-4B06-4CB4-AC51-835A098E2326}"/>
          </ac:inkMkLst>
        </pc:inkChg>
        <pc:inkChg chg="add">
          <ac:chgData name="Viet Anh Nguyen" userId="b95f61ff061388d5" providerId="LiveId" clId="{63A4074C-12D4-42CC-A380-9EE05C25C2F3}" dt="2022-01-19T08:46:31.114" v="2544" actId="9405"/>
          <ac:inkMkLst>
            <pc:docMk/>
            <pc:sldMk cId="3683823218" sldId="278"/>
            <ac:inkMk id="195" creationId="{95EFB072-2DCD-4E0C-AE6F-6FE84A60F5CF}"/>
          </ac:inkMkLst>
        </pc:inkChg>
        <pc:inkChg chg="add">
          <ac:chgData name="Viet Anh Nguyen" userId="b95f61ff061388d5" providerId="LiveId" clId="{63A4074C-12D4-42CC-A380-9EE05C25C2F3}" dt="2022-01-19T08:46:31.614" v="2545"/>
          <ac:inkMkLst>
            <pc:docMk/>
            <pc:sldMk cId="3683823218" sldId="278"/>
            <ac:inkMk id="196" creationId="{CC6E7BBF-6E2F-4E58-9938-5CAF05CCB598}"/>
          </ac:inkMkLst>
        </pc:inkChg>
        <pc:inkChg chg="add del">
          <ac:chgData name="Viet Anh Nguyen" userId="b95f61ff061388d5" providerId="LiveId" clId="{63A4074C-12D4-42CC-A380-9EE05C25C2F3}" dt="2022-01-19T08:47:39.007" v="2556"/>
          <ac:inkMkLst>
            <pc:docMk/>
            <pc:sldMk cId="3683823218" sldId="278"/>
            <ac:inkMk id="197" creationId="{F898ABEF-2583-4B7B-ACB4-A5FECB768B5F}"/>
          </ac:inkMkLst>
        </pc:inkChg>
        <pc:inkChg chg="add del">
          <ac:chgData name="Viet Anh Nguyen" userId="b95f61ff061388d5" providerId="LiveId" clId="{63A4074C-12D4-42CC-A380-9EE05C25C2F3}" dt="2022-01-19T08:47:39.007" v="2556"/>
          <ac:inkMkLst>
            <pc:docMk/>
            <pc:sldMk cId="3683823218" sldId="278"/>
            <ac:inkMk id="198" creationId="{E965537F-F0BD-44CB-825C-1BE8DF26882C}"/>
          </ac:inkMkLst>
        </pc:inkChg>
        <pc:inkChg chg="add del">
          <ac:chgData name="Viet Anh Nguyen" userId="b95f61ff061388d5" providerId="LiveId" clId="{63A4074C-12D4-42CC-A380-9EE05C25C2F3}" dt="2022-01-19T08:47:39.007" v="2556"/>
          <ac:inkMkLst>
            <pc:docMk/>
            <pc:sldMk cId="3683823218" sldId="278"/>
            <ac:inkMk id="199" creationId="{46805A38-A04B-45EF-BBBC-D53C288A74FE}"/>
          </ac:inkMkLst>
        </pc:inkChg>
        <pc:inkChg chg="add del">
          <ac:chgData name="Viet Anh Nguyen" userId="b95f61ff061388d5" providerId="LiveId" clId="{63A4074C-12D4-42CC-A380-9EE05C25C2F3}" dt="2022-01-19T08:47:39.007" v="2556"/>
          <ac:inkMkLst>
            <pc:docMk/>
            <pc:sldMk cId="3683823218" sldId="278"/>
            <ac:inkMk id="200" creationId="{E0DCF622-6915-490C-91BE-2169562D68BC}"/>
          </ac:inkMkLst>
        </pc:inkChg>
        <pc:inkChg chg="add del">
          <ac:chgData name="Viet Anh Nguyen" userId="b95f61ff061388d5" providerId="LiveId" clId="{63A4074C-12D4-42CC-A380-9EE05C25C2F3}" dt="2022-01-19T08:47:39.007" v="2556"/>
          <ac:inkMkLst>
            <pc:docMk/>
            <pc:sldMk cId="3683823218" sldId="278"/>
            <ac:inkMk id="201" creationId="{E8633105-3FEC-47A1-BAF5-D4448AA87458}"/>
          </ac:inkMkLst>
        </pc:inkChg>
        <pc:inkChg chg="add">
          <ac:chgData name="Viet Anh Nguyen" userId="b95f61ff061388d5" providerId="LiveId" clId="{63A4074C-12D4-42CC-A380-9EE05C25C2F3}" dt="2022-01-19T08:47:38.085" v="2554" actId="9405"/>
          <ac:inkMkLst>
            <pc:docMk/>
            <pc:sldMk cId="3683823218" sldId="278"/>
            <ac:inkMk id="202" creationId="{C89619DD-0D97-41A2-A18A-5347B044C5E9}"/>
          </ac:inkMkLst>
        </pc:inkChg>
        <pc:inkChg chg="add">
          <ac:chgData name="Viet Anh Nguyen" userId="b95f61ff061388d5" providerId="LiveId" clId="{63A4074C-12D4-42CC-A380-9EE05C25C2F3}" dt="2022-01-19T08:47:38.280" v="2555" actId="9405"/>
          <ac:inkMkLst>
            <pc:docMk/>
            <pc:sldMk cId="3683823218" sldId="278"/>
            <ac:inkMk id="203" creationId="{BB0E570F-475F-4E9C-9477-2703ABE7CD71}"/>
          </ac:inkMkLst>
        </pc:inkChg>
        <pc:inkChg chg="add">
          <ac:chgData name="Viet Anh Nguyen" userId="b95f61ff061388d5" providerId="LiveId" clId="{63A4074C-12D4-42CC-A380-9EE05C25C2F3}" dt="2022-01-19T08:47:39.007" v="2556"/>
          <ac:inkMkLst>
            <pc:docMk/>
            <pc:sldMk cId="3683823218" sldId="278"/>
            <ac:inkMk id="204" creationId="{C5FB73E6-C922-4ED2-9E52-FA88068D0F2F}"/>
          </ac:inkMkLst>
        </pc:inkChg>
        <pc:inkChg chg="add del">
          <ac:chgData name="Viet Anh Nguyen" userId="b95f61ff061388d5" providerId="LiveId" clId="{63A4074C-12D4-42CC-A380-9EE05C25C2F3}" dt="2022-01-19T08:47:41.552" v="2561"/>
          <ac:inkMkLst>
            <pc:docMk/>
            <pc:sldMk cId="3683823218" sldId="278"/>
            <ac:inkMk id="205" creationId="{0005EE09-8B73-4BC7-A680-33C15B7EED76}"/>
          </ac:inkMkLst>
        </pc:inkChg>
        <pc:inkChg chg="add del">
          <ac:chgData name="Viet Anh Nguyen" userId="b95f61ff061388d5" providerId="LiveId" clId="{63A4074C-12D4-42CC-A380-9EE05C25C2F3}" dt="2022-01-19T08:47:41.552" v="2561"/>
          <ac:inkMkLst>
            <pc:docMk/>
            <pc:sldMk cId="3683823218" sldId="278"/>
            <ac:inkMk id="206" creationId="{07BB53D5-3A89-46DB-9926-CE694D9E2152}"/>
          </ac:inkMkLst>
        </pc:inkChg>
        <pc:inkChg chg="add del">
          <ac:chgData name="Viet Anh Nguyen" userId="b95f61ff061388d5" providerId="LiveId" clId="{63A4074C-12D4-42CC-A380-9EE05C25C2F3}" dt="2022-01-19T08:47:41.552" v="2561"/>
          <ac:inkMkLst>
            <pc:docMk/>
            <pc:sldMk cId="3683823218" sldId="278"/>
            <ac:inkMk id="207" creationId="{D36F2988-C536-4119-BD5E-2BCE2B9653CA}"/>
          </ac:inkMkLst>
        </pc:inkChg>
        <pc:inkChg chg="add del">
          <ac:chgData name="Viet Anh Nguyen" userId="b95f61ff061388d5" providerId="LiveId" clId="{63A4074C-12D4-42CC-A380-9EE05C25C2F3}" dt="2022-01-19T08:47:41.552" v="2561"/>
          <ac:inkMkLst>
            <pc:docMk/>
            <pc:sldMk cId="3683823218" sldId="278"/>
            <ac:inkMk id="208" creationId="{19CDB416-7E47-490A-8FBA-40E2BE8E15F2}"/>
          </ac:inkMkLst>
        </pc:inkChg>
        <pc:inkChg chg="add del">
          <ac:chgData name="Viet Anh Nguyen" userId="b95f61ff061388d5" providerId="LiveId" clId="{63A4074C-12D4-42CC-A380-9EE05C25C2F3}" dt="2022-01-19T08:47:41.552" v="2561"/>
          <ac:inkMkLst>
            <pc:docMk/>
            <pc:sldMk cId="3683823218" sldId="278"/>
            <ac:inkMk id="209" creationId="{48C2378D-EC33-49AD-9576-24CDABB9C13B}"/>
          </ac:inkMkLst>
        </pc:inkChg>
        <pc:inkChg chg="add">
          <ac:chgData name="Viet Anh Nguyen" userId="b95f61ff061388d5" providerId="LiveId" clId="{63A4074C-12D4-42CC-A380-9EE05C25C2F3}" dt="2022-01-19T08:47:41.552" v="2561"/>
          <ac:inkMkLst>
            <pc:docMk/>
            <pc:sldMk cId="3683823218" sldId="278"/>
            <ac:inkMk id="210" creationId="{0A47E5BB-4CE6-4741-9C36-7CBDB109A95F}"/>
          </ac:inkMkLst>
        </pc:inkChg>
        <pc:inkChg chg="add del">
          <ac:chgData name="Viet Anh Nguyen" userId="b95f61ff061388d5" providerId="LiveId" clId="{63A4074C-12D4-42CC-A380-9EE05C25C2F3}" dt="2022-01-19T08:47:43.312" v="2564"/>
          <ac:inkMkLst>
            <pc:docMk/>
            <pc:sldMk cId="3683823218" sldId="278"/>
            <ac:inkMk id="211" creationId="{0E174733-FD82-47EA-9F1B-018A1EEBE6E1}"/>
          </ac:inkMkLst>
        </pc:inkChg>
        <pc:inkChg chg="add del">
          <ac:chgData name="Viet Anh Nguyen" userId="b95f61ff061388d5" providerId="LiveId" clId="{63A4074C-12D4-42CC-A380-9EE05C25C2F3}" dt="2022-01-19T08:47:43.312" v="2564"/>
          <ac:inkMkLst>
            <pc:docMk/>
            <pc:sldMk cId="3683823218" sldId="278"/>
            <ac:inkMk id="212" creationId="{00B0544E-94CD-4741-AC4A-5658E91654B0}"/>
          </ac:inkMkLst>
        </pc:inkChg>
        <pc:inkChg chg="add">
          <ac:chgData name="Viet Anh Nguyen" userId="b95f61ff061388d5" providerId="LiveId" clId="{63A4074C-12D4-42CC-A380-9EE05C25C2F3}" dt="2022-01-19T08:47:43.312" v="2564"/>
          <ac:inkMkLst>
            <pc:docMk/>
            <pc:sldMk cId="3683823218" sldId="278"/>
            <ac:inkMk id="213" creationId="{C4500EBC-043B-416F-88A0-5BAD33F7527F}"/>
          </ac:inkMkLst>
        </pc:inkChg>
        <pc:inkChg chg="add">
          <ac:chgData name="Viet Anh Nguyen" userId="b95f61ff061388d5" providerId="LiveId" clId="{63A4074C-12D4-42CC-A380-9EE05C25C2F3}" dt="2022-01-19T08:48:14.521" v="2565" actId="9405"/>
          <ac:inkMkLst>
            <pc:docMk/>
            <pc:sldMk cId="3683823218" sldId="278"/>
            <ac:inkMk id="214" creationId="{84A64B5A-7588-44C0-9F33-B846CEAB30F7}"/>
          </ac:inkMkLst>
        </pc:inkChg>
      </pc:sldChg>
      <pc:sldChg chg="addSp delSp mod">
        <pc:chgData name="Viet Anh Nguyen" userId="b95f61ff061388d5" providerId="LiveId" clId="{63A4074C-12D4-42CC-A380-9EE05C25C2F3}" dt="2022-01-19T08:53:18.104" v="2696"/>
        <pc:sldMkLst>
          <pc:docMk/>
          <pc:sldMk cId="1405236984" sldId="279"/>
        </pc:sldMkLst>
        <pc:inkChg chg="add del">
          <ac:chgData name="Viet Anh Nguyen" userId="b95f61ff061388d5" providerId="LiveId" clId="{63A4074C-12D4-42CC-A380-9EE05C25C2F3}" dt="2022-01-19T08:52:31.218" v="2628"/>
          <ac:inkMkLst>
            <pc:docMk/>
            <pc:sldMk cId="1405236984" sldId="279"/>
            <ac:inkMk id="2" creationId="{653E2A4F-C02B-4978-ADA5-FE788EAF7160}"/>
          </ac:inkMkLst>
        </pc:inkChg>
        <pc:inkChg chg="add del">
          <ac:chgData name="Viet Anh Nguyen" userId="b95f61ff061388d5" providerId="LiveId" clId="{63A4074C-12D4-42CC-A380-9EE05C25C2F3}" dt="2022-01-19T08:52:31.218" v="2628"/>
          <ac:inkMkLst>
            <pc:docMk/>
            <pc:sldMk cId="1405236984" sldId="279"/>
            <ac:inkMk id="4" creationId="{3FBC59C9-2C36-4FBF-9E0D-51D207875D9A}"/>
          </ac:inkMkLst>
        </pc:inkChg>
        <pc:inkChg chg="add">
          <ac:chgData name="Viet Anh Nguyen" userId="b95f61ff061388d5" providerId="LiveId" clId="{63A4074C-12D4-42CC-A380-9EE05C25C2F3}" dt="2022-01-19T08:52:31.218" v="2628"/>
          <ac:inkMkLst>
            <pc:docMk/>
            <pc:sldMk cId="1405236984" sldId="279"/>
            <ac:inkMk id="5" creationId="{02603CE2-A0F2-4427-BECA-C7F776672172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6" creationId="{7A192FD9-F3AE-44D0-8F6D-1AA1639812D6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7" creationId="{A11E6A41-3F90-4979-ABA8-50419266DB03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8" creationId="{BE35FB60-7B14-4DC5-A909-F0B16F0D242A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9" creationId="{C8F5D209-3FF9-4BF5-B9E8-278A727E4DF6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10" creationId="{1AC7FC87-3C71-4FA1-8823-351FB7000440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11" creationId="{A6E4F27B-F7D9-44F5-A860-7528C34F16BA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12" creationId="{F9B704F4-86FB-4753-A0BC-907183F0BFB3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13" creationId="{23B2D192-FB82-44FF-B979-D0806940E029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14" creationId="{6075963A-28A6-48E5-9824-7AD7709EC5B5}"/>
          </ac:inkMkLst>
        </pc:inkChg>
        <pc:inkChg chg="add del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15" creationId="{5FBDE2FF-AB60-48C4-A08A-E75C760B17F4}"/>
          </ac:inkMkLst>
        </pc:inkChg>
        <pc:inkChg chg="add">
          <ac:chgData name="Viet Anh Nguyen" userId="b95f61ff061388d5" providerId="LiveId" clId="{63A4074C-12D4-42CC-A380-9EE05C25C2F3}" dt="2022-01-19T08:52:40.831" v="2639" actId="9405"/>
          <ac:inkMkLst>
            <pc:docMk/>
            <pc:sldMk cId="1405236984" sldId="279"/>
            <ac:inkMk id="16" creationId="{D27D7AE6-8C1F-4D96-B247-142A073FE7AE}"/>
          </ac:inkMkLst>
        </pc:inkChg>
        <pc:inkChg chg="add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17" creationId="{633343E6-3B13-4A79-89A0-694AA8919511}"/>
          </ac:inkMkLst>
        </pc:inkChg>
        <pc:inkChg chg="add">
          <ac:chgData name="Viet Anh Nguyen" userId="b95f61ff061388d5" providerId="LiveId" clId="{63A4074C-12D4-42CC-A380-9EE05C25C2F3}" dt="2022-01-19T08:52:41.458" v="2640"/>
          <ac:inkMkLst>
            <pc:docMk/>
            <pc:sldMk cId="1405236984" sldId="279"/>
            <ac:inkMk id="18" creationId="{E92AE0E4-0DF0-45EC-96C0-C1B868717EB6}"/>
          </ac:inkMkLst>
        </pc:inkChg>
        <pc:inkChg chg="add del">
          <ac:chgData name="Viet Anh Nguyen" userId="b95f61ff061388d5" providerId="LiveId" clId="{63A4074C-12D4-42CC-A380-9EE05C25C2F3}" dt="2022-01-19T08:52:43.761" v="2647"/>
          <ac:inkMkLst>
            <pc:docMk/>
            <pc:sldMk cId="1405236984" sldId="279"/>
            <ac:inkMk id="19" creationId="{3C8D2B5F-EF65-4594-AAC7-DDC66CE72FCE}"/>
          </ac:inkMkLst>
        </pc:inkChg>
        <pc:inkChg chg="add del">
          <ac:chgData name="Viet Anh Nguyen" userId="b95f61ff061388d5" providerId="LiveId" clId="{63A4074C-12D4-42CC-A380-9EE05C25C2F3}" dt="2022-01-19T08:52:43.761" v="2647"/>
          <ac:inkMkLst>
            <pc:docMk/>
            <pc:sldMk cId="1405236984" sldId="279"/>
            <ac:inkMk id="20" creationId="{464CF1B7-78C6-4B47-B87D-071D4465E4BE}"/>
          </ac:inkMkLst>
        </pc:inkChg>
        <pc:inkChg chg="add del">
          <ac:chgData name="Viet Anh Nguyen" userId="b95f61ff061388d5" providerId="LiveId" clId="{63A4074C-12D4-42CC-A380-9EE05C25C2F3}" dt="2022-01-19T08:52:43.761" v="2647"/>
          <ac:inkMkLst>
            <pc:docMk/>
            <pc:sldMk cId="1405236984" sldId="279"/>
            <ac:inkMk id="21" creationId="{52356F98-3A56-4D2D-9B2C-31C0B52E867C}"/>
          </ac:inkMkLst>
        </pc:inkChg>
        <pc:inkChg chg="add del">
          <ac:chgData name="Viet Anh Nguyen" userId="b95f61ff061388d5" providerId="LiveId" clId="{63A4074C-12D4-42CC-A380-9EE05C25C2F3}" dt="2022-01-19T08:52:43.761" v="2647"/>
          <ac:inkMkLst>
            <pc:docMk/>
            <pc:sldMk cId="1405236984" sldId="279"/>
            <ac:inkMk id="22" creationId="{C7C54A06-9034-4C61-B006-EA1A193E7923}"/>
          </ac:inkMkLst>
        </pc:inkChg>
        <pc:inkChg chg="add del">
          <ac:chgData name="Viet Anh Nguyen" userId="b95f61ff061388d5" providerId="LiveId" clId="{63A4074C-12D4-42CC-A380-9EE05C25C2F3}" dt="2022-01-19T08:52:43.761" v="2647"/>
          <ac:inkMkLst>
            <pc:docMk/>
            <pc:sldMk cId="1405236984" sldId="279"/>
            <ac:inkMk id="23" creationId="{AD11B057-5C21-4E94-B606-E8C657A553C3}"/>
          </ac:inkMkLst>
        </pc:inkChg>
        <pc:inkChg chg="add del">
          <ac:chgData name="Viet Anh Nguyen" userId="b95f61ff061388d5" providerId="LiveId" clId="{63A4074C-12D4-42CC-A380-9EE05C25C2F3}" dt="2022-01-19T08:52:43.761" v="2647"/>
          <ac:inkMkLst>
            <pc:docMk/>
            <pc:sldMk cId="1405236984" sldId="279"/>
            <ac:inkMk id="24" creationId="{DD63772F-0BC6-43F7-9106-452ADBF96AED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25" creationId="{6695FE8E-3B62-449D-B567-C71AD9C49CBF}"/>
          </ac:inkMkLst>
        </pc:inkChg>
        <pc:inkChg chg="add">
          <ac:chgData name="Viet Anh Nguyen" userId="b95f61ff061388d5" providerId="LiveId" clId="{63A4074C-12D4-42CC-A380-9EE05C25C2F3}" dt="2022-01-19T08:52:43.761" v="2647"/>
          <ac:inkMkLst>
            <pc:docMk/>
            <pc:sldMk cId="1405236984" sldId="279"/>
            <ac:inkMk id="26" creationId="{17B384EC-07CD-4876-A5F1-81D052256DD1}"/>
          </ac:inkMkLst>
        </pc:inkChg>
        <pc:inkChg chg="add del">
          <ac:chgData name="Viet Anh Nguyen" userId="b95f61ff061388d5" providerId="LiveId" clId="{63A4074C-12D4-42CC-A380-9EE05C25C2F3}" dt="2022-01-19T08:52:46.932" v="2653"/>
          <ac:inkMkLst>
            <pc:docMk/>
            <pc:sldMk cId="1405236984" sldId="279"/>
            <ac:inkMk id="27" creationId="{417845F2-8767-4BC5-8193-7F9C782F292A}"/>
          </ac:inkMkLst>
        </pc:inkChg>
        <pc:inkChg chg="add del">
          <ac:chgData name="Viet Anh Nguyen" userId="b95f61ff061388d5" providerId="LiveId" clId="{63A4074C-12D4-42CC-A380-9EE05C25C2F3}" dt="2022-01-19T08:52:46.932" v="2653"/>
          <ac:inkMkLst>
            <pc:docMk/>
            <pc:sldMk cId="1405236984" sldId="279"/>
            <ac:inkMk id="28" creationId="{36796158-CF5F-44F0-A389-D12A2CA79878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29" creationId="{0D70BA03-C34F-4782-812D-FC5D3D35FBD9}"/>
          </ac:inkMkLst>
        </pc:inkChg>
        <pc:inkChg chg="add del">
          <ac:chgData name="Viet Anh Nguyen" userId="b95f61ff061388d5" providerId="LiveId" clId="{63A4074C-12D4-42CC-A380-9EE05C25C2F3}" dt="2022-01-19T08:52:46.932" v="2653"/>
          <ac:inkMkLst>
            <pc:docMk/>
            <pc:sldMk cId="1405236984" sldId="279"/>
            <ac:inkMk id="30" creationId="{0DFF6D0A-5F91-4448-A9D9-B1EB27037F92}"/>
          </ac:inkMkLst>
        </pc:inkChg>
        <pc:inkChg chg="add del">
          <ac:chgData name="Viet Anh Nguyen" userId="b95f61ff061388d5" providerId="LiveId" clId="{63A4074C-12D4-42CC-A380-9EE05C25C2F3}" dt="2022-01-19T08:52:46.932" v="2653"/>
          <ac:inkMkLst>
            <pc:docMk/>
            <pc:sldMk cId="1405236984" sldId="279"/>
            <ac:inkMk id="31" creationId="{58C55172-B844-4317-81CE-043480C45A38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32" creationId="{2C4AD7CC-011F-43C3-8F5D-C24662515DF0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33" creationId="{446EDB7E-069E-4EDA-B0F6-558C9D8C459D}"/>
          </ac:inkMkLst>
        </pc:inkChg>
        <pc:inkChg chg="add del">
          <ac:chgData name="Viet Anh Nguyen" userId="b95f61ff061388d5" providerId="LiveId" clId="{63A4074C-12D4-42CC-A380-9EE05C25C2F3}" dt="2022-01-19T08:52:49.101" v="2657"/>
          <ac:inkMkLst>
            <pc:docMk/>
            <pc:sldMk cId="1405236984" sldId="279"/>
            <ac:inkMk id="34" creationId="{55DCD3AA-E6CE-4A54-AF42-45E3AF5688F5}"/>
          </ac:inkMkLst>
        </pc:inkChg>
        <pc:inkChg chg="add del">
          <ac:chgData name="Viet Anh Nguyen" userId="b95f61ff061388d5" providerId="LiveId" clId="{63A4074C-12D4-42CC-A380-9EE05C25C2F3}" dt="2022-01-19T08:52:49.101" v="2657"/>
          <ac:inkMkLst>
            <pc:docMk/>
            <pc:sldMk cId="1405236984" sldId="279"/>
            <ac:inkMk id="35" creationId="{ECA6DBF4-26EE-49E0-B1E2-2D996A8E84CB}"/>
          </ac:inkMkLst>
        </pc:inkChg>
        <pc:inkChg chg="add del">
          <ac:chgData name="Viet Anh Nguyen" userId="b95f61ff061388d5" providerId="LiveId" clId="{63A4074C-12D4-42CC-A380-9EE05C25C2F3}" dt="2022-01-19T08:52:49.101" v="2657"/>
          <ac:inkMkLst>
            <pc:docMk/>
            <pc:sldMk cId="1405236984" sldId="279"/>
            <ac:inkMk id="36" creationId="{C953B29F-FA11-4CF1-BB42-919FD8FBC7DD}"/>
          </ac:inkMkLst>
        </pc:inkChg>
        <pc:inkChg chg="add">
          <ac:chgData name="Viet Anh Nguyen" userId="b95f61ff061388d5" providerId="LiveId" clId="{63A4074C-12D4-42CC-A380-9EE05C25C2F3}" dt="2022-01-19T08:52:49.101" v="2657"/>
          <ac:inkMkLst>
            <pc:docMk/>
            <pc:sldMk cId="1405236984" sldId="279"/>
            <ac:inkMk id="37" creationId="{E050C75A-6DE4-4357-830A-51B8BCE31176}"/>
          </ac:inkMkLst>
        </pc:inkChg>
        <pc:inkChg chg="add del">
          <ac:chgData name="Viet Anh Nguyen" userId="b95f61ff061388d5" providerId="LiveId" clId="{63A4074C-12D4-42CC-A380-9EE05C25C2F3}" dt="2022-01-19T08:52:50.992" v="2662"/>
          <ac:inkMkLst>
            <pc:docMk/>
            <pc:sldMk cId="1405236984" sldId="279"/>
            <ac:inkMk id="38" creationId="{39A41B96-942E-46A1-A5D8-B4FE6182EFF1}"/>
          </ac:inkMkLst>
        </pc:inkChg>
        <pc:inkChg chg="add del">
          <ac:chgData name="Viet Anh Nguyen" userId="b95f61ff061388d5" providerId="LiveId" clId="{63A4074C-12D4-42CC-A380-9EE05C25C2F3}" dt="2022-01-19T08:52:50.992" v="2662"/>
          <ac:inkMkLst>
            <pc:docMk/>
            <pc:sldMk cId="1405236984" sldId="279"/>
            <ac:inkMk id="39" creationId="{4FE02B7E-C72C-4C8E-BE2E-CB454533FCF9}"/>
          </ac:inkMkLst>
        </pc:inkChg>
        <pc:inkChg chg="add del">
          <ac:chgData name="Viet Anh Nguyen" userId="b95f61ff061388d5" providerId="LiveId" clId="{63A4074C-12D4-42CC-A380-9EE05C25C2F3}" dt="2022-01-19T08:52:50.992" v="2662"/>
          <ac:inkMkLst>
            <pc:docMk/>
            <pc:sldMk cId="1405236984" sldId="279"/>
            <ac:inkMk id="40" creationId="{EC095685-D5EE-4894-9EE7-7696C32B2CB0}"/>
          </ac:inkMkLst>
        </pc:inkChg>
        <pc:inkChg chg="add del">
          <ac:chgData name="Viet Anh Nguyen" userId="b95f61ff061388d5" providerId="LiveId" clId="{63A4074C-12D4-42CC-A380-9EE05C25C2F3}" dt="2022-01-19T08:52:50.992" v="2662"/>
          <ac:inkMkLst>
            <pc:docMk/>
            <pc:sldMk cId="1405236984" sldId="279"/>
            <ac:inkMk id="41" creationId="{27894890-3599-4A25-AC40-C5440389BCB0}"/>
          </ac:inkMkLst>
        </pc:inkChg>
        <pc:inkChg chg="add del">
          <ac:chgData name="Viet Anh Nguyen" userId="b95f61ff061388d5" providerId="LiveId" clId="{63A4074C-12D4-42CC-A380-9EE05C25C2F3}" dt="2022-01-19T08:52:53.169" v="2667"/>
          <ac:inkMkLst>
            <pc:docMk/>
            <pc:sldMk cId="1405236984" sldId="279"/>
            <ac:inkMk id="42" creationId="{C11D776C-9EC4-4482-818A-2DA3D5D4372F}"/>
          </ac:inkMkLst>
        </pc:inkChg>
        <pc:inkChg chg="add del">
          <ac:chgData name="Viet Anh Nguyen" userId="b95f61ff061388d5" providerId="LiveId" clId="{63A4074C-12D4-42CC-A380-9EE05C25C2F3}" dt="2022-01-19T08:52:53.169" v="2667"/>
          <ac:inkMkLst>
            <pc:docMk/>
            <pc:sldMk cId="1405236984" sldId="279"/>
            <ac:inkMk id="43" creationId="{D1B5819C-B2EC-4D6C-A7A7-F86CD44283F1}"/>
          </ac:inkMkLst>
        </pc:inkChg>
        <pc:inkChg chg="add del">
          <ac:chgData name="Viet Anh Nguyen" userId="b95f61ff061388d5" providerId="LiveId" clId="{63A4074C-12D4-42CC-A380-9EE05C25C2F3}" dt="2022-01-19T08:52:53.169" v="2667"/>
          <ac:inkMkLst>
            <pc:docMk/>
            <pc:sldMk cId="1405236984" sldId="279"/>
            <ac:inkMk id="44" creationId="{C2267E36-CA72-42CF-8D05-F57BFE2E2381}"/>
          </ac:inkMkLst>
        </pc:inkChg>
        <pc:inkChg chg="add del">
          <ac:chgData name="Viet Anh Nguyen" userId="b95f61ff061388d5" providerId="LiveId" clId="{63A4074C-12D4-42CC-A380-9EE05C25C2F3}" dt="2022-01-19T08:52:53.169" v="2667"/>
          <ac:inkMkLst>
            <pc:docMk/>
            <pc:sldMk cId="1405236984" sldId="279"/>
            <ac:inkMk id="45" creationId="{E335B115-162B-4279-8D0B-ACF7A2D589C9}"/>
          </ac:inkMkLst>
        </pc:inkChg>
        <pc:inkChg chg="add del">
          <ac:chgData name="Viet Anh Nguyen" userId="b95f61ff061388d5" providerId="LiveId" clId="{63A4074C-12D4-42CC-A380-9EE05C25C2F3}" dt="2022-01-19T08:52:53.169" v="2667"/>
          <ac:inkMkLst>
            <pc:docMk/>
            <pc:sldMk cId="1405236984" sldId="279"/>
            <ac:inkMk id="46" creationId="{1DAE3165-1CC0-4233-B90F-4795EDF0BF70}"/>
          </ac:inkMkLst>
        </pc:inkChg>
        <pc:inkChg chg="add">
          <ac:chgData name="Viet Anh Nguyen" userId="b95f61ff061388d5" providerId="LiveId" clId="{63A4074C-12D4-42CC-A380-9EE05C25C2F3}" dt="2022-01-19T08:52:53.169" v="2667"/>
          <ac:inkMkLst>
            <pc:docMk/>
            <pc:sldMk cId="1405236984" sldId="279"/>
            <ac:inkMk id="47" creationId="{4191F336-6110-406F-B0C3-53CD07AF9C75}"/>
          </ac:inkMkLst>
        </pc:inkChg>
        <pc:inkChg chg="add">
          <ac:chgData name="Viet Anh Nguyen" userId="b95f61ff061388d5" providerId="LiveId" clId="{63A4074C-12D4-42CC-A380-9EE05C25C2F3}" dt="2022-01-19T08:52:54.765" v="2668" actId="9405"/>
          <ac:inkMkLst>
            <pc:docMk/>
            <pc:sldMk cId="1405236984" sldId="279"/>
            <ac:inkMk id="48" creationId="{4DF2E97E-BA30-4276-B9C7-5841047065C5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49" creationId="{D908D8BB-EB80-4AB4-889B-26B2243601C3}"/>
          </ac:inkMkLst>
        </pc:inkChg>
        <pc:inkChg chg="add del">
          <ac:chgData name="Viet Anh Nguyen" userId="b95f61ff061388d5" providerId="LiveId" clId="{63A4074C-12D4-42CC-A380-9EE05C25C2F3}" dt="2022-01-19T08:52:57.551" v="2674"/>
          <ac:inkMkLst>
            <pc:docMk/>
            <pc:sldMk cId="1405236984" sldId="279"/>
            <ac:inkMk id="50" creationId="{403D7A80-7CE3-4C82-96DD-B65FEDC1F265}"/>
          </ac:inkMkLst>
        </pc:inkChg>
        <pc:inkChg chg="add del">
          <ac:chgData name="Viet Anh Nguyen" userId="b95f61ff061388d5" providerId="LiveId" clId="{63A4074C-12D4-42CC-A380-9EE05C25C2F3}" dt="2022-01-19T08:52:57.551" v="2674"/>
          <ac:inkMkLst>
            <pc:docMk/>
            <pc:sldMk cId="1405236984" sldId="279"/>
            <ac:inkMk id="51" creationId="{06B6DFB3-B027-471B-9C01-1D0D6BF282FB}"/>
          </ac:inkMkLst>
        </pc:inkChg>
        <pc:inkChg chg="add del">
          <ac:chgData name="Viet Anh Nguyen" userId="b95f61ff061388d5" providerId="LiveId" clId="{63A4074C-12D4-42CC-A380-9EE05C25C2F3}" dt="2022-01-19T08:52:57.551" v="2674"/>
          <ac:inkMkLst>
            <pc:docMk/>
            <pc:sldMk cId="1405236984" sldId="279"/>
            <ac:inkMk id="52" creationId="{FCA5F79E-6001-448F-B7B7-B7F23BD47DF7}"/>
          </ac:inkMkLst>
        </pc:inkChg>
        <pc:inkChg chg="add del">
          <ac:chgData name="Viet Anh Nguyen" userId="b95f61ff061388d5" providerId="LiveId" clId="{63A4074C-12D4-42CC-A380-9EE05C25C2F3}" dt="2022-01-19T08:52:57.551" v="2674"/>
          <ac:inkMkLst>
            <pc:docMk/>
            <pc:sldMk cId="1405236984" sldId="279"/>
            <ac:inkMk id="53" creationId="{B4224D80-E78D-46A6-B622-19B6A05A25B3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54" creationId="{A4242590-A134-49B4-B225-136544B95EB6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55" creationId="{BCE57561-99D1-4550-BA80-326FAFADDB7C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56" creationId="{D4CE2F1D-A5AE-4F68-B293-185AE4E849AE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57" creationId="{D3CBE6DD-8407-48E0-8BFA-89EFB8847FCB}"/>
          </ac:inkMkLst>
        </pc:inkChg>
        <pc:inkChg chg="add del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58" creationId="{11014765-2572-4615-B9D4-8FEA134129EF}"/>
          </ac:inkMkLst>
        </pc:inkChg>
        <pc:inkChg chg="add">
          <ac:chgData name="Viet Anh Nguyen" userId="b95f61ff061388d5" providerId="LiveId" clId="{63A4074C-12D4-42CC-A380-9EE05C25C2F3}" dt="2022-01-19T08:53:00.394" v="2679"/>
          <ac:inkMkLst>
            <pc:docMk/>
            <pc:sldMk cId="1405236984" sldId="279"/>
            <ac:inkMk id="59" creationId="{242712B1-D07A-40A2-843C-D9DA351199D0}"/>
          </ac:inkMkLst>
        </pc:inkChg>
        <pc:inkChg chg="add del">
          <ac:chgData name="Viet Anh Nguyen" userId="b95f61ff061388d5" providerId="LiveId" clId="{63A4074C-12D4-42CC-A380-9EE05C25C2F3}" dt="2022-01-19T08:53:08.664" v="2685"/>
          <ac:inkMkLst>
            <pc:docMk/>
            <pc:sldMk cId="1405236984" sldId="279"/>
            <ac:inkMk id="60" creationId="{1AC9CE14-F0ED-42DE-9DA1-64A409D4CFBA}"/>
          </ac:inkMkLst>
        </pc:inkChg>
        <pc:inkChg chg="add del">
          <ac:chgData name="Viet Anh Nguyen" userId="b95f61ff061388d5" providerId="LiveId" clId="{63A4074C-12D4-42CC-A380-9EE05C25C2F3}" dt="2022-01-19T08:53:08.664" v="2685"/>
          <ac:inkMkLst>
            <pc:docMk/>
            <pc:sldMk cId="1405236984" sldId="279"/>
            <ac:inkMk id="61" creationId="{C9E03122-ED4E-496F-B0D2-42225382CE11}"/>
          </ac:inkMkLst>
        </pc:inkChg>
        <pc:inkChg chg="add del">
          <ac:chgData name="Viet Anh Nguyen" userId="b95f61ff061388d5" providerId="LiveId" clId="{63A4074C-12D4-42CC-A380-9EE05C25C2F3}" dt="2022-01-19T08:53:08.664" v="2685"/>
          <ac:inkMkLst>
            <pc:docMk/>
            <pc:sldMk cId="1405236984" sldId="279"/>
            <ac:inkMk id="62" creationId="{34D1C64D-7083-46A0-81DD-D8145CCC5A48}"/>
          </ac:inkMkLst>
        </pc:inkChg>
        <pc:inkChg chg="add del">
          <ac:chgData name="Viet Anh Nguyen" userId="b95f61ff061388d5" providerId="LiveId" clId="{63A4074C-12D4-42CC-A380-9EE05C25C2F3}" dt="2022-01-19T08:53:08.664" v="2685"/>
          <ac:inkMkLst>
            <pc:docMk/>
            <pc:sldMk cId="1405236984" sldId="279"/>
            <ac:inkMk id="63" creationId="{FBA613A5-E4AE-4B2D-AD85-DB0304914EE9}"/>
          </ac:inkMkLst>
        </pc:inkChg>
        <pc:inkChg chg="add del">
          <ac:chgData name="Viet Anh Nguyen" userId="b95f61ff061388d5" providerId="LiveId" clId="{63A4074C-12D4-42CC-A380-9EE05C25C2F3}" dt="2022-01-19T08:53:08.664" v="2685"/>
          <ac:inkMkLst>
            <pc:docMk/>
            <pc:sldMk cId="1405236984" sldId="279"/>
            <ac:inkMk id="64" creationId="{E771B631-A39C-41D5-8CCF-3ABAFFC845BF}"/>
          </ac:inkMkLst>
        </pc:inkChg>
        <pc:inkChg chg="add del">
          <ac:chgData name="Viet Anh Nguyen" userId="b95f61ff061388d5" providerId="LiveId" clId="{63A4074C-12D4-42CC-A380-9EE05C25C2F3}" dt="2022-01-19T08:53:12.288" v="2690"/>
          <ac:inkMkLst>
            <pc:docMk/>
            <pc:sldMk cId="1405236984" sldId="279"/>
            <ac:inkMk id="65" creationId="{47662B9B-03C3-4E6C-9742-51899CE4F974}"/>
          </ac:inkMkLst>
        </pc:inkChg>
        <pc:inkChg chg="add del">
          <ac:chgData name="Viet Anh Nguyen" userId="b95f61ff061388d5" providerId="LiveId" clId="{63A4074C-12D4-42CC-A380-9EE05C25C2F3}" dt="2022-01-19T08:53:12.288" v="2690"/>
          <ac:inkMkLst>
            <pc:docMk/>
            <pc:sldMk cId="1405236984" sldId="279"/>
            <ac:inkMk id="66" creationId="{9D435B06-648E-4265-B5E4-BF437837BEC2}"/>
          </ac:inkMkLst>
        </pc:inkChg>
        <pc:inkChg chg="add del">
          <ac:chgData name="Viet Anh Nguyen" userId="b95f61ff061388d5" providerId="LiveId" clId="{63A4074C-12D4-42CC-A380-9EE05C25C2F3}" dt="2022-01-19T08:53:12.288" v="2690"/>
          <ac:inkMkLst>
            <pc:docMk/>
            <pc:sldMk cId="1405236984" sldId="279"/>
            <ac:inkMk id="67" creationId="{F58474F3-FA52-4BF4-8446-F24CF1722160}"/>
          </ac:inkMkLst>
        </pc:inkChg>
        <pc:inkChg chg="add del">
          <ac:chgData name="Viet Anh Nguyen" userId="b95f61ff061388d5" providerId="LiveId" clId="{63A4074C-12D4-42CC-A380-9EE05C25C2F3}" dt="2022-01-19T08:53:12.288" v="2690"/>
          <ac:inkMkLst>
            <pc:docMk/>
            <pc:sldMk cId="1405236984" sldId="279"/>
            <ac:inkMk id="68" creationId="{E4BE3E39-EA86-4587-8526-08E06EFDA400}"/>
          </ac:inkMkLst>
        </pc:inkChg>
        <pc:inkChg chg="add del">
          <ac:chgData name="Viet Anh Nguyen" userId="b95f61ff061388d5" providerId="LiveId" clId="{63A4074C-12D4-42CC-A380-9EE05C25C2F3}" dt="2022-01-19T08:53:12.288" v="2690"/>
          <ac:inkMkLst>
            <pc:docMk/>
            <pc:sldMk cId="1405236984" sldId="279"/>
            <ac:inkMk id="69" creationId="{FE85107A-97F3-402E-8C8C-468073DCDC59}"/>
          </ac:inkMkLst>
        </pc:inkChg>
        <pc:inkChg chg="add">
          <ac:chgData name="Viet Anh Nguyen" userId="b95f61ff061388d5" providerId="LiveId" clId="{63A4074C-12D4-42CC-A380-9EE05C25C2F3}" dt="2022-01-19T08:53:12.288" v="2690"/>
          <ac:inkMkLst>
            <pc:docMk/>
            <pc:sldMk cId="1405236984" sldId="279"/>
            <ac:inkMk id="70" creationId="{2A5F0F71-6FD8-4D1C-B350-758BD8C77E54}"/>
          </ac:inkMkLst>
        </pc:inkChg>
        <pc:inkChg chg="add del">
          <ac:chgData name="Viet Anh Nguyen" userId="b95f61ff061388d5" providerId="LiveId" clId="{63A4074C-12D4-42CC-A380-9EE05C25C2F3}" dt="2022-01-19T08:53:13.443" v="2693"/>
          <ac:inkMkLst>
            <pc:docMk/>
            <pc:sldMk cId="1405236984" sldId="279"/>
            <ac:inkMk id="71" creationId="{42E04E5D-AF78-4389-A769-8666B70B5438}"/>
          </ac:inkMkLst>
        </pc:inkChg>
        <pc:inkChg chg="add del">
          <ac:chgData name="Viet Anh Nguyen" userId="b95f61ff061388d5" providerId="LiveId" clId="{63A4074C-12D4-42CC-A380-9EE05C25C2F3}" dt="2022-01-19T08:53:13.443" v="2693"/>
          <ac:inkMkLst>
            <pc:docMk/>
            <pc:sldMk cId="1405236984" sldId="279"/>
            <ac:inkMk id="72" creationId="{CAA72252-2AAF-428B-8E85-AF620D3CE9AB}"/>
          </ac:inkMkLst>
        </pc:inkChg>
        <pc:inkChg chg="add">
          <ac:chgData name="Viet Anh Nguyen" userId="b95f61ff061388d5" providerId="LiveId" clId="{63A4074C-12D4-42CC-A380-9EE05C25C2F3}" dt="2022-01-19T08:53:13.443" v="2693"/>
          <ac:inkMkLst>
            <pc:docMk/>
            <pc:sldMk cId="1405236984" sldId="279"/>
            <ac:inkMk id="73" creationId="{73B078A9-6965-4D9D-BC1A-23108B3C8517}"/>
          </ac:inkMkLst>
        </pc:inkChg>
        <pc:inkChg chg="add del">
          <ac:chgData name="Viet Anh Nguyen" userId="b95f61ff061388d5" providerId="LiveId" clId="{63A4074C-12D4-42CC-A380-9EE05C25C2F3}" dt="2022-01-19T08:53:18.104" v="2696"/>
          <ac:inkMkLst>
            <pc:docMk/>
            <pc:sldMk cId="1405236984" sldId="279"/>
            <ac:inkMk id="74" creationId="{7D2AB5C7-95BD-450A-8F24-DB9CEA4A2BD2}"/>
          </ac:inkMkLst>
        </pc:inkChg>
        <pc:inkChg chg="add del">
          <ac:chgData name="Viet Anh Nguyen" userId="b95f61ff061388d5" providerId="LiveId" clId="{63A4074C-12D4-42CC-A380-9EE05C25C2F3}" dt="2022-01-19T08:53:18.104" v="2696"/>
          <ac:inkMkLst>
            <pc:docMk/>
            <pc:sldMk cId="1405236984" sldId="279"/>
            <ac:inkMk id="75" creationId="{B58A8B82-73F4-414D-8B2A-318309600D5C}"/>
          </ac:inkMkLst>
        </pc:inkChg>
        <pc:inkChg chg="add">
          <ac:chgData name="Viet Anh Nguyen" userId="b95f61ff061388d5" providerId="LiveId" clId="{63A4074C-12D4-42CC-A380-9EE05C25C2F3}" dt="2022-01-19T08:53:18.104" v="2696"/>
          <ac:inkMkLst>
            <pc:docMk/>
            <pc:sldMk cId="1405236984" sldId="279"/>
            <ac:inkMk id="76" creationId="{1776D4C1-6FC5-4671-A431-BAAEB867E308}"/>
          </ac:inkMkLst>
        </pc:inkChg>
      </pc:sldChg>
      <pc:sldChg chg="addSp delSp mod">
        <pc:chgData name="Viet Anh Nguyen" userId="b95f61ff061388d5" providerId="LiveId" clId="{63A4074C-12D4-42CC-A380-9EE05C25C2F3}" dt="2022-01-19T09:37:29.848" v="2863" actId="9405"/>
        <pc:sldMkLst>
          <pc:docMk/>
          <pc:sldMk cId="1147265736" sldId="280"/>
        </pc:sldMkLst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2" creationId="{85FC00F1-41CE-417A-9B88-5496584BF244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4" creationId="{D1D9E846-5CDE-4519-879E-72F539983DD7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5" creationId="{F2A66AD1-3EE3-43B5-AFB2-B8FBB3FB10A4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6" creationId="{4AA85459-DCCA-44B6-AF21-8BECEF8DFD6B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7" creationId="{E6781931-B432-4F57-8272-DB77AABA0A27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8" creationId="{BAD78E52-3451-4C47-8885-9AC5167C94EB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9" creationId="{F815BB6F-B60B-4CD3-B076-2E5341D990B0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10" creationId="{DE9F100C-5156-49F4-9DD1-511498954DEA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11" creationId="{43118A0D-0BA6-484E-BD55-EFF644C99F83}"/>
          </ac:inkMkLst>
        </pc:inkChg>
        <pc:inkChg chg="add">
          <ac:chgData name="Viet Anh Nguyen" userId="b95f61ff061388d5" providerId="LiveId" clId="{63A4074C-12D4-42CC-A380-9EE05C25C2F3}" dt="2022-01-19T09:36:03.669" v="2706" actId="9405"/>
          <ac:inkMkLst>
            <pc:docMk/>
            <pc:sldMk cId="1147265736" sldId="280"/>
            <ac:inkMk id="12" creationId="{14C1884E-4CD8-423C-A6A3-261DB0CD99CA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13" creationId="{C4DE644B-B0BD-4565-A51C-74D71A85E919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14" creationId="{34C0928D-A3C5-450F-B75B-3C7E42E35B0D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15" creationId="{592FBA64-CE3E-4698-854F-D62A171B2DC6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16" creationId="{76E716D2-3893-404D-AA4C-E16EE4777089}"/>
          </ac:inkMkLst>
        </pc:inkChg>
        <pc:inkChg chg="add">
          <ac:chgData name="Viet Anh Nguyen" userId="b95f61ff061388d5" providerId="LiveId" clId="{63A4074C-12D4-42CC-A380-9EE05C25C2F3}" dt="2022-01-19T09:36:05.226" v="2711" actId="9405"/>
          <ac:inkMkLst>
            <pc:docMk/>
            <pc:sldMk cId="1147265736" sldId="280"/>
            <ac:inkMk id="17" creationId="{24B55D0B-23A1-4644-97E1-91148EDF2B3B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18" creationId="{AF460B6F-FC35-4DDA-9E9D-142AC979283A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19" creationId="{B09FD2BB-2085-4C17-B623-57A3132E97D4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20" creationId="{E8E79CDB-AB89-4527-9026-7C382D3F46EF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21" creationId="{4388B654-CDF3-4596-BE72-17C241E65079}"/>
          </ac:inkMkLst>
        </pc:inkChg>
        <pc:inkChg chg="add del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22" creationId="{18B38BD2-A4F8-4C8C-85EA-D2CBEEAAC232}"/>
          </ac:inkMkLst>
        </pc:inkChg>
        <pc:inkChg chg="add">
          <ac:chgData name="Viet Anh Nguyen" userId="b95f61ff061388d5" providerId="LiveId" clId="{63A4074C-12D4-42CC-A380-9EE05C25C2F3}" dt="2022-01-19T09:36:07.264" v="2717" actId="9405"/>
          <ac:inkMkLst>
            <pc:docMk/>
            <pc:sldMk cId="1147265736" sldId="280"/>
            <ac:inkMk id="23" creationId="{54859900-6ADA-4FCC-9E07-BAE9B30350F3}"/>
          </ac:inkMkLst>
        </pc:inkChg>
        <pc:inkChg chg="add">
          <ac:chgData name="Viet Anh Nguyen" userId="b95f61ff061388d5" providerId="LiveId" clId="{63A4074C-12D4-42CC-A380-9EE05C25C2F3}" dt="2022-01-19T09:36:07.454" v="2718" actId="9405"/>
          <ac:inkMkLst>
            <pc:docMk/>
            <pc:sldMk cId="1147265736" sldId="280"/>
            <ac:inkMk id="24" creationId="{C27EFE0C-58B2-4370-8EC0-62C3605EF9C9}"/>
          </ac:inkMkLst>
        </pc:inkChg>
        <pc:inkChg chg="add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25" creationId="{E9A0B87D-D792-40FA-BAF4-87A63FE08B58}"/>
          </ac:inkMkLst>
        </pc:inkChg>
        <pc:inkChg chg="add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26" creationId="{D836BF29-A820-441A-B4CB-B82424260DAE}"/>
          </ac:inkMkLst>
        </pc:inkChg>
        <pc:inkChg chg="add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27" creationId="{A7F12353-455B-4856-B11B-A346E66389FE}"/>
          </ac:inkMkLst>
        </pc:inkChg>
        <pc:inkChg chg="add">
          <ac:chgData name="Viet Anh Nguyen" userId="b95f61ff061388d5" providerId="LiveId" clId="{63A4074C-12D4-42CC-A380-9EE05C25C2F3}" dt="2022-01-19T09:36:08.375" v="2719"/>
          <ac:inkMkLst>
            <pc:docMk/>
            <pc:sldMk cId="1147265736" sldId="280"/>
            <ac:inkMk id="28" creationId="{0EA1B096-1C07-437B-AAD5-43C89C0078AE}"/>
          </ac:inkMkLst>
        </pc:inkChg>
        <pc:inkChg chg="add del">
          <ac:chgData name="Viet Anh Nguyen" userId="b95f61ff061388d5" providerId="LiveId" clId="{63A4074C-12D4-42CC-A380-9EE05C25C2F3}" dt="2022-01-19T09:36:10.177" v="2724"/>
          <ac:inkMkLst>
            <pc:docMk/>
            <pc:sldMk cId="1147265736" sldId="280"/>
            <ac:inkMk id="29" creationId="{0712DC77-3D3A-41B3-B1F0-71D8AC08CDDE}"/>
          </ac:inkMkLst>
        </pc:inkChg>
        <pc:inkChg chg="add del">
          <ac:chgData name="Viet Anh Nguyen" userId="b95f61ff061388d5" providerId="LiveId" clId="{63A4074C-12D4-42CC-A380-9EE05C25C2F3}" dt="2022-01-19T09:36:10.177" v="2724"/>
          <ac:inkMkLst>
            <pc:docMk/>
            <pc:sldMk cId="1147265736" sldId="280"/>
            <ac:inkMk id="30" creationId="{08379913-2F74-4355-831E-4CBC2925C106}"/>
          </ac:inkMkLst>
        </pc:inkChg>
        <pc:inkChg chg="add del">
          <ac:chgData name="Viet Anh Nguyen" userId="b95f61ff061388d5" providerId="LiveId" clId="{63A4074C-12D4-42CC-A380-9EE05C25C2F3}" dt="2022-01-19T09:36:10.177" v="2724"/>
          <ac:inkMkLst>
            <pc:docMk/>
            <pc:sldMk cId="1147265736" sldId="280"/>
            <ac:inkMk id="31" creationId="{B9229F4D-8470-43BF-A530-024011370C47}"/>
          </ac:inkMkLst>
        </pc:inkChg>
        <pc:inkChg chg="add del">
          <ac:chgData name="Viet Anh Nguyen" userId="b95f61ff061388d5" providerId="LiveId" clId="{63A4074C-12D4-42CC-A380-9EE05C25C2F3}" dt="2022-01-19T09:36:10.177" v="2724"/>
          <ac:inkMkLst>
            <pc:docMk/>
            <pc:sldMk cId="1147265736" sldId="280"/>
            <ac:inkMk id="32" creationId="{B997B338-4699-46FD-AA84-D197B563CF70}"/>
          </ac:inkMkLst>
        </pc:inkChg>
        <pc:inkChg chg="add del">
          <ac:chgData name="Viet Anh Nguyen" userId="b95f61ff061388d5" providerId="LiveId" clId="{63A4074C-12D4-42CC-A380-9EE05C25C2F3}" dt="2022-01-19T09:36:11.878" v="2727"/>
          <ac:inkMkLst>
            <pc:docMk/>
            <pc:sldMk cId="1147265736" sldId="280"/>
            <ac:inkMk id="33" creationId="{2EA14139-2F83-4A34-A74B-288760EB347F}"/>
          </ac:inkMkLst>
        </pc:inkChg>
        <pc:inkChg chg="add del">
          <ac:chgData name="Viet Anh Nguyen" userId="b95f61ff061388d5" providerId="LiveId" clId="{63A4074C-12D4-42CC-A380-9EE05C25C2F3}" dt="2022-01-19T09:36:11.878" v="2727"/>
          <ac:inkMkLst>
            <pc:docMk/>
            <pc:sldMk cId="1147265736" sldId="280"/>
            <ac:inkMk id="34" creationId="{C5BF0FEA-54CC-4A33-9E88-BA1029713D97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35" creationId="{C3493111-AFDC-4924-B2A1-FADE8E45C0F6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36" creationId="{D3107228-0B1D-4E06-881E-8410ECC904CF}"/>
          </ac:inkMkLst>
        </pc:inkChg>
        <pc:inkChg chg="add del">
          <ac:chgData name="Viet Anh Nguyen" userId="b95f61ff061388d5" providerId="LiveId" clId="{63A4074C-12D4-42CC-A380-9EE05C25C2F3}" dt="2022-01-19T09:36:14.250" v="2734"/>
          <ac:inkMkLst>
            <pc:docMk/>
            <pc:sldMk cId="1147265736" sldId="280"/>
            <ac:inkMk id="37" creationId="{73906BE3-6AB7-4C1E-9CAB-3EB6DEC6B9D4}"/>
          </ac:inkMkLst>
        </pc:inkChg>
        <pc:inkChg chg="add del">
          <ac:chgData name="Viet Anh Nguyen" userId="b95f61ff061388d5" providerId="LiveId" clId="{63A4074C-12D4-42CC-A380-9EE05C25C2F3}" dt="2022-01-19T09:36:14.250" v="2734"/>
          <ac:inkMkLst>
            <pc:docMk/>
            <pc:sldMk cId="1147265736" sldId="280"/>
            <ac:inkMk id="38" creationId="{8DB69686-6F3E-466D-BD8B-F67A98A9E529}"/>
          </ac:inkMkLst>
        </pc:inkChg>
        <pc:inkChg chg="add del">
          <ac:chgData name="Viet Anh Nguyen" userId="b95f61ff061388d5" providerId="LiveId" clId="{63A4074C-12D4-42CC-A380-9EE05C25C2F3}" dt="2022-01-19T09:36:14.250" v="2734"/>
          <ac:inkMkLst>
            <pc:docMk/>
            <pc:sldMk cId="1147265736" sldId="280"/>
            <ac:inkMk id="39" creationId="{B4741F09-EE7F-4C87-9083-3391E706BCB9}"/>
          </ac:inkMkLst>
        </pc:inkChg>
        <pc:inkChg chg="add del">
          <ac:chgData name="Viet Anh Nguyen" userId="b95f61ff061388d5" providerId="LiveId" clId="{63A4074C-12D4-42CC-A380-9EE05C25C2F3}" dt="2022-01-19T09:36:14.250" v="2734"/>
          <ac:inkMkLst>
            <pc:docMk/>
            <pc:sldMk cId="1147265736" sldId="280"/>
            <ac:inkMk id="40" creationId="{8AF25703-A580-4374-965E-A7C5D8E69396}"/>
          </ac:inkMkLst>
        </pc:inkChg>
        <pc:inkChg chg="add del">
          <ac:chgData name="Viet Anh Nguyen" userId="b95f61ff061388d5" providerId="LiveId" clId="{63A4074C-12D4-42CC-A380-9EE05C25C2F3}" dt="2022-01-19T09:36:14.250" v="2734"/>
          <ac:inkMkLst>
            <pc:docMk/>
            <pc:sldMk cId="1147265736" sldId="280"/>
            <ac:inkMk id="41" creationId="{673DE458-16C4-4DEE-BFD8-6AE3A63FCFC7}"/>
          </ac:inkMkLst>
        </pc:inkChg>
        <pc:inkChg chg="add del">
          <ac:chgData name="Viet Anh Nguyen" userId="b95f61ff061388d5" providerId="LiveId" clId="{63A4074C-12D4-42CC-A380-9EE05C25C2F3}" dt="2022-01-19T09:36:14.250" v="2734"/>
          <ac:inkMkLst>
            <pc:docMk/>
            <pc:sldMk cId="1147265736" sldId="280"/>
            <ac:inkMk id="42" creationId="{0DE6ADDC-0CC3-45A5-A4C7-C5C8BAAC1023}"/>
          </ac:inkMkLst>
        </pc:inkChg>
        <pc:inkChg chg="add del">
          <ac:chgData name="Viet Anh Nguyen" userId="b95f61ff061388d5" providerId="LiveId" clId="{63A4074C-12D4-42CC-A380-9EE05C25C2F3}" dt="2022-01-19T09:36:14.250" v="2734"/>
          <ac:inkMkLst>
            <pc:docMk/>
            <pc:sldMk cId="1147265736" sldId="280"/>
            <ac:inkMk id="43" creationId="{B094D8E5-C09A-4776-8188-A1E2806827D7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44" creationId="{B401AAFE-16B8-40B6-842D-E03924BB8640}"/>
          </ac:inkMkLst>
        </pc:inkChg>
        <pc:inkChg chg="add del">
          <ac:chgData name="Viet Anh Nguyen" userId="b95f61ff061388d5" providerId="LiveId" clId="{63A4074C-12D4-42CC-A380-9EE05C25C2F3}" dt="2022-01-19T09:36:17.582" v="2739"/>
          <ac:inkMkLst>
            <pc:docMk/>
            <pc:sldMk cId="1147265736" sldId="280"/>
            <ac:inkMk id="45" creationId="{15604925-15DE-4EF5-BD9A-F07799F66BC9}"/>
          </ac:inkMkLst>
        </pc:inkChg>
        <pc:inkChg chg="add del">
          <ac:chgData name="Viet Anh Nguyen" userId="b95f61ff061388d5" providerId="LiveId" clId="{63A4074C-12D4-42CC-A380-9EE05C25C2F3}" dt="2022-01-19T09:36:17.582" v="2739"/>
          <ac:inkMkLst>
            <pc:docMk/>
            <pc:sldMk cId="1147265736" sldId="280"/>
            <ac:inkMk id="46" creationId="{FB27594F-7B56-433B-8F39-B2E099F5831E}"/>
          </ac:inkMkLst>
        </pc:inkChg>
        <pc:inkChg chg="add del">
          <ac:chgData name="Viet Anh Nguyen" userId="b95f61ff061388d5" providerId="LiveId" clId="{63A4074C-12D4-42CC-A380-9EE05C25C2F3}" dt="2022-01-19T09:36:17.582" v="2739"/>
          <ac:inkMkLst>
            <pc:docMk/>
            <pc:sldMk cId="1147265736" sldId="280"/>
            <ac:inkMk id="47" creationId="{F3FE6EC5-2FE9-4B17-BBB0-87B94E1F08BF}"/>
          </ac:inkMkLst>
        </pc:inkChg>
        <pc:inkChg chg="add del">
          <ac:chgData name="Viet Anh Nguyen" userId="b95f61ff061388d5" providerId="LiveId" clId="{63A4074C-12D4-42CC-A380-9EE05C25C2F3}" dt="2022-01-19T09:36:17.582" v="2739"/>
          <ac:inkMkLst>
            <pc:docMk/>
            <pc:sldMk cId="1147265736" sldId="280"/>
            <ac:inkMk id="48" creationId="{91DFA711-0062-4622-8102-166EE6E4EB22}"/>
          </ac:inkMkLst>
        </pc:inkChg>
        <pc:inkChg chg="add">
          <ac:chgData name="Viet Anh Nguyen" userId="b95f61ff061388d5" providerId="LiveId" clId="{63A4074C-12D4-42CC-A380-9EE05C25C2F3}" dt="2022-01-19T09:36:17.582" v="2739"/>
          <ac:inkMkLst>
            <pc:docMk/>
            <pc:sldMk cId="1147265736" sldId="280"/>
            <ac:inkMk id="49" creationId="{287FE561-09AC-4E8E-B052-DAC5D44C19C1}"/>
          </ac:inkMkLst>
        </pc:inkChg>
        <pc:inkChg chg="add del">
          <ac:chgData name="Viet Anh Nguyen" userId="b95f61ff061388d5" providerId="LiveId" clId="{63A4074C-12D4-42CC-A380-9EE05C25C2F3}" dt="2022-01-19T09:36:18.705" v="2743"/>
          <ac:inkMkLst>
            <pc:docMk/>
            <pc:sldMk cId="1147265736" sldId="280"/>
            <ac:inkMk id="50" creationId="{AB3BB04B-10A9-47D6-994D-07F3784D6856}"/>
          </ac:inkMkLst>
        </pc:inkChg>
        <pc:inkChg chg="add del">
          <ac:chgData name="Viet Anh Nguyen" userId="b95f61ff061388d5" providerId="LiveId" clId="{63A4074C-12D4-42CC-A380-9EE05C25C2F3}" dt="2022-01-19T09:36:18.705" v="2743"/>
          <ac:inkMkLst>
            <pc:docMk/>
            <pc:sldMk cId="1147265736" sldId="280"/>
            <ac:inkMk id="51" creationId="{3B34EE1C-E2BB-4F5A-A9B5-567070F19EB6}"/>
          </ac:inkMkLst>
        </pc:inkChg>
        <pc:inkChg chg="add del">
          <ac:chgData name="Viet Anh Nguyen" userId="b95f61ff061388d5" providerId="LiveId" clId="{63A4074C-12D4-42CC-A380-9EE05C25C2F3}" dt="2022-01-19T09:36:18.705" v="2743"/>
          <ac:inkMkLst>
            <pc:docMk/>
            <pc:sldMk cId="1147265736" sldId="280"/>
            <ac:inkMk id="52" creationId="{F8B496E3-A282-43E5-81D0-A0DC45D4C174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53" creationId="{928F8B4E-39CF-4D6A-9BB4-6280C3357384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54" creationId="{9F39248B-CB20-4E55-BA62-EA71B9E79EA8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55" creationId="{64C9B7B0-1FF0-4AD2-91D1-2B99820D24D0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56" creationId="{7789778B-3E0F-400A-9895-F459CC0B3CD5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57" creationId="{89AB7134-717D-4E02-ACA7-BF9E0A88B454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58" creationId="{0D0F3B5C-563C-4C90-B61C-9592908ED784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59" creationId="{B41C5804-9661-4F31-9DE0-D3F949C68D61}"/>
          </ac:inkMkLst>
        </pc:inkChg>
        <pc:inkChg chg="add del">
          <ac:chgData name="Viet Anh Nguyen" userId="b95f61ff061388d5" providerId="LiveId" clId="{63A4074C-12D4-42CC-A380-9EE05C25C2F3}" dt="2022-01-19T09:36:21.906" v="2751"/>
          <ac:inkMkLst>
            <pc:docMk/>
            <pc:sldMk cId="1147265736" sldId="280"/>
            <ac:inkMk id="60" creationId="{E3B3BE03-C4CB-4018-A31B-77F2BB4FB7DB}"/>
          </ac:inkMkLst>
        </pc:inkChg>
        <pc:inkChg chg="add del">
          <ac:chgData name="Viet Anh Nguyen" userId="b95f61ff061388d5" providerId="LiveId" clId="{63A4074C-12D4-42CC-A380-9EE05C25C2F3}" dt="2022-01-19T09:36:23.920" v="2757"/>
          <ac:inkMkLst>
            <pc:docMk/>
            <pc:sldMk cId="1147265736" sldId="280"/>
            <ac:inkMk id="61" creationId="{F7D4BD00-D36E-42A2-8BC1-C5B91A3AC732}"/>
          </ac:inkMkLst>
        </pc:inkChg>
        <pc:inkChg chg="add del">
          <ac:chgData name="Viet Anh Nguyen" userId="b95f61ff061388d5" providerId="LiveId" clId="{63A4074C-12D4-42CC-A380-9EE05C25C2F3}" dt="2022-01-19T09:36:23.920" v="2757"/>
          <ac:inkMkLst>
            <pc:docMk/>
            <pc:sldMk cId="1147265736" sldId="280"/>
            <ac:inkMk id="62" creationId="{D02065E7-AC7F-4EE8-9DEF-2D0B273355CF}"/>
          </ac:inkMkLst>
        </pc:inkChg>
        <pc:inkChg chg="add del">
          <ac:chgData name="Viet Anh Nguyen" userId="b95f61ff061388d5" providerId="LiveId" clId="{63A4074C-12D4-42CC-A380-9EE05C25C2F3}" dt="2022-01-19T09:36:23.920" v="2757"/>
          <ac:inkMkLst>
            <pc:docMk/>
            <pc:sldMk cId="1147265736" sldId="280"/>
            <ac:inkMk id="63" creationId="{B425A416-804A-4A04-9467-BD4A0E135B10}"/>
          </ac:inkMkLst>
        </pc:inkChg>
        <pc:inkChg chg="add del">
          <ac:chgData name="Viet Anh Nguyen" userId="b95f61ff061388d5" providerId="LiveId" clId="{63A4074C-12D4-42CC-A380-9EE05C25C2F3}" dt="2022-01-19T09:36:23.920" v="2757"/>
          <ac:inkMkLst>
            <pc:docMk/>
            <pc:sldMk cId="1147265736" sldId="280"/>
            <ac:inkMk id="64" creationId="{C5948954-108F-47B8-BDDC-7B9334F049D4}"/>
          </ac:inkMkLst>
        </pc:inkChg>
        <pc:inkChg chg="add del">
          <ac:chgData name="Viet Anh Nguyen" userId="b95f61ff061388d5" providerId="LiveId" clId="{63A4074C-12D4-42CC-A380-9EE05C25C2F3}" dt="2022-01-19T09:36:23.920" v="2757"/>
          <ac:inkMkLst>
            <pc:docMk/>
            <pc:sldMk cId="1147265736" sldId="280"/>
            <ac:inkMk id="65" creationId="{D8103563-267B-4B18-9589-D578C4B8FB6F}"/>
          </ac:inkMkLst>
        </pc:inkChg>
        <pc:inkChg chg="add del">
          <ac:chgData name="Viet Anh Nguyen" userId="b95f61ff061388d5" providerId="LiveId" clId="{63A4074C-12D4-42CC-A380-9EE05C25C2F3}" dt="2022-01-19T09:36:23.920" v="2757"/>
          <ac:inkMkLst>
            <pc:docMk/>
            <pc:sldMk cId="1147265736" sldId="280"/>
            <ac:inkMk id="66" creationId="{A6A888C2-4FB5-4295-B2C6-B9B048820E0C}"/>
          </ac:inkMkLst>
        </pc:inkChg>
        <pc:inkChg chg="add">
          <ac:chgData name="Viet Anh Nguyen" userId="b95f61ff061388d5" providerId="LiveId" clId="{63A4074C-12D4-42CC-A380-9EE05C25C2F3}" dt="2022-01-19T09:36:23.920" v="2757"/>
          <ac:inkMkLst>
            <pc:docMk/>
            <pc:sldMk cId="1147265736" sldId="280"/>
            <ac:inkMk id="67" creationId="{A811727E-C1C3-483B-A9C6-F04034A33519}"/>
          </ac:inkMkLst>
        </pc:inkChg>
        <pc:inkChg chg="add del">
          <ac:chgData name="Viet Anh Nguyen" userId="b95f61ff061388d5" providerId="LiveId" clId="{63A4074C-12D4-42CC-A380-9EE05C25C2F3}" dt="2022-01-19T09:36:27.958" v="2762"/>
          <ac:inkMkLst>
            <pc:docMk/>
            <pc:sldMk cId="1147265736" sldId="280"/>
            <ac:inkMk id="68" creationId="{D708C6B0-7329-4361-B7D1-C36104403B3E}"/>
          </ac:inkMkLst>
        </pc:inkChg>
        <pc:inkChg chg="add del">
          <ac:chgData name="Viet Anh Nguyen" userId="b95f61ff061388d5" providerId="LiveId" clId="{63A4074C-12D4-42CC-A380-9EE05C25C2F3}" dt="2022-01-19T09:36:27.958" v="2762"/>
          <ac:inkMkLst>
            <pc:docMk/>
            <pc:sldMk cId="1147265736" sldId="280"/>
            <ac:inkMk id="69" creationId="{EE2027AC-C2DE-4E3E-9FE8-6912465A637E}"/>
          </ac:inkMkLst>
        </pc:inkChg>
        <pc:inkChg chg="add del">
          <ac:chgData name="Viet Anh Nguyen" userId="b95f61ff061388d5" providerId="LiveId" clId="{63A4074C-12D4-42CC-A380-9EE05C25C2F3}" dt="2022-01-19T09:36:27.958" v="2762"/>
          <ac:inkMkLst>
            <pc:docMk/>
            <pc:sldMk cId="1147265736" sldId="280"/>
            <ac:inkMk id="70" creationId="{B2A3E9A1-835E-495F-8385-BB6D5F5624D5}"/>
          </ac:inkMkLst>
        </pc:inkChg>
        <pc:inkChg chg="add del">
          <ac:chgData name="Viet Anh Nguyen" userId="b95f61ff061388d5" providerId="LiveId" clId="{63A4074C-12D4-42CC-A380-9EE05C25C2F3}" dt="2022-01-19T09:36:27.958" v="2762"/>
          <ac:inkMkLst>
            <pc:docMk/>
            <pc:sldMk cId="1147265736" sldId="280"/>
            <ac:inkMk id="71" creationId="{89352ABC-64C7-4E04-A910-F65154244C27}"/>
          </ac:inkMkLst>
        </pc:inkChg>
        <pc:inkChg chg="add">
          <ac:chgData name="Viet Anh Nguyen" userId="b95f61ff061388d5" providerId="LiveId" clId="{63A4074C-12D4-42CC-A380-9EE05C25C2F3}" dt="2022-01-19T09:36:27.958" v="2762"/>
          <ac:inkMkLst>
            <pc:docMk/>
            <pc:sldMk cId="1147265736" sldId="280"/>
            <ac:inkMk id="72" creationId="{F9997E93-E0F4-4034-AF27-07C3CD01C850}"/>
          </ac:inkMkLst>
        </pc:inkChg>
        <pc:inkChg chg="add del">
          <ac:chgData name="Viet Anh Nguyen" userId="b95f61ff061388d5" providerId="LiveId" clId="{63A4074C-12D4-42CC-A380-9EE05C25C2F3}" dt="2022-01-19T09:36:31.732" v="2769"/>
          <ac:inkMkLst>
            <pc:docMk/>
            <pc:sldMk cId="1147265736" sldId="280"/>
            <ac:inkMk id="73" creationId="{8A4A6E76-EF8B-4154-87A9-7CFC9E35C067}"/>
          </ac:inkMkLst>
        </pc:inkChg>
        <pc:inkChg chg="add del">
          <ac:chgData name="Viet Anh Nguyen" userId="b95f61ff061388d5" providerId="LiveId" clId="{63A4074C-12D4-42CC-A380-9EE05C25C2F3}" dt="2022-01-19T09:36:31.732" v="2769"/>
          <ac:inkMkLst>
            <pc:docMk/>
            <pc:sldMk cId="1147265736" sldId="280"/>
            <ac:inkMk id="74" creationId="{F5CFCEEF-DB3B-4D97-8ADD-FE9904A9EE99}"/>
          </ac:inkMkLst>
        </pc:inkChg>
        <pc:inkChg chg="add del">
          <ac:chgData name="Viet Anh Nguyen" userId="b95f61ff061388d5" providerId="LiveId" clId="{63A4074C-12D4-42CC-A380-9EE05C25C2F3}" dt="2022-01-19T09:36:31.732" v="2769"/>
          <ac:inkMkLst>
            <pc:docMk/>
            <pc:sldMk cId="1147265736" sldId="280"/>
            <ac:inkMk id="75" creationId="{25FEAA93-1D66-4AB8-96BF-24105B8348CA}"/>
          </ac:inkMkLst>
        </pc:inkChg>
        <pc:inkChg chg="add del">
          <ac:chgData name="Viet Anh Nguyen" userId="b95f61ff061388d5" providerId="LiveId" clId="{63A4074C-12D4-42CC-A380-9EE05C25C2F3}" dt="2022-01-19T09:36:31.732" v="2769"/>
          <ac:inkMkLst>
            <pc:docMk/>
            <pc:sldMk cId="1147265736" sldId="280"/>
            <ac:inkMk id="76" creationId="{4A939AE7-7746-4CF0-91D5-66CE69C8858F}"/>
          </ac:inkMkLst>
        </pc:inkChg>
        <pc:inkChg chg="add del">
          <ac:chgData name="Viet Anh Nguyen" userId="b95f61ff061388d5" providerId="LiveId" clId="{63A4074C-12D4-42CC-A380-9EE05C25C2F3}" dt="2022-01-19T09:36:31.732" v="2769"/>
          <ac:inkMkLst>
            <pc:docMk/>
            <pc:sldMk cId="1147265736" sldId="280"/>
            <ac:inkMk id="77" creationId="{C5BBDE1D-FAD6-4AA9-BF4F-911BBEDDF28A}"/>
          </ac:inkMkLst>
        </pc:inkChg>
        <pc:inkChg chg="add del">
          <ac:chgData name="Viet Anh Nguyen" userId="b95f61ff061388d5" providerId="LiveId" clId="{63A4074C-12D4-42CC-A380-9EE05C25C2F3}" dt="2022-01-19T09:36:31.732" v="2769"/>
          <ac:inkMkLst>
            <pc:docMk/>
            <pc:sldMk cId="1147265736" sldId="280"/>
            <ac:inkMk id="78" creationId="{18E6677B-8645-4755-820C-ED5BBDB83C04}"/>
          </ac:inkMkLst>
        </pc:inkChg>
        <pc:inkChg chg="add">
          <ac:chgData name="Viet Anh Nguyen" userId="b95f61ff061388d5" providerId="LiveId" clId="{63A4074C-12D4-42CC-A380-9EE05C25C2F3}" dt="2022-01-19T09:36:31.732" v="2769"/>
          <ac:inkMkLst>
            <pc:docMk/>
            <pc:sldMk cId="1147265736" sldId="280"/>
            <ac:inkMk id="79" creationId="{AACFCE91-94F0-4214-BE8A-50B973A30A6A}"/>
          </ac:inkMkLst>
        </pc:inkChg>
        <pc:inkChg chg="add">
          <ac:chgData name="Viet Anh Nguyen" userId="b95f61ff061388d5" providerId="LiveId" clId="{63A4074C-12D4-42CC-A380-9EE05C25C2F3}" dt="2022-01-19T09:36:31.732" v="2769"/>
          <ac:inkMkLst>
            <pc:docMk/>
            <pc:sldMk cId="1147265736" sldId="280"/>
            <ac:inkMk id="80" creationId="{50FE2C4B-0183-4536-83B0-0114D513F330}"/>
          </ac:inkMkLst>
        </pc:inkChg>
        <pc:inkChg chg="add del">
          <ac:chgData name="Viet Anh Nguyen" userId="b95f61ff061388d5" providerId="LiveId" clId="{63A4074C-12D4-42CC-A380-9EE05C25C2F3}" dt="2022-01-19T09:36:34.812" v="2772"/>
          <ac:inkMkLst>
            <pc:docMk/>
            <pc:sldMk cId="1147265736" sldId="280"/>
            <ac:inkMk id="81" creationId="{37B89F12-9727-41A5-8C0F-415201DE4142}"/>
          </ac:inkMkLst>
        </pc:inkChg>
        <pc:inkChg chg="add del">
          <ac:chgData name="Viet Anh Nguyen" userId="b95f61ff061388d5" providerId="LiveId" clId="{63A4074C-12D4-42CC-A380-9EE05C25C2F3}" dt="2022-01-19T09:36:34.812" v="2772"/>
          <ac:inkMkLst>
            <pc:docMk/>
            <pc:sldMk cId="1147265736" sldId="280"/>
            <ac:inkMk id="82" creationId="{FBD09F70-0CA5-46C3-9778-75A611708FF7}"/>
          </ac:inkMkLst>
        </pc:inkChg>
        <pc:inkChg chg="add">
          <ac:chgData name="Viet Anh Nguyen" userId="b95f61ff061388d5" providerId="LiveId" clId="{63A4074C-12D4-42CC-A380-9EE05C25C2F3}" dt="2022-01-19T09:36:34.812" v="2772"/>
          <ac:inkMkLst>
            <pc:docMk/>
            <pc:sldMk cId="1147265736" sldId="280"/>
            <ac:inkMk id="83" creationId="{BC094394-B294-418F-A06B-A465279E4538}"/>
          </ac:inkMkLst>
        </pc:inkChg>
        <pc:inkChg chg="add del">
          <ac:chgData name="Viet Anh Nguyen" userId="b95f61ff061388d5" providerId="LiveId" clId="{63A4074C-12D4-42CC-A380-9EE05C25C2F3}" dt="2022-01-19T09:36:36.067" v="2776"/>
          <ac:inkMkLst>
            <pc:docMk/>
            <pc:sldMk cId="1147265736" sldId="280"/>
            <ac:inkMk id="84" creationId="{48CF1DE6-F4C1-4B3D-A6F4-E9956A61367E}"/>
          </ac:inkMkLst>
        </pc:inkChg>
        <pc:inkChg chg="add del">
          <ac:chgData name="Viet Anh Nguyen" userId="b95f61ff061388d5" providerId="LiveId" clId="{63A4074C-12D4-42CC-A380-9EE05C25C2F3}" dt="2022-01-19T09:36:36.067" v="2776"/>
          <ac:inkMkLst>
            <pc:docMk/>
            <pc:sldMk cId="1147265736" sldId="280"/>
            <ac:inkMk id="85" creationId="{42919A64-AE38-481D-B5FF-0494678CC63D}"/>
          </ac:inkMkLst>
        </pc:inkChg>
        <pc:inkChg chg="add">
          <ac:chgData name="Viet Anh Nguyen" userId="b95f61ff061388d5" providerId="LiveId" clId="{63A4074C-12D4-42CC-A380-9EE05C25C2F3}" dt="2022-01-19T09:36:35.389" v="2775" actId="9405"/>
          <ac:inkMkLst>
            <pc:docMk/>
            <pc:sldMk cId="1147265736" sldId="280"/>
            <ac:inkMk id="86" creationId="{242DF855-74B6-4A56-BA9C-32E601337834}"/>
          </ac:inkMkLst>
        </pc:inkChg>
        <pc:inkChg chg="add">
          <ac:chgData name="Viet Anh Nguyen" userId="b95f61ff061388d5" providerId="LiveId" clId="{63A4074C-12D4-42CC-A380-9EE05C25C2F3}" dt="2022-01-19T09:36:36.067" v="2776"/>
          <ac:inkMkLst>
            <pc:docMk/>
            <pc:sldMk cId="1147265736" sldId="280"/>
            <ac:inkMk id="87" creationId="{B9FAB9CF-8C80-4B76-9BE0-6B2DF00997D3}"/>
          </ac:inkMkLst>
        </pc:inkChg>
        <pc:inkChg chg="add del">
          <ac:chgData name="Viet Anh Nguyen" userId="b95f61ff061388d5" providerId="LiveId" clId="{63A4074C-12D4-42CC-A380-9EE05C25C2F3}" dt="2022-01-19T09:36:44.916" v="2780"/>
          <ac:inkMkLst>
            <pc:docMk/>
            <pc:sldMk cId="1147265736" sldId="280"/>
            <ac:inkMk id="88" creationId="{05DE0ECC-F6C3-4A4A-BB03-F4BCBE7FCC4B}"/>
          </ac:inkMkLst>
        </pc:inkChg>
        <pc:inkChg chg="add del">
          <ac:chgData name="Viet Anh Nguyen" userId="b95f61ff061388d5" providerId="LiveId" clId="{63A4074C-12D4-42CC-A380-9EE05C25C2F3}" dt="2022-01-19T09:36:44.916" v="2780"/>
          <ac:inkMkLst>
            <pc:docMk/>
            <pc:sldMk cId="1147265736" sldId="280"/>
            <ac:inkMk id="89" creationId="{CBEE9651-2E64-4C25-AEA0-AF7E47F3A129}"/>
          </ac:inkMkLst>
        </pc:inkChg>
        <pc:inkChg chg="add del">
          <ac:chgData name="Viet Anh Nguyen" userId="b95f61ff061388d5" providerId="LiveId" clId="{63A4074C-12D4-42CC-A380-9EE05C25C2F3}" dt="2022-01-19T09:36:44.916" v="2780"/>
          <ac:inkMkLst>
            <pc:docMk/>
            <pc:sldMk cId="1147265736" sldId="280"/>
            <ac:inkMk id="90" creationId="{086EF450-BFE0-43E6-84FE-4EA6206576AB}"/>
          </ac:inkMkLst>
        </pc:inkChg>
        <pc:inkChg chg="add del">
          <ac:chgData name="Viet Anh Nguyen" userId="b95f61ff061388d5" providerId="LiveId" clId="{63A4074C-12D4-42CC-A380-9EE05C25C2F3}" dt="2022-01-19T09:36:48.697" v="2786"/>
          <ac:inkMkLst>
            <pc:docMk/>
            <pc:sldMk cId="1147265736" sldId="280"/>
            <ac:inkMk id="91" creationId="{B45FD647-FB01-4BBA-B408-5B3D11524F79}"/>
          </ac:inkMkLst>
        </pc:inkChg>
        <pc:inkChg chg="add del">
          <ac:chgData name="Viet Anh Nguyen" userId="b95f61ff061388d5" providerId="LiveId" clId="{63A4074C-12D4-42CC-A380-9EE05C25C2F3}" dt="2022-01-19T09:36:48.697" v="2786"/>
          <ac:inkMkLst>
            <pc:docMk/>
            <pc:sldMk cId="1147265736" sldId="280"/>
            <ac:inkMk id="92" creationId="{FC4F0C40-1F2D-4A5B-AF66-12DD7C8548EF}"/>
          </ac:inkMkLst>
        </pc:inkChg>
        <pc:inkChg chg="add del">
          <ac:chgData name="Viet Anh Nguyen" userId="b95f61ff061388d5" providerId="LiveId" clId="{63A4074C-12D4-42CC-A380-9EE05C25C2F3}" dt="2022-01-19T09:36:48.697" v="2786"/>
          <ac:inkMkLst>
            <pc:docMk/>
            <pc:sldMk cId="1147265736" sldId="280"/>
            <ac:inkMk id="93" creationId="{5411D159-F8CF-4371-9B20-7D402DC0177B}"/>
          </ac:inkMkLst>
        </pc:inkChg>
        <pc:inkChg chg="add del">
          <ac:chgData name="Viet Anh Nguyen" userId="b95f61ff061388d5" providerId="LiveId" clId="{63A4074C-12D4-42CC-A380-9EE05C25C2F3}" dt="2022-01-19T09:36:48.697" v="2786"/>
          <ac:inkMkLst>
            <pc:docMk/>
            <pc:sldMk cId="1147265736" sldId="280"/>
            <ac:inkMk id="94" creationId="{E370179E-DEE3-4BE1-A30D-00B3771E7817}"/>
          </ac:inkMkLst>
        </pc:inkChg>
        <pc:inkChg chg="add del">
          <ac:chgData name="Viet Anh Nguyen" userId="b95f61ff061388d5" providerId="LiveId" clId="{63A4074C-12D4-42CC-A380-9EE05C25C2F3}" dt="2022-01-19T09:36:48.697" v="2786"/>
          <ac:inkMkLst>
            <pc:docMk/>
            <pc:sldMk cId="1147265736" sldId="280"/>
            <ac:inkMk id="95" creationId="{BFA816D8-B709-489E-BE9E-A38821C7A579}"/>
          </ac:inkMkLst>
        </pc:inkChg>
        <pc:inkChg chg="add del">
          <ac:chgData name="Viet Anh Nguyen" userId="b95f61ff061388d5" providerId="LiveId" clId="{63A4074C-12D4-42CC-A380-9EE05C25C2F3}" dt="2022-01-19T09:36:48.697" v="2786"/>
          <ac:inkMkLst>
            <pc:docMk/>
            <pc:sldMk cId="1147265736" sldId="280"/>
            <ac:inkMk id="96" creationId="{A19AAABE-FFE0-43D2-956E-B7FDEF65F803}"/>
          </ac:inkMkLst>
        </pc:inkChg>
        <pc:inkChg chg="add del">
          <ac:chgData name="Viet Anh Nguyen" userId="b95f61ff061388d5" providerId="LiveId" clId="{63A4074C-12D4-42CC-A380-9EE05C25C2F3}" dt="2022-01-19T09:36:51.241" v="2792"/>
          <ac:inkMkLst>
            <pc:docMk/>
            <pc:sldMk cId="1147265736" sldId="280"/>
            <ac:inkMk id="97" creationId="{6F42A552-DC05-4863-B3DA-F5405BDCF760}"/>
          </ac:inkMkLst>
        </pc:inkChg>
        <pc:inkChg chg="add del">
          <ac:chgData name="Viet Anh Nguyen" userId="b95f61ff061388d5" providerId="LiveId" clId="{63A4074C-12D4-42CC-A380-9EE05C25C2F3}" dt="2022-01-19T09:36:51.241" v="2792"/>
          <ac:inkMkLst>
            <pc:docMk/>
            <pc:sldMk cId="1147265736" sldId="280"/>
            <ac:inkMk id="98" creationId="{4C65BF80-1A46-489A-88B7-6CE8C5CA6021}"/>
          </ac:inkMkLst>
        </pc:inkChg>
        <pc:inkChg chg="add del">
          <ac:chgData name="Viet Anh Nguyen" userId="b95f61ff061388d5" providerId="LiveId" clId="{63A4074C-12D4-42CC-A380-9EE05C25C2F3}" dt="2022-01-19T09:36:51.241" v="2792"/>
          <ac:inkMkLst>
            <pc:docMk/>
            <pc:sldMk cId="1147265736" sldId="280"/>
            <ac:inkMk id="99" creationId="{EA9830B2-5D14-4164-947C-20D10DCA4107}"/>
          </ac:inkMkLst>
        </pc:inkChg>
        <pc:inkChg chg="add del">
          <ac:chgData name="Viet Anh Nguyen" userId="b95f61ff061388d5" providerId="LiveId" clId="{63A4074C-12D4-42CC-A380-9EE05C25C2F3}" dt="2022-01-19T09:36:51.241" v="2792"/>
          <ac:inkMkLst>
            <pc:docMk/>
            <pc:sldMk cId="1147265736" sldId="280"/>
            <ac:inkMk id="100" creationId="{EDA7C5DD-BEF3-4F78-9AF4-CB536DF04ABF}"/>
          </ac:inkMkLst>
        </pc:inkChg>
        <pc:inkChg chg="add">
          <ac:chgData name="Viet Anh Nguyen" userId="b95f61ff061388d5" providerId="LiveId" clId="{63A4074C-12D4-42CC-A380-9EE05C25C2F3}" dt="2022-01-19T09:36:50.161" v="2790" actId="9405"/>
          <ac:inkMkLst>
            <pc:docMk/>
            <pc:sldMk cId="1147265736" sldId="280"/>
            <ac:inkMk id="101" creationId="{70682E5C-79D9-4DF4-86A3-FA1344C3C0FB}"/>
          </ac:inkMkLst>
        </pc:inkChg>
        <pc:inkChg chg="add">
          <ac:chgData name="Viet Anh Nguyen" userId="b95f61ff061388d5" providerId="LiveId" clId="{63A4074C-12D4-42CC-A380-9EE05C25C2F3}" dt="2022-01-19T09:36:50.347" v="2791" actId="9405"/>
          <ac:inkMkLst>
            <pc:docMk/>
            <pc:sldMk cId="1147265736" sldId="280"/>
            <ac:inkMk id="102" creationId="{7DD2721B-3D6D-4851-A78F-EF6D01DB6E6C}"/>
          </ac:inkMkLst>
        </pc:inkChg>
        <pc:inkChg chg="add">
          <ac:chgData name="Viet Anh Nguyen" userId="b95f61ff061388d5" providerId="LiveId" clId="{63A4074C-12D4-42CC-A380-9EE05C25C2F3}" dt="2022-01-19T09:36:51.241" v="2792"/>
          <ac:inkMkLst>
            <pc:docMk/>
            <pc:sldMk cId="1147265736" sldId="280"/>
            <ac:inkMk id="103" creationId="{F5BCC66C-9EF1-4670-9130-41E18E428A22}"/>
          </ac:inkMkLst>
        </pc:inkChg>
        <pc:inkChg chg="add del">
          <ac:chgData name="Viet Anh Nguyen" userId="b95f61ff061388d5" providerId="LiveId" clId="{63A4074C-12D4-42CC-A380-9EE05C25C2F3}" dt="2022-01-19T09:37:00.701" v="2795"/>
          <ac:inkMkLst>
            <pc:docMk/>
            <pc:sldMk cId="1147265736" sldId="280"/>
            <ac:inkMk id="104" creationId="{C70BF539-F36F-4DE9-A089-85E5665D173E}"/>
          </ac:inkMkLst>
        </pc:inkChg>
        <pc:inkChg chg="add del">
          <ac:chgData name="Viet Anh Nguyen" userId="b95f61ff061388d5" providerId="LiveId" clId="{63A4074C-12D4-42CC-A380-9EE05C25C2F3}" dt="2022-01-19T09:37:00.701" v="2795"/>
          <ac:inkMkLst>
            <pc:docMk/>
            <pc:sldMk cId="1147265736" sldId="280"/>
            <ac:inkMk id="105" creationId="{51D3C543-804F-450E-9952-809F9F9F2F65}"/>
          </ac:inkMkLst>
        </pc:inkChg>
        <pc:inkChg chg="add del">
          <ac:chgData name="Viet Anh Nguyen" userId="b95f61ff061388d5" providerId="LiveId" clId="{63A4074C-12D4-42CC-A380-9EE05C25C2F3}" dt="2022-01-19T09:37:05.020" v="2804"/>
          <ac:inkMkLst>
            <pc:docMk/>
            <pc:sldMk cId="1147265736" sldId="280"/>
            <ac:inkMk id="106" creationId="{FE53E61D-422E-4B7E-AE73-351CC8159352}"/>
          </ac:inkMkLst>
        </pc:inkChg>
        <pc:inkChg chg="add del">
          <ac:chgData name="Viet Anh Nguyen" userId="b95f61ff061388d5" providerId="LiveId" clId="{63A4074C-12D4-42CC-A380-9EE05C25C2F3}" dt="2022-01-19T09:37:05.020" v="2804"/>
          <ac:inkMkLst>
            <pc:docMk/>
            <pc:sldMk cId="1147265736" sldId="280"/>
            <ac:inkMk id="107" creationId="{2A05FB46-AE65-45FC-93FE-E56E4CB1B991}"/>
          </ac:inkMkLst>
        </pc:inkChg>
        <pc:inkChg chg="add del">
          <ac:chgData name="Viet Anh Nguyen" userId="b95f61ff061388d5" providerId="LiveId" clId="{63A4074C-12D4-42CC-A380-9EE05C25C2F3}" dt="2022-01-19T09:37:05.020" v="2804"/>
          <ac:inkMkLst>
            <pc:docMk/>
            <pc:sldMk cId="1147265736" sldId="280"/>
            <ac:inkMk id="108" creationId="{BA76E536-4861-4BCC-9DFE-BD0AB4C518A7}"/>
          </ac:inkMkLst>
        </pc:inkChg>
        <pc:inkChg chg="add del">
          <ac:chgData name="Viet Anh Nguyen" userId="b95f61ff061388d5" providerId="LiveId" clId="{63A4074C-12D4-42CC-A380-9EE05C25C2F3}" dt="2022-01-19T09:37:05.020" v="2804"/>
          <ac:inkMkLst>
            <pc:docMk/>
            <pc:sldMk cId="1147265736" sldId="280"/>
            <ac:inkMk id="109" creationId="{46F4732A-F1A5-4E46-9AF3-640797F47574}"/>
          </ac:inkMkLst>
        </pc:inkChg>
        <pc:inkChg chg="add del">
          <ac:chgData name="Viet Anh Nguyen" userId="b95f61ff061388d5" providerId="LiveId" clId="{63A4074C-12D4-42CC-A380-9EE05C25C2F3}" dt="2022-01-19T09:37:05.020" v="2804"/>
          <ac:inkMkLst>
            <pc:docMk/>
            <pc:sldMk cId="1147265736" sldId="280"/>
            <ac:inkMk id="110" creationId="{5B642372-E50D-4585-9EE4-F4F0E330BDF8}"/>
          </ac:inkMkLst>
        </pc:inkChg>
        <pc:inkChg chg="add del">
          <ac:chgData name="Viet Anh Nguyen" userId="b95f61ff061388d5" providerId="LiveId" clId="{63A4074C-12D4-42CC-A380-9EE05C25C2F3}" dt="2022-01-19T09:37:05.020" v="2804"/>
          <ac:inkMkLst>
            <pc:docMk/>
            <pc:sldMk cId="1147265736" sldId="280"/>
            <ac:inkMk id="111" creationId="{EB8D5DE3-6700-45AA-9D4F-7C2889408D00}"/>
          </ac:inkMkLst>
        </pc:inkChg>
        <pc:inkChg chg="add del">
          <ac:chgData name="Viet Anh Nguyen" userId="b95f61ff061388d5" providerId="LiveId" clId="{63A4074C-12D4-42CC-A380-9EE05C25C2F3}" dt="2022-01-19T09:37:05.020" v="2804"/>
          <ac:inkMkLst>
            <pc:docMk/>
            <pc:sldMk cId="1147265736" sldId="280"/>
            <ac:inkMk id="112" creationId="{059DA7D0-E688-44DA-9E7E-E85AAD01CBA2}"/>
          </ac:inkMkLst>
        </pc:inkChg>
        <pc:inkChg chg="add del">
          <ac:chgData name="Viet Anh Nguyen" userId="b95f61ff061388d5" providerId="LiveId" clId="{63A4074C-12D4-42CC-A380-9EE05C25C2F3}" dt="2022-01-19T09:37:05.020" v="2804"/>
          <ac:inkMkLst>
            <pc:docMk/>
            <pc:sldMk cId="1147265736" sldId="280"/>
            <ac:inkMk id="113" creationId="{25932EF8-B454-4779-A8E6-BDC246E2BA31}"/>
          </ac:inkMkLst>
        </pc:inkChg>
        <pc:inkChg chg="add del">
          <ac:chgData name="Viet Anh Nguyen" userId="b95f61ff061388d5" providerId="LiveId" clId="{63A4074C-12D4-42CC-A380-9EE05C25C2F3}" dt="2022-01-19T09:37:05.020" v="2804"/>
          <ac:inkMkLst>
            <pc:docMk/>
            <pc:sldMk cId="1147265736" sldId="280"/>
            <ac:inkMk id="114" creationId="{6D9B87AE-1B6C-43E2-850D-2D49C06A673B}"/>
          </ac:inkMkLst>
        </pc:inkChg>
        <pc:inkChg chg="add del">
          <ac:chgData name="Viet Anh Nguyen" userId="b95f61ff061388d5" providerId="LiveId" clId="{63A4074C-12D4-42CC-A380-9EE05C25C2F3}" dt="2022-01-19T09:37:07.692" v="2812"/>
          <ac:inkMkLst>
            <pc:docMk/>
            <pc:sldMk cId="1147265736" sldId="280"/>
            <ac:inkMk id="115" creationId="{AE73FF14-B6FA-43D6-A696-77E37D01EDBB}"/>
          </ac:inkMkLst>
        </pc:inkChg>
        <pc:inkChg chg="add del">
          <ac:chgData name="Viet Anh Nguyen" userId="b95f61ff061388d5" providerId="LiveId" clId="{63A4074C-12D4-42CC-A380-9EE05C25C2F3}" dt="2022-01-19T09:37:07.692" v="2812"/>
          <ac:inkMkLst>
            <pc:docMk/>
            <pc:sldMk cId="1147265736" sldId="280"/>
            <ac:inkMk id="116" creationId="{44C9C06F-CB35-415E-8EC1-3E65AE177B43}"/>
          </ac:inkMkLst>
        </pc:inkChg>
        <pc:inkChg chg="add del">
          <ac:chgData name="Viet Anh Nguyen" userId="b95f61ff061388d5" providerId="LiveId" clId="{63A4074C-12D4-42CC-A380-9EE05C25C2F3}" dt="2022-01-19T09:37:07.692" v="2812"/>
          <ac:inkMkLst>
            <pc:docMk/>
            <pc:sldMk cId="1147265736" sldId="280"/>
            <ac:inkMk id="117" creationId="{EBD8EA97-5D53-4681-866B-F603EDCF3DEB}"/>
          </ac:inkMkLst>
        </pc:inkChg>
        <pc:inkChg chg="add del">
          <ac:chgData name="Viet Anh Nguyen" userId="b95f61ff061388d5" providerId="LiveId" clId="{63A4074C-12D4-42CC-A380-9EE05C25C2F3}" dt="2022-01-19T09:37:07.692" v="2812"/>
          <ac:inkMkLst>
            <pc:docMk/>
            <pc:sldMk cId="1147265736" sldId="280"/>
            <ac:inkMk id="118" creationId="{07FB234A-141A-4C88-A7CA-81A3D0A7328D}"/>
          </ac:inkMkLst>
        </pc:inkChg>
        <pc:inkChg chg="add del">
          <ac:chgData name="Viet Anh Nguyen" userId="b95f61ff061388d5" providerId="LiveId" clId="{63A4074C-12D4-42CC-A380-9EE05C25C2F3}" dt="2022-01-19T09:37:07.692" v="2812"/>
          <ac:inkMkLst>
            <pc:docMk/>
            <pc:sldMk cId="1147265736" sldId="280"/>
            <ac:inkMk id="119" creationId="{2A86ACDC-E3F9-43C5-A64A-A1995C8BB1B4}"/>
          </ac:inkMkLst>
        </pc:inkChg>
        <pc:inkChg chg="add del">
          <ac:chgData name="Viet Anh Nguyen" userId="b95f61ff061388d5" providerId="LiveId" clId="{63A4074C-12D4-42CC-A380-9EE05C25C2F3}" dt="2022-01-19T09:37:07.692" v="2812"/>
          <ac:inkMkLst>
            <pc:docMk/>
            <pc:sldMk cId="1147265736" sldId="280"/>
            <ac:inkMk id="120" creationId="{74E8DDD9-D19F-4E30-BAEA-38927D0FB9CC}"/>
          </ac:inkMkLst>
        </pc:inkChg>
        <pc:inkChg chg="add del">
          <ac:chgData name="Viet Anh Nguyen" userId="b95f61ff061388d5" providerId="LiveId" clId="{63A4074C-12D4-42CC-A380-9EE05C25C2F3}" dt="2022-01-19T09:37:07.692" v="2812"/>
          <ac:inkMkLst>
            <pc:docMk/>
            <pc:sldMk cId="1147265736" sldId="280"/>
            <ac:inkMk id="121" creationId="{6E7EDBC4-D7C7-4D1B-A9C0-ED0BDD5BED96}"/>
          </ac:inkMkLst>
        </pc:inkChg>
        <pc:inkChg chg="add del">
          <ac:chgData name="Viet Anh Nguyen" userId="b95f61ff061388d5" providerId="LiveId" clId="{63A4074C-12D4-42CC-A380-9EE05C25C2F3}" dt="2022-01-19T09:37:07.692" v="2812"/>
          <ac:inkMkLst>
            <pc:docMk/>
            <pc:sldMk cId="1147265736" sldId="280"/>
            <ac:inkMk id="122" creationId="{84FF6A79-B683-4358-9FA7-E1D4D20A42A0}"/>
          </ac:inkMkLst>
        </pc:inkChg>
        <pc:inkChg chg="add del">
          <ac:chgData name="Viet Anh Nguyen" userId="b95f61ff061388d5" providerId="LiveId" clId="{63A4074C-12D4-42CC-A380-9EE05C25C2F3}" dt="2022-01-19T09:37:09.453" v="2814"/>
          <ac:inkMkLst>
            <pc:docMk/>
            <pc:sldMk cId="1147265736" sldId="280"/>
            <ac:inkMk id="123" creationId="{24F54269-0A27-4BAE-8B3A-D1463B406E81}"/>
          </ac:inkMkLst>
        </pc:inkChg>
        <pc:inkChg chg="add del">
          <ac:chgData name="Viet Anh Nguyen" userId="b95f61ff061388d5" providerId="LiveId" clId="{63A4074C-12D4-42CC-A380-9EE05C25C2F3}" dt="2022-01-19T09:37:09.453" v="2814"/>
          <ac:inkMkLst>
            <pc:docMk/>
            <pc:sldMk cId="1147265736" sldId="280"/>
            <ac:inkMk id="124" creationId="{4DC897E2-92D1-45A7-A4AE-0956FE8130C7}"/>
          </ac:inkMkLst>
        </pc:inkChg>
        <pc:inkChg chg="add">
          <ac:chgData name="Viet Anh Nguyen" userId="b95f61ff061388d5" providerId="LiveId" clId="{63A4074C-12D4-42CC-A380-9EE05C25C2F3}" dt="2022-01-19T09:37:09.453" v="2814"/>
          <ac:inkMkLst>
            <pc:docMk/>
            <pc:sldMk cId="1147265736" sldId="280"/>
            <ac:inkMk id="125" creationId="{26EFDC3E-7FFB-42D7-BEEC-73AFF4869F9E}"/>
          </ac:inkMkLst>
        </pc:inkChg>
        <pc:inkChg chg="add del">
          <ac:chgData name="Viet Anh Nguyen" userId="b95f61ff061388d5" providerId="LiveId" clId="{63A4074C-12D4-42CC-A380-9EE05C25C2F3}" dt="2022-01-19T09:37:13.374" v="2823"/>
          <ac:inkMkLst>
            <pc:docMk/>
            <pc:sldMk cId="1147265736" sldId="280"/>
            <ac:inkMk id="126" creationId="{2E30F74B-903B-4218-8B8C-EFF1EC321C03}"/>
          </ac:inkMkLst>
        </pc:inkChg>
        <pc:inkChg chg="add del">
          <ac:chgData name="Viet Anh Nguyen" userId="b95f61ff061388d5" providerId="LiveId" clId="{63A4074C-12D4-42CC-A380-9EE05C25C2F3}" dt="2022-01-19T09:37:13.374" v="2823"/>
          <ac:inkMkLst>
            <pc:docMk/>
            <pc:sldMk cId="1147265736" sldId="280"/>
            <ac:inkMk id="127" creationId="{EF1BBD87-4D2D-4126-A768-D6AE00D1A12F}"/>
          </ac:inkMkLst>
        </pc:inkChg>
        <pc:inkChg chg="add del">
          <ac:chgData name="Viet Anh Nguyen" userId="b95f61ff061388d5" providerId="LiveId" clId="{63A4074C-12D4-42CC-A380-9EE05C25C2F3}" dt="2022-01-19T09:37:13.374" v="2823"/>
          <ac:inkMkLst>
            <pc:docMk/>
            <pc:sldMk cId="1147265736" sldId="280"/>
            <ac:inkMk id="128" creationId="{3E2BF18C-4501-4184-979D-7060B63A98E6}"/>
          </ac:inkMkLst>
        </pc:inkChg>
        <pc:inkChg chg="add del">
          <ac:chgData name="Viet Anh Nguyen" userId="b95f61ff061388d5" providerId="LiveId" clId="{63A4074C-12D4-42CC-A380-9EE05C25C2F3}" dt="2022-01-19T09:37:13.374" v="2823"/>
          <ac:inkMkLst>
            <pc:docMk/>
            <pc:sldMk cId="1147265736" sldId="280"/>
            <ac:inkMk id="129" creationId="{BA9AC262-D25B-43FB-A156-D151CD51BFDD}"/>
          </ac:inkMkLst>
        </pc:inkChg>
        <pc:inkChg chg="add del">
          <ac:chgData name="Viet Anh Nguyen" userId="b95f61ff061388d5" providerId="LiveId" clId="{63A4074C-12D4-42CC-A380-9EE05C25C2F3}" dt="2022-01-19T09:37:13.374" v="2823"/>
          <ac:inkMkLst>
            <pc:docMk/>
            <pc:sldMk cId="1147265736" sldId="280"/>
            <ac:inkMk id="130" creationId="{E5C21BD9-A44C-4A15-AA57-897B1A7DE741}"/>
          </ac:inkMkLst>
        </pc:inkChg>
        <pc:inkChg chg="add del">
          <ac:chgData name="Viet Anh Nguyen" userId="b95f61ff061388d5" providerId="LiveId" clId="{63A4074C-12D4-42CC-A380-9EE05C25C2F3}" dt="2022-01-19T09:37:13.374" v="2823"/>
          <ac:inkMkLst>
            <pc:docMk/>
            <pc:sldMk cId="1147265736" sldId="280"/>
            <ac:inkMk id="131" creationId="{B7BFFCEF-BD0B-422D-9AB7-87BF18CEB77D}"/>
          </ac:inkMkLst>
        </pc:inkChg>
        <pc:inkChg chg="add del">
          <ac:chgData name="Viet Anh Nguyen" userId="b95f61ff061388d5" providerId="LiveId" clId="{63A4074C-12D4-42CC-A380-9EE05C25C2F3}" dt="2022-01-19T09:37:13.374" v="2823"/>
          <ac:inkMkLst>
            <pc:docMk/>
            <pc:sldMk cId="1147265736" sldId="280"/>
            <ac:inkMk id="132" creationId="{8F604FB1-DE9E-4204-AFB1-CE0423C76CEC}"/>
          </ac:inkMkLst>
        </pc:inkChg>
        <pc:inkChg chg="add del">
          <ac:chgData name="Viet Anh Nguyen" userId="b95f61ff061388d5" providerId="LiveId" clId="{63A4074C-12D4-42CC-A380-9EE05C25C2F3}" dt="2022-01-19T09:37:13.374" v="2823"/>
          <ac:inkMkLst>
            <pc:docMk/>
            <pc:sldMk cId="1147265736" sldId="280"/>
            <ac:inkMk id="133" creationId="{385A7EF2-1FB5-46F1-83F4-0C4D7DA1B7CB}"/>
          </ac:inkMkLst>
        </pc:inkChg>
        <pc:inkChg chg="add">
          <ac:chgData name="Viet Anh Nguyen" userId="b95f61ff061388d5" providerId="LiveId" clId="{63A4074C-12D4-42CC-A380-9EE05C25C2F3}" dt="2022-01-19T09:37:13.374" v="2823"/>
          <ac:inkMkLst>
            <pc:docMk/>
            <pc:sldMk cId="1147265736" sldId="280"/>
            <ac:inkMk id="134" creationId="{01E653DE-4AEE-4CE9-9AD2-FE5868C67561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35" creationId="{988C3016-4CBA-42D8-80C9-EF8DBF8C3637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36" creationId="{29B59522-E0B1-4545-8023-E7F54249915E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37" creationId="{CAC37AAC-BCA5-4AFC-AEDD-24C2CF1FF751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38" creationId="{C8684CFB-7FDE-44F4-BFCA-400810403799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39" creationId="{65607EAA-013E-4B47-A7FA-1F1049B41F1D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40" creationId="{94A08B71-2DB7-4320-828C-1D4648F1134B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41" creationId="{11139E5A-96E2-426B-AC2E-8F42ED422807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42" creationId="{B4178EFB-D9DD-44EF-9165-FDB639543181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43" creationId="{D8846F86-EF5B-432F-ABF2-92726220CB0C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44" creationId="{5A33E93B-EFDD-4410-A052-2A86EB223D17}"/>
          </ac:inkMkLst>
        </pc:inkChg>
        <pc:inkChg chg="add del">
          <ac:chgData name="Viet Anh Nguyen" userId="b95f61ff061388d5" providerId="LiveId" clId="{63A4074C-12D4-42CC-A380-9EE05C25C2F3}" dt="2022-01-19T09:37:19.727" v="2835"/>
          <ac:inkMkLst>
            <pc:docMk/>
            <pc:sldMk cId="1147265736" sldId="280"/>
            <ac:inkMk id="145" creationId="{E63DFDF4-B55B-48BA-8FBC-C6BEAE0F168B}"/>
          </ac:inkMkLst>
        </pc:inkChg>
        <pc:inkChg chg="add del">
          <ac:chgData name="Viet Anh Nguyen" userId="b95f61ff061388d5" providerId="LiveId" clId="{63A4074C-12D4-42CC-A380-9EE05C25C2F3}" dt="2022-01-19T09:37:21.198" v="2841"/>
          <ac:inkMkLst>
            <pc:docMk/>
            <pc:sldMk cId="1147265736" sldId="280"/>
            <ac:inkMk id="146" creationId="{156A076C-A246-423F-B413-072B080B6DDC}"/>
          </ac:inkMkLst>
        </pc:inkChg>
        <pc:inkChg chg="add del">
          <ac:chgData name="Viet Anh Nguyen" userId="b95f61ff061388d5" providerId="LiveId" clId="{63A4074C-12D4-42CC-A380-9EE05C25C2F3}" dt="2022-01-19T09:37:21.198" v="2841"/>
          <ac:inkMkLst>
            <pc:docMk/>
            <pc:sldMk cId="1147265736" sldId="280"/>
            <ac:inkMk id="147" creationId="{2A39CAE3-6D63-46AA-A7CF-C7C4C4AF4D8E}"/>
          </ac:inkMkLst>
        </pc:inkChg>
        <pc:inkChg chg="add del">
          <ac:chgData name="Viet Anh Nguyen" userId="b95f61ff061388d5" providerId="LiveId" clId="{63A4074C-12D4-42CC-A380-9EE05C25C2F3}" dt="2022-01-19T09:37:21.198" v="2841"/>
          <ac:inkMkLst>
            <pc:docMk/>
            <pc:sldMk cId="1147265736" sldId="280"/>
            <ac:inkMk id="148" creationId="{B8297B4B-7A52-4C29-A713-C4905DDEF661}"/>
          </ac:inkMkLst>
        </pc:inkChg>
        <pc:inkChg chg="add del">
          <ac:chgData name="Viet Anh Nguyen" userId="b95f61ff061388d5" providerId="LiveId" clId="{63A4074C-12D4-42CC-A380-9EE05C25C2F3}" dt="2022-01-19T09:37:21.198" v="2841"/>
          <ac:inkMkLst>
            <pc:docMk/>
            <pc:sldMk cId="1147265736" sldId="280"/>
            <ac:inkMk id="149" creationId="{1CA7F230-18C5-4F1F-86E6-570D4D2B8190}"/>
          </ac:inkMkLst>
        </pc:inkChg>
        <pc:inkChg chg="add del">
          <ac:chgData name="Viet Anh Nguyen" userId="b95f61ff061388d5" providerId="LiveId" clId="{63A4074C-12D4-42CC-A380-9EE05C25C2F3}" dt="2022-01-19T09:37:21.198" v="2841"/>
          <ac:inkMkLst>
            <pc:docMk/>
            <pc:sldMk cId="1147265736" sldId="280"/>
            <ac:inkMk id="150" creationId="{B1ED7678-7A19-4A23-AE26-281693AD127C}"/>
          </ac:inkMkLst>
        </pc:inkChg>
        <pc:inkChg chg="add del">
          <ac:chgData name="Viet Anh Nguyen" userId="b95f61ff061388d5" providerId="LiveId" clId="{63A4074C-12D4-42CC-A380-9EE05C25C2F3}" dt="2022-01-19T09:37:21.198" v="2841"/>
          <ac:inkMkLst>
            <pc:docMk/>
            <pc:sldMk cId="1147265736" sldId="280"/>
            <ac:inkMk id="151" creationId="{3E2D7289-889A-4E42-9265-97327760D4F5}"/>
          </ac:inkMkLst>
        </pc:inkChg>
        <pc:inkChg chg="add">
          <ac:chgData name="Viet Anh Nguyen" userId="b95f61ff061388d5" providerId="LiveId" clId="{63A4074C-12D4-42CC-A380-9EE05C25C2F3}" dt="2022-01-19T09:37:21.198" v="2841"/>
          <ac:inkMkLst>
            <pc:docMk/>
            <pc:sldMk cId="1147265736" sldId="280"/>
            <ac:inkMk id="152" creationId="{24EA38D7-6329-43EC-99B0-DCAF4BD6DC8F}"/>
          </ac:inkMkLst>
        </pc:inkChg>
        <pc:inkChg chg="add del">
          <ac:chgData name="Viet Anh Nguyen" userId="b95f61ff061388d5" providerId="LiveId" clId="{63A4074C-12D4-42CC-A380-9EE05C25C2F3}" dt="2022-01-19T09:37:24.427" v="2850"/>
          <ac:inkMkLst>
            <pc:docMk/>
            <pc:sldMk cId="1147265736" sldId="280"/>
            <ac:inkMk id="153" creationId="{626EB283-42CB-4330-9455-08F1E3352C8B}"/>
          </ac:inkMkLst>
        </pc:inkChg>
        <pc:inkChg chg="add del">
          <ac:chgData name="Viet Anh Nguyen" userId="b95f61ff061388d5" providerId="LiveId" clId="{63A4074C-12D4-42CC-A380-9EE05C25C2F3}" dt="2022-01-19T09:37:24.427" v="2850"/>
          <ac:inkMkLst>
            <pc:docMk/>
            <pc:sldMk cId="1147265736" sldId="280"/>
            <ac:inkMk id="154" creationId="{F5A971E9-8D93-4411-93E7-A05FAA99E271}"/>
          </ac:inkMkLst>
        </pc:inkChg>
        <pc:inkChg chg="add del">
          <ac:chgData name="Viet Anh Nguyen" userId="b95f61ff061388d5" providerId="LiveId" clId="{63A4074C-12D4-42CC-A380-9EE05C25C2F3}" dt="2022-01-19T09:37:24.427" v="2850"/>
          <ac:inkMkLst>
            <pc:docMk/>
            <pc:sldMk cId="1147265736" sldId="280"/>
            <ac:inkMk id="155" creationId="{A3D747D2-C54C-4880-902C-038DB1A5F599}"/>
          </ac:inkMkLst>
        </pc:inkChg>
        <pc:inkChg chg="add del">
          <ac:chgData name="Viet Anh Nguyen" userId="b95f61ff061388d5" providerId="LiveId" clId="{63A4074C-12D4-42CC-A380-9EE05C25C2F3}" dt="2022-01-19T09:37:24.427" v="2850"/>
          <ac:inkMkLst>
            <pc:docMk/>
            <pc:sldMk cId="1147265736" sldId="280"/>
            <ac:inkMk id="156" creationId="{70609DF1-1D9E-481C-A5A0-3AF67EDE980E}"/>
          </ac:inkMkLst>
        </pc:inkChg>
        <pc:inkChg chg="add del">
          <ac:chgData name="Viet Anh Nguyen" userId="b95f61ff061388d5" providerId="LiveId" clId="{63A4074C-12D4-42CC-A380-9EE05C25C2F3}" dt="2022-01-19T09:37:24.427" v="2850"/>
          <ac:inkMkLst>
            <pc:docMk/>
            <pc:sldMk cId="1147265736" sldId="280"/>
            <ac:inkMk id="157" creationId="{81E23375-7A3B-4E4E-9935-2DF013C14528}"/>
          </ac:inkMkLst>
        </pc:inkChg>
        <pc:inkChg chg="add del">
          <ac:chgData name="Viet Anh Nguyen" userId="b95f61ff061388d5" providerId="LiveId" clId="{63A4074C-12D4-42CC-A380-9EE05C25C2F3}" dt="2022-01-19T09:37:24.427" v="2850"/>
          <ac:inkMkLst>
            <pc:docMk/>
            <pc:sldMk cId="1147265736" sldId="280"/>
            <ac:inkMk id="158" creationId="{DDFFEC1E-1A84-4DB3-BEE2-1BF332929A7B}"/>
          </ac:inkMkLst>
        </pc:inkChg>
        <pc:inkChg chg="add del">
          <ac:chgData name="Viet Anh Nguyen" userId="b95f61ff061388d5" providerId="LiveId" clId="{63A4074C-12D4-42CC-A380-9EE05C25C2F3}" dt="2022-01-19T09:37:24.427" v="2850"/>
          <ac:inkMkLst>
            <pc:docMk/>
            <pc:sldMk cId="1147265736" sldId="280"/>
            <ac:inkMk id="159" creationId="{A3A9730E-48DB-4D4D-861D-369AFF405756}"/>
          </ac:inkMkLst>
        </pc:inkChg>
        <pc:inkChg chg="add del">
          <ac:chgData name="Viet Anh Nguyen" userId="b95f61ff061388d5" providerId="LiveId" clId="{63A4074C-12D4-42CC-A380-9EE05C25C2F3}" dt="2022-01-19T09:37:24.427" v="2850"/>
          <ac:inkMkLst>
            <pc:docMk/>
            <pc:sldMk cId="1147265736" sldId="280"/>
            <ac:inkMk id="160" creationId="{3358404D-9CEA-496F-BB87-EF6D3D94805E}"/>
          </ac:inkMkLst>
        </pc:inkChg>
        <pc:inkChg chg="add del">
          <ac:chgData name="Viet Anh Nguyen" userId="b95f61ff061388d5" providerId="LiveId" clId="{63A4074C-12D4-42CC-A380-9EE05C25C2F3}" dt="2022-01-19T09:37:26.103" v="2854"/>
          <ac:inkMkLst>
            <pc:docMk/>
            <pc:sldMk cId="1147265736" sldId="280"/>
            <ac:inkMk id="161" creationId="{B34D07DD-EE6B-4B75-8A1E-06785DA1B1AE}"/>
          </ac:inkMkLst>
        </pc:inkChg>
        <pc:inkChg chg="add del">
          <ac:chgData name="Viet Anh Nguyen" userId="b95f61ff061388d5" providerId="LiveId" clId="{63A4074C-12D4-42CC-A380-9EE05C25C2F3}" dt="2022-01-19T09:37:26.103" v="2854"/>
          <ac:inkMkLst>
            <pc:docMk/>
            <pc:sldMk cId="1147265736" sldId="280"/>
            <ac:inkMk id="162" creationId="{322C4A72-8BC9-4763-B967-289E02BF6EA4}"/>
          </ac:inkMkLst>
        </pc:inkChg>
        <pc:inkChg chg="add del">
          <ac:chgData name="Viet Anh Nguyen" userId="b95f61ff061388d5" providerId="LiveId" clId="{63A4074C-12D4-42CC-A380-9EE05C25C2F3}" dt="2022-01-19T09:37:26.103" v="2854"/>
          <ac:inkMkLst>
            <pc:docMk/>
            <pc:sldMk cId="1147265736" sldId="280"/>
            <ac:inkMk id="163" creationId="{96A33CD2-B762-4357-A718-481D40A4EFA5}"/>
          </ac:inkMkLst>
        </pc:inkChg>
        <pc:inkChg chg="add del">
          <ac:chgData name="Viet Anh Nguyen" userId="b95f61ff061388d5" providerId="LiveId" clId="{63A4074C-12D4-42CC-A380-9EE05C25C2F3}" dt="2022-01-19T09:37:26.103" v="2854"/>
          <ac:inkMkLst>
            <pc:docMk/>
            <pc:sldMk cId="1147265736" sldId="280"/>
            <ac:inkMk id="164" creationId="{340B8D0A-9BBC-406B-B77D-BFE5369AECC2}"/>
          </ac:inkMkLst>
        </pc:inkChg>
        <pc:inkChg chg="add del">
          <ac:chgData name="Viet Anh Nguyen" userId="b95f61ff061388d5" providerId="LiveId" clId="{63A4074C-12D4-42CC-A380-9EE05C25C2F3}" dt="2022-01-19T09:37:28.837" v="2862"/>
          <ac:inkMkLst>
            <pc:docMk/>
            <pc:sldMk cId="1147265736" sldId="280"/>
            <ac:inkMk id="165" creationId="{C8FB1525-E5E9-4850-84F8-2FE1B83016AF}"/>
          </ac:inkMkLst>
        </pc:inkChg>
        <pc:inkChg chg="add del">
          <ac:chgData name="Viet Anh Nguyen" userId="b95f61ff061388d5" providerId="LiveId" clId="{63A4074C-12D4-42CC-A380-9EE05C25C2F3}" dt="2022-01-19T09:37:28.837" v="2862"/>
          <ac:inkMkLst>
            <pc:docMk/>
            <pc:sldMk cId="1147265736" sldId="280"/>
            <ac:inkMk id="166" creationId="{C02F1891-3292-4B3F-BD49-103D270EFE47}"/>
          </ac:inkMkLst>
        </pc:inkChg>
        <pc:inkChg chg="add del">
          <ac:chgData name="Viet Anh Nguyen" userId="b95f61ff061388d5" providerId="LiveId" clId="{63A4074C-12D4-42CC-A380-9EE05C25C2F3}" dt="2022-01-19T09:37:28.837" v="2862"/>
          <ac:inkMkLst>
            <pc:docMk/>
            <pc:sldMk cId="1147265736" sldId="280"/>
            <ac:inkMk id="167" creationId="{3A499E31-2C98-4BCB-9D1C-026A95BED0F3}"/>
          </ac:inkMkLst>
        </pc:inkChg>
        <pc:inkChg chg="add del">
          <ac:chgData name="Viet Anh Nguyen" userId="b95f61ff061388d5" providerId="LiveId" clId="{63A4074C-12D4-42CC-A380-9EE05C25C2F3}" dt="2022-01-19T09:37:28.837" v="2862"/>
          <ac:inkMkLst>
            <pc:docMk/>
            <pc:sldMk cId="1147265736" sldId="280"/>
            <ac:inkMk id="168" creationId="{649C59BA-8831-4958-BE13-3965118FE6A6}"/>
          </ac:inkMkLst>
        </pc:inkChg>
        <pc:inkChg chg="add del">
          <ac:chgData name="Viet Anh Nguyen" userId="b95f61ff061388d5" providerId="LiveId" clId="{63A4074C-12D4-42CC-A380-9EE05C25C2F3}" dt="2022-01-19T09:37:28.837" v="2862"/>
          <ac:inkMkLst>
            <pc:docMk/>
            <pc:sldMk cId="1147265736" sldId="280"/>
            <ac:inkMk id="169" creationId="{9144D0AB-E308-4C16-BA8B-D1F593F65C03}"/>
          </ac:inkMkLst>
        </pc:inkChg>
        <pc:inkChg chg="add del">
          <ac:chgData name="Viet Anh Nguyen" userId="b95f61ff061388d5" providerId="LiveId" clId="{63A4074C-12D4-42CC-A380-9EE05C25C2F3}" dt="2022-01-19T09:37:28.837" v="2862"/>
          <ac:inkMkLst>
            <pc:docMk/>
            <pc:sldMk cId="1147265736" sldId="280"/>
            <ac:inkMk id="170" creationId="{F849A0DF-3124-44A7-A0D4-08512AC17E23}"/>
          </ac:inkMkLst>
        </pc:inkChg>
        <pc:inkChg chg="add del">
          <ac:chgData name="Viet Anh Nguyen" userId="b95f61ff061388d5" providerId="LiveId" clId="{63A4074C-12D4-42CC-A380-9EE05C25C2F3}" dt="2022-01-19T09:37:28.837" v="2862"/>
          <ac:inkMkLst>
            <pc:docMk/>
            <pc:sldMk cId="1147265736" sldId="280"/>
            <ac:inkMk id="171" creationId="{8FA386AA-9ECD-4645-B1C6-4E1BF61DA388}"/>
          </ac:inkMkLst>
        </pc:inkChg>
        <pc:inkChg chg="add del">
          <ac:chgData name="Viet Anh Nguyen" userId="b95f61ff061388d5" providerId="LiveId" clId="{63A4074C-12D4-42CC-A380-9EE05C25C2F3}" dt="2022-01-19T09:37:28.837" v="2862"/>
          <ac:inkMkLst>
            <pc:docMk/>
            <pc:sldMk cId="1147265736" sldId="280"/>
            <ac:inkMk id="172" creationId="{126A8080-E895-456A-88B6-6997A71AD955}"/>
          </ac:inkMkLst>
        </pc:inkChg>
        <pc:inkChg chg="add">
          <ac:chgData name="Viet Anh Nguyen" userId="b95f61ff061388d5" providerId="LiveId" clId="{63A4074C-12D4-42CC-A380-9EE05C25C2F3}" dt="2022-01-19T09:37:28.837" v="2862"/>
          <ac:inkMkLst>
            <pc:docMk/>
            <pc:sldMk cId="1147265736" sldId="280"/>
            <ac:inkMk id="173" creationId="{DBA705BC-AE56-4228-A835-5ECD09D2BA21}"/>
          </ac:inkMkLst>
        </pc:inkChg>
        <pc:inkChg chg="add">
          <ac:chgData name="Viet Anh Nguyen" userId="b95f61ff061388d5" providerId="LiveId" clId="{63A4074C-12D4-42CC-A380-9EE05C25C2F3}" dt="2022-01-19T09:37:29.848" v="2863" actId="9405"/>
          <ac:inkMkLst>
            <pc:docMk/>
            <pc:sldMk cId="1147265736" sldId="280"/>
            <ac:inkMk id="174" creationId="{74697D29-2F82-4BE4-9F05-3F9379EE9BF6}"/>
          </ac:inkMkLst>
        </pc:inkChg>
      </pc:sldChg>
      <pc:sldChg chg="addSp delSp modSp mod">
        <pc:chgData name="Viet Anh Nguyen" userId="b95f61ff061388d5" providerId="LiveId" clId="{63A4074C-12D4-42CC-A380-9EE05C25C2F3}" dt="2022-01-19T09:50:21.486" v="3012"/>
        <pc:sldMkLst>
          <pc:docMk/>
          <pc:sldMk cId="329369200" sldId="281"/>
        </pc:sldMkLst>
        <pc:inkChg chg="add del">
          <ac:chgData name="Viet Anh Nguyen" userId="b95f61ff061388d5" providerId="LiveId" clId="{63A4074C-12D4-42CC-A380-9EE05C25C2F3}" dt="2022-01-19T09:40:53.449" v="2947"/>
          <ac:inkMkLst>
            <pc:docMk/>
            <pc:sldMk cId="329369200" sldId="281"/>
            <ac:inkMk id="2" creationId="{A5D06682-9930-4008-8B88-747D9ACE8C3A}"/>
          </ac:inkMkLst>
        </pc:inkChg>
        <pc:inkChg chg="add del">
          <ac:chgData name="Viet Anh Nguyen" userId="b95f61ff061388d5" providerId="LiveId" clId="{63A4074C-12D4-42CC-A380-9EE05C25C2F3}" dt="2022-01-19T09:40:53.449" v="2947"/>
          <ac:inkMkLst>
            <pc:docMk/>
            <pc:sldMk cId="329369200" sldId="281"/>
            <ac:inkMk id="4" creationId="{4EE081F1-6C19-4C73-808B-034AA64C2082}"/>
          </ac:inkMkLst>
        </pc:inkChg>
        <pc:inkChg chg="add del">
          <ac:chgData name="Viet Anh Nguyen" userId="b95f61ff061388d5" providerId="LiveId" clId="{63A4074C-12D4-42CC-A380-9EE05C25C2F3}" dt="2022-01-19T09:40:53.449" v="2947"/>
          <ac:inkMkLst>
            <pc:docMk/>
            <pc:sldMk cId="329369200" sldId="281"/>
            <ac:inkMk id="5" creationId="{51907542-1836-44A7-A990-5368D300F92B}"/>
          </ac:inkMkLst>
        </pc:inkChg>
        <pc:inkChg chg="add del">
          <ac:chgData name="Viet Anh Nguyen" userId="b95f61ff061388d5" providerId="LiveId" clId="{63A4074C-12D4-42CC-A380-9EE05C25C2F3}" dt="2022-01-19T09:40:53.449" v="2947"/>
          <ac:inkMkLst>
            <pc:docMk/>
            <pc:sldMk cId="329369200" sldId="281"/>
            <ac:inkMk id="6" creationId="{BEAFE3B9-0AE5-4998-AA8F-AA2F07C54C22}"/>
          </ac:inkMkLst>
        </pc:inkChg>
        <pc:inkChg chg="add del">
          <ac:chgData name="Viet Anh Nguyen" userId="b95f61ff061388d5" providerId="LiveId" clId="{63A4074C-12D4-42CC-A380-9EE05C25C2F3}" dt="2022-01-19T09:40:55.347" v="2952"/>
          <ac:inkMkLst>
            <pc:docMk/>
            <pc:sldMk cId="329369200" sldId="281"/>
            <ac:inkMk id="7" creationId="{C111051C-73B9-4C16-9ACC-278DE174B4C9}"/>
          </ac:inkMkLst>
        </pc:inkChg>
        <pc:inkChg chg="add del">
          <ac:chgData name="Viet Anh Nguyen" userId="b95f61ff061388d5" providerId="LiveId" clId="{63A4074C-12D4-42CC-A380-9EE05C25C2F3}" dt="2022-01-19T09:40:55.347" v="2952"/>
          <ac:inkMkLst>
            <pc:docMk/>
            <pc:sldMk cId="329369200" sldId="281"/>
            <ac:inkMk id="8" creationId="{492C2295-3057-4921-8BD8-A1060EBB23BD}"/>
          </ac:inkMkLst>
        </pc:inkChg>
        <pc:inkChg chg="add del">
          <ac:chgData name="Viet Anh Nguyen" userId="b95f61ff061388d5" providerId="LiveId" clId="{63A4074C-12D4-42CC-A380-9EE05C25C2F3}" dt="2022-01-19T09:40:55.347" v="2952"/>
          <ac:inkMkLst>
            <pc:docMk/>
            <pc:sldMk cId="329369200" sldId="281"/>
            <ac:inkMk id="9" creationId="{C7C4A11A-7C68-4CB1-B9ED-79081E959EBA}"/>
          </ac:inkMkLst>
        </pc:inkChg>
        <pc:inkChg chg="add del">
          <ac:chgData name="Viet Anh Nguyen" userId="b95f61ff061388d5" providerId="LiveId" clId="{63A4074C-12D4-42CC-A380-9EE05C25C2F3}" dt="2022-01-19T09:40:55.347" v="2952"/>
          <ac:inkMkLst>
            <pc:docMk/>
            <pc:sldMk cId="329369200" sldId="281"/>
            <ac:inkMk id="10" creationId="{FC617729-B262-44FB-A659-F6E735A46FF9}"/>
          </ac:inkMkLst>
        </pc:inkChg>
        <pc:inkChg chg="add del">
          <ac:chgData name="Viet Anh Nguyen" userId="b95f61ff061388d5" providerId="LiveId" clId="{63A4074C-12D4-42CC-A380-9EE05C25C2F3}" dt="2022-01-19T09:40:55.347" v="2952"/>
          <ac:inkMkLst>
            <pc:docMk/>
            <pc:sldMk cId="329369200" sldId="281"/>
            <ac:inkMk id="11" creationId="{F2743EDD-958D-4AEE-BA17-B17C9D710AA1}"/>
          </ac:inkMkLst>
        </pc:inkChg>
        <pc:inkChg chg="add">
          <ac:chgData name="Viet Anh Nguyen" userId="b95f61ff061388d5" providerId="LiveId" clId="{63A4074C-12D4-42CC-A380-9EE05C25C2F3}" dt="2022-01-19T09:40:55.347" v="2952"/>
          <ac:inkMkLst>
            <pc:docMk/>
            <pc:sldMk cId="329369200" sldId="281"/>
            <ac:inkMk id="12" creationId="{42476670-7A7A-465A-A98F-401B96D66C03}"/>
          </ac:inkMkLst>
        </pc:inkChg>
        <pc:inkChg chg="add del">
          <ac:chgData name="Viet Anh Nguyen" userId="b95f61ff061388d5" providerId="LiveId" clId="{63A4074C-12D4-42CC-A380-9EE05C25C2F3}" dt="2022-01-19T09:40:57.192" v="2955"/>
          <ac:inkMkLst>
            <pc:docMk/>
            <pc:sldMk cId="329369200" sldId="281"/>
            <ac:inkMk id="13" creationId="{7129879F-B514-440E-A37C-8CC59CEA6EE4}"/>
          </ac:inkMkLst>
        </pc:inkChg>
        <pc:inkChg chg="add del">
          <ac:chgData name="Viet Anh Nguyen" userId="b95f61ff061388d5" providerId="LiveId" clId="{63A4074C-12D4-42CC-A380-9EE05C25C2F3}" dt="2022-01-19T09:40:57.192" v="2955"/>
          <ac:inkMkLst>
            <pc:docMk/>
            <pc:sldMk cId="329369200" sldId="281"/>
            <ac:inkMk id="14" creationId="{FEF10315-2C2B-4F31-A89C-A2BCB21EF462}"/>
          </ac:inkMkLst>
        </pc:inkChg>
        <pc:inkChg chg="add">
          <ac:chgData name="Viet Anh Nguyen" userId="b95f61ff061388d5" providerId="LiveId" clId="{63A4074C-12D4-42CC-A380-9EE05C25C2F3}" dt="2022-01-19T09:40:57.192" v="2955"/>
          <ac:inkMkLst>
            <pc:docMk/>
            <pc:sldMk cId="329369200" sldId="281"/>
            <ac:inkMk id="15" creationId="{F6B51795-B36F-4543-B56C-222865DC7FC2}"/>
          </ac:inkMkLst>
        </pc:inkChg>
        <pc:inkChg chg="add del">
          <ac:chgData name="Viet Anh Nguyen" userId="b95f61ff061388d5" providerId="LiveId" clId="{63A4074C-12D4-42CC-A380-9EE05C25C2F3}" dt="2022-01-19T09:41:56.251" v="2958"/>
          <ac:inkMkLst>
            <pc:docMk/>
            <pc:sldMk cId="329369200" sldId="281"/>
            <ac:inkMk id="16" creationId="{595333FF-8A22-4391-96F2-4E80259924DB}"/>
          </ac:inkMkLst>
        </pc:inkChg>
        <pc:inkChg chg="add del">
          <ac:chgData name="Viet Anh Nguyen" userId="b95f61ff061388d5" providerId="LiveId" clId="{63A4074C-12D4-42CC-A380-9EE05C25C2F3}" dt="2022-01-19T09:41:56.251" v="2958"/>
          <ac:inkMkLst>
            <pc:docMk/>
            <pc:sldMk cId="329369200" sldId="281"/>
            <ac:inkMk id="17" creationId="{F8F5F171-10BD-4C44-B318-5338C18CD2C6}"/>
          </ac:inkMkLst>
        </pc:inkChg>
        <pc:inkChg chg="add">
          <ac:chgData name="Viet Anh Nguyen" userId="b95f61ff061388d5" providerId="LiveId" clId="{63A4074C-12D4-42CC-A380-9EE05C25C2F3}" dt="2022-01-19T09:41:56.251" v="2958"/>
          <ac:inkMkLst>
            <pc:docMk/>
            <pc:sldMk cId="329369200" sldId="281"/>
            <ac:inkMk id="18" creationId="{443C5EA8-77B5-4156-AC61-E4F7A9FBFAF6}"/>
          </ac:inkMkLst>
        </pc:inkChg>
        <pc:inkChg chg="add">
          <ac:chgData name="Viet Anh Nguyen" userId="b95f61ff061388d5" providerId="LiveId" clId="{63A4074C-12D4-42CC-A380-9EE05C25C2F3}" dt="2022-01-19T09:41:58.334" v="2959" actId="9405"/>
          <ac:inkMkLst>
            <pc:docMk/>
            <pc:sldMk cId="329369200" sldId="281"/>
            <ac:inkMk id="19" creationId="{69075D95-EEA0-41A7-B055-8B7C4419081D}"/>
          </ac:inkMkLst>
        </pc:inkChg>
        <pc:inkChg chg="add del">
          <ac:chgData name="Viet Anh Nguyen" userId="b95f61ff061388d5" providerId="LiveId" clId="{63A4074C-12D4-42CC-A380-9EE05C25C2F3}" dt="2022-01-19T09:42:50.945" v="2964"/>
          <ac:inkMkLst>
            <pc:docMk/>
            <pc:sldMk cId="329369200" sldId="281"/>
            <ac:inkMk id="20" creationId="{BD856372-C818-41D4-8EEF-4939A00E7DDD}"/>
          </ac:inkMkLst>
        </pc:inkChg>
        <pc:inkChg chg="add del">
          <ac:chgData name="Viet Anh Nguyen" userId="b95f61ff061388d5" providerId="LiveId" clId="{63A4074C-12D4-42CC-A380-9EE05C25C2F3}" dt="2022-01-19T09:42:50.945" v="2964"/>
          <ac:inkMkLst>
            <pc:docMk/>
            <pc:sldMk cId="329369200" sldId="281"/>
            <ac:inkMk id="21" creationId="{715C3D2E-062B-46AD-90A4-DCF229B0478E}"/>
          </ac:inkMkLst>
        </pc:inkChg>
        <pc:inkChg chg="add del">
          <ac:chgData name="Viet Anh Nguyen" userId="b95f61ff061388d5" providerId="LiveId" clId="{63A4074C-12D4-42CC-A380-9EE05C25C2F3}" dt="2022-01-19T09:42:50.945" v="2964"/>
          <ac:inkMkLst>
            <pc:docMk/>
            <pc:sldMk cId="329369200" sldId="281"/>
            <ac:inkMk id="22" creationId="{151D9DCD-3702-4361-B262-A4F8CFB58198}"/>
          </ac:inkMkLst>
        </pc:inkChg>
        <pc:inkChg chg="add del">
          <ac:chgData name="Viet Anh Nguyen" userId="b95f61ff061388d5" providerId="LiveId" clId="{63A4074C-12D4-42CC-A380-9EE05C25C2F3}" dt="2022-01-19T09:42:50.945" v="2964"/>
          <ac:inkMkLst>
            <pc:docMk/>
            <pc:sldMk cId="329369200" sldId="281"/>
            <ac:inkMk id="23" creationId="{8FF7D3C9-90CE-4A12-A038-85DA693FA85B}"/>
          </ac:inkMkLst>
        </pc:inkChg>
        <pc:inkChg chg="add">
          <ac:chgData name="Viet Anh Nguyen" userId="b95f61ff061388d5" providerId="LiveId" clId="{63A4074C-12D4-42CC-A380-9EE05C25C2F3}" dt="2022-01-19T09:42:50.945" v="2964"/>
          <ac:inkMkLst>
            <pc:docMk/>
            <pc:sldMk cId="329369200" sldId="281"/>
            <ac:inkMk id="24" creationId="{862B105B-7313-4EE3-8858-EBBAAD5675D1}"/>
          </ac:inkMkLst>
        </pc:inkChg>
        <pc:inkChg chg="add del">
          <ac:chgData name="Viet Anh Nguyen" userId="b95f61ff061388d5" providerId="LiveId" clId="{63A4074C-12D4-42CC-A380-9EE05C25C2F3}" dt="2022-01-19T09:42:57.543" v="2970"/>
          <ac:inkMkLst>
            <pc:docMk/>
            <pc:sldMk cId="329369200" sldId="281"/>
            <ac:inkMk id="25" creationId="{0E31999D-4350-403D-8803-5338930B23F6}"/>
          </ac:inkMkLst>
        </pc:inkChg>
        <pc:inkChg chg="add del">
          <ac:chgData name="Viet Anh Nguyen" userId="b95f61ff061388d5" providerId="LiveId" clId="{63A4074C-12D4-42CC-A380-9EE05C25C2F3}" dt="2022-01-19T09:42:57.543" v="2970"/>
          <ac:inkMkLst>
            <pc:docMk/>
            <pc:sldMk cId="329369200" sldId="281"/>
            <ac:inkMk id="26" creationId="{D4B260C2-5EBA-4A32-A878-75A8CE242C7B}"/>
          </ac:inkMkLst>
        </pc:inkChg>
        <pc:inkChg chg="add del">
          <ac:chgData name="Viet Anh Nguyen" userId="b95f61ff061388d5" providerId="LiveId" clId="{63A4074C-12D4-42CC-A380-9EE05C25C2F3}" dt="2022-01-19T09:42:57.543" v="2970"/>
          <ac:inkMkLst>
            <pc:docMk/>
            <pc:sldMk cId="329369200" sldId="281"/>
            <ac:inkMk id="27" creationId="{9D10F680-CDA4-466E-9DB1-74B292DD7A7F}"/>
          </ac:inkMkLst>
        </pc:inkChg>
        <pc:inkChg chg="add del">
          <ac:chgData name="Viet Anh Nguyen" userId="b95f61ff061388d5" providerId="LiveId" clId="{63A4074C-12D4-42CC-A380-9EE05C25C2F3}" dt="2022-01-19T09:42:57.543" v="2970"/>
          <ac:inkMkLst>
            <pc:docMk/>
            <pc:sldMk cId="329369200" sldId="281"/>
            <ac:inkMk id="28" creationId="{59BD25EA-7779-47E1-8D9C-0F249101B49C}"/>
          </ac:inkMkLst>
        </pc:inkChg>
        <pc:inkChg chg="add del">
          <ac:chgData name="Viet Anh Nguyen" userId="b95f61ff061388d5" providerId="LiveId" clId="{63A4074C-12D4-42CC-A380-9EE05C25C2F3}" dt="2022-01-19T09:42:57.543" v="2970"/>
          <ac:inkMkLst>
            <pc:docMk/>
            <pc:sldMk cId="329369200" sldId="281"/>
            <ac:inkMk id="29" creationId="{452C4074-238C-439B-936E-2D4AF177A15E}"/>
          </ac:inkMkLst>
        </pc:inkChg>
        <pc:inkChg chg="add del">
          <ac:chgData name="Viet Anh Nguyen" userId="b95f61ff061388d5" providerId="LiveId" clId="{63A4074C-12D4-42CC-A380-9EE05C25C2F3}" dt="2022-01-19T09:42:58.516" v="2972"/>
          <ac:inkMkLst>
            <pc:docMk/>
            <pc:sldMk cId="329369200" sldId="281"/>
            <ac:inkMk id="30" creationId="{B8CFAFB2-07F5-4F62-AD53-CE54C6D21D77}"/>
          </ac:inkMkLst>
        </pc:inkChg>
        <pc:inkChg chg="add del">
          <ac:chgData name="Viet Anh Nguyen" userId="b95f61ff061388d5" providerId="LiveId" clId="{63A4074C-12D4-42CC-A380-9EE05C25C2F3}" dt="2022-01-19T09:42:58.516" v="2972"/>
          <ac:inkMkLst>
            <pc:docMk/>
            <pc:sldMk cId="329369200" sldId="281"/>
            <ac:inkMk id="31" creationId="{4F9CA342-6D55-4B4F-A5E6-70BB97CFBD3C}"/>
          </ac:inkMkLst>
        </pc:inkChg>
        <pc:inkChg chg="add">
          <ac:chgData name="Viet Anh Nguyen" userId="b95f61ff061388d5" providerId="LiveId" clId="{63A4074C-12D4-42CC-A380-9EE05C25C2F3}" dt="2022-01-19T09:42:58.516" v="2972"/>
          <ac:inkMkLst>
            <pc:docMk/>
            <pc:sldMk cId="329369200" sldId="281"/>
            <ac:inkMk id="32" creationId="{2F831105-0FB5-4A2D-855E-F185B9402B39}"/>
          </ac:inkMkLst>
        </pc:inkChg>
        <pc:inkChg chg="add del">
          <ac:chgData name="Viet Anh Nguyen" userId="b95f61ff061388d5" providerId="LiveId" clId="{63A4074C-12D4-42CC-A380-9EE05C25C2F3}" dt="2022-01-19T09:48:25.287" v="2981"/>
          <ac:inkMkLst>
            <pc:docMk/>
            <pc:sldMk cId="329369200" sldId="281"/>
            <ac:inkMk id="33" creationId="{A5601B8D-EE5E-4B3D-A9EC-7BEA79B2EC62}"/>
          </ac:inkMkLst>
        </pc:inkChg>
        <pc:inkChg chg="add del">
          <ac:chgData name="Viet Anh Nguyen" userId="b95f61ff061388d5" providerId="LiveId" clId="{63A4074C-12D4-42CC-A380-9EE05C25C2F3}" dt="2022-01-19T09:48:25.287" v="2981"/>
          <ac:inkMkLst>
            <pc:docMk/>
            <pc:sldMk cId="329369200" sldId="281"/>
            <ac:inkMk id="34" creationId="{753D273B-D502-4723-BFD6-88648C186405}"/>
          </ac:inkMkLst>
        </pc:inkChg>
        <pc:inkChg chg="add del">
          <ac:chgData name="Viet Anh Nguyen" userId="b95f61ff061388d5" providerId="LiveId" clId="{63A4074C-12D4-42CC-A380-9EE05C25C2F3}" dt="2022-01-19T09:48:25.287" v="2981"/>
          <ac:inkMkLst>
            <pc:docMk/>
            <pc:sldMk cId="329369200" sldId="281"/>
            <ac:inkMk id="35" creationId="{F556C5E7-C87E-44EA-BCE2-1E38C365C44F}"/>
          </ac:inkMkLst>
        </pc:inkChg>
        <pc:inkChg chg="add del">
          <ac:chgData name="Viet Anh Nguyen" userId="b95f61ff061388d5" providerId="LiveId" clId="{63A4074C-12D4-42CC-A380-9EE05C25C2F3}" dt="2022-01-19T09:48:25.287" v="2981"/>
          <ac:inkMkLst>
            <pc:docMk/>
            <pc:sldMk cId="329369200" sldId="281"/>
            <ac:inkMk id="36" creationId="{1A4B98C1-6651-4453-827E-9F7349519DF2}"/>
          </ac:inkMkLst>
        </pc:inkChg>
        <pc:inkChg chg="add del">
          <ac:chgData name="Viet Anh Nguyen" userId="b95f61ff061388d5" providerId="LiveId" clId="{63A4074C-12D4-42CC-A380-9EE05C25C2F3}" dt="2022-01-19T09:48:25.287" v="2981"/>
          <ac:inkMkLst>
            <pc:docMk/>
            <pc:sldMk cId="329369200" sldId="281"/>
            <ac:inkMk id="37" creationId="{B8CEE649-6073-41F7-9632-C7A397251E3E}"/>
          </ac:inkMkLst>
        </pc:inkChg>
        <pc:inkChg chg="add del">
          <ac:chgData name="Viet Anh Nguyen" userId="b95f61ff061388d5" providerId="LiveId" clId="{63A4074C-12D4-42CC-A380-9EE05C25C2F3}" dt="2022-01-19T09:48:25.287" v="2981"/>
          <ac:inkMkLst>
            <pc:docMk/>
            <pc:sldMk cId="329369200" sldId="281"/>
            <ac:inkMk id="38" creationId="{69ED4E72-03E3-4336-A226-2F3C9EF293EA}"/>
          </ac:inkMkLst>
        </pc:inkChg>
        <pc:inkChg chg="add del">
          <ac:chgData name="Viet Anh Nguyen" userId="b95f61ff061388d5" providerId="LiveId" clId="{63A4074C-12D4-42CC-A380-9EE05C25C2F3}" dt="2022-01-19T09:48:25.287" v="2981"/>
          <ac:inkMkLst>
            <pc:docMk/>
            <pc:sldMk cId="329369200" sldId="281"/>
            <ac:inkMk id="39" creationId="{AD9FDDBA-F665-4788-8CF6-51CED168A573}"/>
          </ac:inkMkLst>
        </pc:inkChg>
        <pc:inkChg chg="add del">
          <ac:chgData name="Viet Anh Nguyen" userId="b95f61ff061388d5" providerId="LiveId" clId="{63A4074C-12D4-42CC-A380-9EE05C25C2F3}" dt="2022-01-19T09:48:25.287" v="2981"/>
          <ac:inkMkLst>
            <pc:docMk/>
            <pc:sldMk cId="329369200" sldId="281"/>
            <ac:inkMk id="40" creationId="{428321A1-F63B-4D86-AD24-FBBDC07C6F97}"/>
          </ac:inkMkLst>
        </pc:inkChg>
        <pc:inkChg chg="add">
          <ac:chgData name="Viet Anh Nguyen" userId="b95f61ff061388d5" providerId="LiveId" clId="{63A4074C-12D4-42CC-A380-9EE05C25C2F3}" dt="2022-01-19T09:48:25.287" v="2981"/>
          <ac:inkMkLst>
            <pc:docMk/>
            <pc:sldMk cId="329369200" sldId="281"/>
            <ac:inkMk id="41" creationId="{2BEDFD28-BCA8-4B8A-84EF-931EB068C798}"/>
          </ac:inkMkLst>
        </pc:inkChg>
        <pc:inkChg chg="add del">
          <ac:chgData name="Viet Anh Nguyen" userId="b95f61ff061388d5" providerId="LiveId" clId="{63A4074C-12D4-42CC-A380-9EE05C25C2F3}" dt="2022-01-19T09:48:38.033" v="2984"/>
          <ac:inkMkLst>
            <pc:docMk/>
            <pc:sldMk cId="329369200" sldId="281"/>
            <ac:inkMk id="42" creationId="{651FFE15-7B7F-4F60-96B7-A4A3BAEA2801}"/>
          </ac:inkMkLst>
        </pc:inkChg>
        <pc:inkChg chg="add del">
          <ac:chgData name="Viet Anh Nguyen" userId="b95f61ff061388d5" providerId="LiveId" clId="{63A4074C-12D4-42CC-A380-9EE05C25C2F3}" dt="2022-01-19T09:48:38.033" v="2984"/>
          <ac:inkMkLst>
            <pc:docMk/>
            <pc:sldMk cId="329369200" sldId="281"/>
            <ac:inkMk id="43" creationId="{056CD058-CCC2-432B-8938-F414C21586B0}"/>
          </ac:inkMkLst>
        </pc:inkChg>
        <pc:inkChg chg="add">
          <ac:chgData name="Viet Anh Nguyen" userId="b95f61ff061388d5" providerId="LiveId" clId="{63A4074C-12D4-42CC-A380-9EE05C25C2F3}" dt="2022-01-19T09:48:38.033" v="2984"/>
          <ac:inkMkLst>
            <pc:docMk/>
            <pc:sldMk cId="329369200" sldId="281"/>
            <ac:inkMk id="44" creationId="{93688163-027A-4D56-9461-49BAF2060D11}"/>
          </ac:inkMkLst>
        </pc:inkChg>
        <pc:inkChg chg="add del">
          <ac:chgData name="Viet Anh Nguyen" userId="b95f61ff061388d5" providerId="LiveId" clId="{63A4074C-12D4-42CC-A380-9EE05C25C2F3}" dt="2022-01-19T09:48:39.184" v="2988"/>
          <ac:inkMkLst>
            <pc:docMk/>
            <pc:sldMk cId="329369200" sldId="281"/>
            <ac:inkMk id="45" creationId="{A7C65EBC-C938-4B71-97EC-09E6E2DEC4D3}"/>
          </ac:inkMkLst>
        </pc:inkChg>
        <pc:inkChg chg="add del">
          <ac:chgData name="Viet Anh Nguyen" userId="b95f61ff061388d5" providerId="LiveId" clId="{63A4074C-12D4-42CC-A380-9EE05C25C2F3}" dt="2022-01-19T09:48:39.184" v="2988"/>
          <ac:inkMkLst>
            <pc:docMk/>
            <pc:sldMk cId="329369200" sldId="281"/>
            <ac:inkMk id="46" creationId="{B8543EEA-4622-4525-89D2-DA1A307FE370}"/>
          </ac:inkMkLst>
        </pc:inkChg>
        <pc:inkChg chg="add del">
          <ac:chgData name="Viet Anh Nguyen" userId="b95f61ff061388d5" providerId="LiveId" clId="{63A4074C-12D4-42CC-A380-9EE05C25C2F3}" dt="2022-01-19T09:48:39.184" v="2988"/>
          <ac:inkMkLst>
            <pc:docMk/>
            <pc:sldMk cId="329369200" sldId="281"/>
            <ac:inkMk id="47" creationId="{96557B89-0DB5-4FC7-A93D-FA32BAE28040}"/>
          </ac:inkMkLst>
        </pc:inkChg>
        <pc:inkChg chg="add">
          <ac:chgData name="Viet Anh Nguyen" userId="b95f61ff061388d5" providerId="LiveId" clId="{63A4074C-12D4-42CC-A380-9EE05C25C2F3}" dt="2022-01-19T09:48:39.184" v="2988"/>
          <ac:inkMkLst>
            <pc:docMk/>
            <pc:sldMk cId="329369200" sldId="281"/>
            <ac:inkMk id="48" creationId="{C22E0AF8-3CF7-4CDA-B8C4-CB2EA2236FD5}"/>
          </ac:inkMkLst>
        </pc:inkChg>
        <pc:inkChg chg="add">
          <ac:chgData name="Viet Anh Nguyen" userId="b95f61ff061388d5" providerId="LiveId" clId="{63A4074C-12D4-42CC-A380-9EE05C25C2F3}" dt="2022-01-19T09:48:43.312" v="2989" actId="9405"/>
          <ac:inkMkLst>
            <pc:docMk/>
            <pc:sldMk cId="329369200" sldId="281"/>
            <ac:inkMk id="49" creationId="{2B4FA68C-EBDA-49CD-9859-12CE0A06B044}"/>
          </ac:inkMkLst>
        </pc:inkChg>
        <pc:inkChg chg="add">
          <ac:chgData name="Viet Anh Nguyen" userId="b95f61ff061388d5" providerId="LiveId" clId="{63A4074C-12D4-42CC-A380-9EE05C25C2F3}" dt="2022-01-19T09:48:43.513" v="2990" actId="9405"/>
          <ac:inkMkLst>
            <pc:docMk/>
            <pc:sldMk cId="329369200" sldId="281"/>
            <ac:inkMk id="50" creationId="{DC751FE0-A7BA-4759-BAE0-B7D02F5BF5E1}"/>
          </ac:inkMkLst>
        </pc:inkChg>
        <pc:inkChg chg="add">
          <ac:chgData name="Viet Anh Nguyen" userId="b95f61ff061388d5" providerId="LiveId" clId="{63A4074C-12D4-42CC-A380-9EE05C25C2F3}" dt="2022-01-19T09:48:44.746" v="2991" actId="9405"/>
          <ac:inkMkLst>
            <pc:docMk/>
            <pc:sldMk cId="329369200" sldId="281"/>
            <ac:inkMk id="51" creationId="{D54F0CEC-91CF-40F5-85D6-011695CB71BE}"/>
          </ac:inkMkLst>
        </pc:inkChg>
        <pc:inkChg chg="add del">
          <ac:chgData name="Viet Anh Nguyen" userId="b95f61ff061388d5" providerId="LiveId" clId="{63A4074C-12D4-42CC-A380-9EE05C25C2F3}" dt="2022-01-19T09:48:48.765" v="2996"/>
          <ac:inkMkLst>
            <pc:docMk/>
            <pc:sldMk cId="329369200" sldId="281"/>
            <ac:inkMk id="52" creationId="{C096E7B8-13C3-4F06-93B3-9909444D1A75}"/>
          </ac:inkMkLst>
        </pc:inkChg>
        <pc:inkChg chg="add del">
          <ac:chgData name="Viet Anh Nguyen" userId="b95f61ff061388d5" providerId="LiveId" clId="{63A4074C-12D4-42CC-A380-9EE05C25C2F3}" dt="2022-01-19T09:48:48.765" v="2996"/>
          <ac:inkMkLst>
            <pc:docMk/>
            <pc:sldMk cId="329369200" sldId="281"/>
            <ac:inkMk id="53" creationId="{0B38BB92-D2F6-46EF-B997-B3DC7E2FD0F0}"/>
          </ac:inkMkLst>
        </pc:inkChg>
        <pc:inkChg chg="add del">
          <ac:chgData name="Viet Anh Nguyen" userId="b95f61ff061388d5" providerId="LiveId" clId="{63A4074C-12D4-42CC-A380-9EE05C25C2F3}" dt="2022-01-19T09:48:48.765" v="2996"/>
          <ac:inkMkLst>
            <pc:docMk/>
            <pc:sldMk cId="329369200" sldId="281"/>
            <ac:inkMk id="54" creationId="{C6E1E322-C074-4E16-8A39-C8816EA5A848}"/>
          </ac:inkMkLst>
        </pc:inkChg>
        <pc:inkChg chg="add del">
          <ac:chgData name="Viet Anh Nguyen" userId="b95f61ff061388d5" providerId="LiveId" clId="{63A4074C-12D4-42CC-A380-9EE05C25C2F3}" dt="2022-01-19T09:48:48.765" v="2996"/>
          <ac:inkMkLst>
            <pc:docMk/>
            <pc:sldMk cId="329369200" sldId="281"/>
            <ac:inkMk id="55" creationId="{E881BCBE-7FB7-4F70-AD63-D7793458A047}"/>
          </ac:inkMkLst>
        </pc:inkChg>
        <pc:inkChg chg="add mod">
          <ac:chgData name="Viet Anh Nguyen" userId="b95f61ff061388d5" providerId="LiveId" clId="{63A4074C-12D4-42CC-A380-9EE05C25C2F3}" dt="2022-01-19T09:49:19.276" v="3000"/>
          <ac:inkMkLst>
            <pc:docMk/>
            <pc:sldMk cId="329369200" sldId="281"/>
            <ac:inkMk id="56" creationId="{EB051D70-7820-413C-A167-C22EB3D7BC66}"/>
          </ac:inkMkLst>
        </pc:inkChg>
        <pc:inkChg chg="add del">
          <ac:chgData name="Viet Anh Nguyen" userId="b95f61ff061388d5" providerId="LiveId" clId="{63A4074C-12D4-42CC-A380-9EE05C25C2F3}" dt="2022-01-19T09:48:57.550" v="2999"/>
          <ac:inkMkLst>
            <pc:docMk/>
            <pc:sldMk cId="329369200" sldId="281"/>
            <ac:inkMk id="57" creationId="{D3CE7108-2CEB-4760-92D6-26EF97FF031C}"/>
          </ac:inkMkLst>
        </pc:inkChg>
        <pc:inkChg chg="add del">
          <ac:chgData name="Viet Anh Nguyen" userId="b95f61ff061388d5" providerId="LiveId" clId="{63A4074C-12D4-42CC-A380-9EE05C25C2F3}" dt="2022-01-19T09:48:57.550" v="2999"/>
          <ac:inkMkLst>
            <pc:docMk/>
            <pc:sldMk cId="329369200" sldId="281"/>
            <ac:inkMk id="58" creationId="{C2652753-AEBE-4262-B74D-DE7A63E82331}"/>
          </ac:inkMkLst>
        </pc:inkChg>
        <pc:inkChg chg="add">
          <ac:chgData name="Viet Anh Nguyen" userId="b95f61ff061388d5" providerId="LiveId" clId="{63A4074C-12D4-42CC-A380-9EE05C25C2F3}" dt="2022-01-19T09:48:57.550" v="2999"/>
          <ac:inkMkLst>
            <pc:docMk/>
            <pc:sldMk cId="329369200" sldId="281"/>
            <ac:inkMk id="59" creationId="{CC51ADE0-EF4E-4FC3-8DB4-B01F0121F406}"/>
          </ac:inkMkLst>
        </pc:inkChg>
        <pc:inkChg chg="add del">
          <ac:chgData name="Viet Anh Nguyen" userId="b95f61ff061388d5" providerId="LiveId" clId="{63A4074C-12D4-42CC-A380-9EE05C25C2F3}" dt="2022-01-19T09:49:22.753" v="3003"/>
          <ac:inkMkLst>
            <pc:docMk/>
            <pc:sldMk cId="329369200" sldId="281"/>
            <ac:inkMk id="60" creationId="{59DAF1DE-3A75-492C-88B1-3DF9919F6660}"/>
          </ac:inkMkLst>
        </pc:inkChg>
        <pc:inkChg chg="add del">
          <ac:chgData name="Viet Anh Nguyen" userId="b95f61ff061388d5" providerId="LiveId" clId="{63A4074C-12D4-42CC-A380-9EE05C25C2F3}" dt="2022-01-19T09:49:22.753" v="3003"/>
          <ac:inkMkLst>
            <pc:docMk/>
            <pc:sldMk cId="329369200" sldId="281"/>
            <ac:inkMk id="61" creationId="{BAFDC4E2-7FF8-4F72-8102-0B14DC86996D}"/>
          </ac:inkMkLst>
        </pc:inkChg>
        <pc:inkChg chg="add">
          <ac:chgData name="Viet Anh Nguyen" userId="b95f61ff061388d5" providerId="LiveId" clId="{63A4074C-12D4-42CC-A380-9EE05C25C2F3}" dt="2022-01-19T09:49:22.753" v="3003"/>
          <ac:inkMkLst>
            <pc:docMk/>
            <pc:sldMk cId="329369200" sldId="281"/>
            <ac:inkMk id="62" creationId="{BEA0B7A2-8C7D-407A-ADB2-1D2FBB95E2F3}"/>
          </ac:inkMkLst>
        </pc:inkChg>
        <pc:inkChg chg="add">
          <ac:chgData name="Viet Anh Nguyen" userId="b95f61ff061388d5" providerId="LiveId" clId="{63A4074C-12D4-42CC-A380-9EE05C25C2F3}" dt="2022-01-19T09:49:22.962" v="3004" actId="9405"/>
          <ac:inkMkLst>
            <pc:docMk/>
            <pc:sldMk cId="329369200" sldId="281"/>
            <ac:inkMk id="63" creationId="{47737352-B06C-4721-98A2-9CC3F9ECEA0B}"/>
          </ac:inkMkLst>
        </pc:inkChg>
        <pc:inkChg chg="add">
          <ac:chgData name="Viet Anh Nguyen" userId="b95f61ff061388d5" providerId="LiveId" clId="{63A4074C-12D4-42CC-A380-9EE05C25C2F3}" dt="2022-01-19T09:49:23.169" v="3005" actId="9405"/>
          <ac:inkMkLst>
            <pc:docMk/>
            <pc:sldMk cId="329369200" sldId="281"/>
            <ac:inkMk id="64" creationId="{AD2DE436-0A2F-4F16-9557-5F26EF30B84F}"/>
          </ac:inkMkLst>
        </pc:inkChg>
        <pc:inkChg chg="add del">
          <ac:chgData name="Viet Anh Nguyen" userId="b95f61ff061388d5" providerId="LiveId" clId="{63A4074C-12D4-42CC-A380-9EE05C25C2F3}" dt="2022-01-19T09:49:25.997" v="3008"/>
          <ac:inkMkLst>
            <pc:docMk/>
            <pc:sldMk cId="329369200" sldId="281"/>
            <ac:inkMk id="65" creationId="{EB7AAC4D-BBE8-4DAD-A3FC-2DAA643839E7}"/>
          </ac:inkMkLst>
        </pc:inkChg>
        <pc:inkChg chg="add del">
          <ac:chgData name="Viet Anh Nguyen" userId="b95f61ff061388d5" providerId="LiveId" clId="{63A4074C-12D4-42CC-A380-9EE05C25C2F3}" dt="2022-01-19T09:49:25.997" v="3008"/>
          <ac:inkMkLst>
            <pc:docMk/>
            <pc:sldMk cId="329369200" sldId="281"/>
            <ac:inkMk id="66" creationId="{A693A5F0-811E-4071-9001-18F6950DB58C}"/>
          </ac:inkMkLst>
        </pc:inkChg>
        <pc:inkChg chg="add del">
          <ac:chgData name="Viet Anh Nguyen" userId="b95f61ff061388d5" providerId="LiveId" clId="{63A4074C-12D4-42CC-A380-9EE05C25C2F3}" dt="2022-01-19T09:50:16.614" v="3009"/>
          <ac:inkMkLst>
            <pc:docMk/>
            <pc:sldMk cId="329369200" sldId="281"/>
            <ac:inkMk id="67" creationId="{24A4ADD2-6C58-48CB-81D8-119A0FC44933}"/>
          </ac:inkMkLst>
        </pc:inkChg>
        <pc:inkChg chg="add del">
          <ac:chgData name="Viet Anh Nguyen" userId="b95f61ff061388d5" providerId="LiveId" clId="{63A4074C-12D4-42CC-A380-9EE05C25C2F3}" dt="2022-01-19T09:50:21.486" v="3012"/>
          <ac:inkMkLst>
            <pc:docMk/>
            <pc:sldMk cId="329369200" sldId="281"/>
            <ac:inkMk id="68" creationId="{4BEC4FC9-4B1A-4931-84B8-AD4C24D4CF7A}"/>
          </ac:inkMkLst>
        </pc:inkChg>
        <pc:inkChg chg="add del">
          <ac:chgData name="Viet Anh Nguyen" userId="b95f61ff061388d5" providerId="LiveId" clId="{63A4074C-12D4-42CC-A380-9EE05C25C2F3}" dt="2022-01-19T09:50:21.486" v="3012"/>
          <ac:inkMkLst>
            <pc:docMk/>
            <pc:sldMk cId="329369200" sldId="281"/>
            <ac:inkMk id="69" creationId="{6561497E-2BC5-46AD-905E-74977FF130FB}"/>
          </ac:inkMkLst>
        </pc:inkChg>
        <pc:inkChg chg="add">
          <ac:chgData name="Viet Anh Nguyen" userId="b95f61ff061388d5" providerId="LiveId" clId="{63A4074C-12D4-42CC-A380-9EE05C25C2F3}" dt="2022-01-19T09:50:21.486" v="3012"/>
          <ac:inkMkLst>
            <pc:docMk/>
            <pc:sldMk cId="329369200" sldId="281"/>
            <ac:inkMk id="70" creationId="{125A1E45-F1FC-4900-9A78-86E69C076597}"/>
          </ac:inkMkLst>
        </pc:inkChg>
      </pc:sldChg>
      <pc:sldChg chg="addSp delSp mod">
        <pc:chgData name="Viet Anh Nguyen" userId="b95f61ff061388d5" providerId="LiveId" clId="{63A4074C-12D4-42CC-A380-9EE05C25C2F3}" dt="2022-01-19T09:55:53.068" v="3130"/>
        <pc:sldMkLst>
          <pc:docMk/>
          <pc:sldMk cId="1959409725" sldId="282"/>
        </pc:sldMkLst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2" creationId="{FADA211C-A45E-4BB8-A9EA-0C38A86B6625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4" creationId="{8B353688-A547-4091-807A-D80D8B6FCA0F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5" creationId="{D610856A-876F-4DEE-B3F0-0FE936D83764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6" creationId="{B1C237F1-F2BB-416C-A6B7-6D8324A329A2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7" creationId="{53446DEA-BB00-4B62-B979-338F9A90FEF2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8" creationId="{72DB806C-799C-444C-B6A5-34CB52048D2D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9" creationId="{7AFA2273-0B81-4FB2-89A4-A65DDD034E15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10" creationId="{CC029603-4AE5-4449-89D1-74DEAB95CAE4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11" creationId="{EEC00054-74C3-492B-9F02-2F8FB816DBD3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12" creationId="{81A6D5E8-BF53-4367-970D-CDE2232F11D5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13" creationId="{1AF788A4-0038-49E1-B5CF-B7A45040212C}"/>
          </ac:inkMkLst>
        </pc:inkChg>
        <pc:inkChg chg="add del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14" creationId="{8B44BB9D-D928-4C53-B2EF-BEEA8FCD79D0}"/>
          </ac:inkMkLst>
        </pc:inkChg>
        <pc:inkChg chg="add">
          <ac:chgData name="Viet Anh Nguyen" userId="b95f61ff061388d5" providerId="LiveId" clId="{63A4074C-12D4-42CC-A380-9EE05C25C2F3}" dt="2022-01-19T09:52:07.654" v="3025" actId="9405"/>
          <ac:inkMkLst>
            <pc:docMk/>
            <pc:sldMk cId="1959409725" sldId="282"/>
            <ac:inkMk id="15" creationId="{EE8D8843-7E37-4D75-9246-8480D95CB565}"/>
          </ac:inkMkLst>
        </pc:inkChg>
        <pc:inkChg chg="add">
          <ac:chgData name="Viet Anh Nguyen" userId="b95f61ff061388d5" providerId="LiveId" clId="{63A4074C-12D4-42CC-A380-9EE05C25C2F3}" dt="2022-01-19T09:52:07.844" v="3026" actId="9405"/>
          <ac:inkMkLst>
            <pc:docMk/>
            <pc:sldMk cId="1959409725" sldId="282"/>
            <ac:inkMk id="16" creationId="{244FFC4D-8EEF-4B6D-A307-0E3FD0DA585A}"/>
          </ac:inkMkLst>
        </pc:inkChg>
        <pc:inkChg chg="add">
          <ac:chgData name="Viet Anh Nguyen" userId="b95f61ff061388d5" providerId="LiveId" clId="{63A4074C-12D4-42CC-A380-9EE05C25C2F3}" dt="2022-01-19T09:52:07.983" v="3027" actId="9405"/>
          <ac:inkMkLst>
            <pc:docMk/>
            <pc:sldMk cId="1959409725" sldId="282"/>
            <ac:inkMk id="17" creationId="{4CF491B9-76E2-49C8-BB57-005CE5850584}"/>
          </ac:inkMkLst>
        </pc:inkChg>
        <pc:inkChg chg="add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18" creationId="{82C0CFE7-092C-4992-A23C-82546F15E809}"/>
          </ac:inkMkLst>
        </pc:inkChg>
        <pc:inkChg chg="add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19" creationId="{4D90B48B-1087-4240-896D-7D6E8847661A}"/>
          </ac:inkMkLst>
        </pc:inkChg>
        <pc:inkChg chg="add">
          <ac:chgData name="Viet Anh Nguyen" userId="b95f61ff061388d5" providerId="LiveId" clId="{63A4074C-12D4-42CC-A380-9EE05C25C2F3}" dt="2022-01-19T09:52:08.713" v="3028"/>
          <ac:inkMkLst>
            <pc:docMk/>
            <pc:sldMk cId="1959409725" sldId="282"/>
            <ac:inkMk id="20" creationId="{3BF94F5F-E512-43E4-B550-A34A4F449BC9}"/>
          </ac:inkMkLst>
        </pc:inkChg>
        <pc:inkChg chg="add">
          <ac:chgData name="Viet Anh Nguyen" userId="b95f61ff061388d5" providerId="LiveId" clId="{63A4074C-12D4-42CC-A380-9EE05C25C2F3}" dt="2022-01-19T09:52:09.059" v="3029" actId="9405"/>
          <ac:inkMkLst>
            <pc:docMk/>
            <pc:sldMk cId="1959409725" sldId="282"/>
            <ac:inkMk id="21" creationId="{60DB208A-6761-4583-8246-F529EA97815F}"/>
          </ac:inkMkLst>
        </pc:inkChg>
        <pc:inkChg chg="add del">
          <ac:chgData name="Viet Anh Nguyen" userId="b95f61ff061388d5" providerId="LiveId" clId="{63A4074C-12D4-42CC-A380-9EE05C25C2F3}" dt="2022-01-19T09:52:12.574" v="3036"/>
          <ac:inkMkLst>
            <pc:docMk/>
            <pc:sldMk cId="1959409725" sldId="282"/>
            <ac:inkMk id="22" creationId="{C4955A68-D6F3-4847-A751-F8F4717C1905}"/>
          </ac:inkMkLst>
        </pc:inkChg>
        <pc:inkChg chg="add">
          <ac:chgData name="Viet Anh Nguyen" userId="b95f61ff061388d5" providerId="LiveId" clId="{63A4074C-12D4-42CC-A380-9EE05C25C2F3}" dt="2022-01-19T09:52:09.546" v="3031" actId="9405"/>
          <ac:inkMkLst>
            <pc:docMk/>
            <pc:sldMk cId="1959409725" sldId="282"/>
            <ac:inkMk id="23" creationId="{7164B502-2695-4F8F-B906-A980347654F6}"/>
          </ac:inkMkLst>
        </pc:inkChg>
        <pc:inkChg chg="add">
          <ac:chgData name="Viet Anh Nguyen" userId="b95f61ff061388d5" providerId="LiveId" clId="{63A4074C-12D4-42CC-A380-9EE05C25C2F3}" dt="2022-01-19T09:52:09.708" v="3032" actId="9405"/>
          <ac:inkMkLst>
            <pc:docMk/>
            <pc:sldMk cId="1959409725" sldId="282"/>
            <ac:inkMk id="24" creationId="{4B259228-E265-4557-9D25-116FFC7D5883}"/>
          </ac:inkMkLst>
        </pc:inkChg>
        <pc:inkChg chg="add">
          <ac:chgData name="Viet Anh Nguyen" userId="b95f61ff061388d5" providerId="LiveId" clId="{63A4074C-12D4-42CC-A380-9EE05C25C2F3}" dt="2022-01-19T09:52:09.856" v="3033" actId="9405"/>
          <ac:inkMkLst>
            <pc:docMk/>
            <pc:sldMk cId="1959409725" sldId="282"/>
            <ac:inkMk id="25" creationId="{3FDC0BF7-EB48-4F93-8C30-2BB2DAA77F07}"/>
          </ac:inkMkLst>
        </pc:inkChg>
        <pc:inkChg chg="add">
          <ac:chgData name="Viet Anh Nguyen" userId="b95f61ff061388d5" providerId="LiveId" clId="{63A4074C-12D4-42CC-A380-9EE05C25C2F3}" dt="2022-01-19T09:52:10.455" v="3034" actId="9405"/>
          <ac:inkMkLst>
            <pc:docMk/>
            <pc:sldMk cId="1959409725" sldId="282"/>
            <ac:inkMk id="26" creationId="{BC0183BB-6E82-4F20-B9C1-79D6E8949408}"/>
          </ac:inkMkLst>
        </pc:inkChg>
        <pc:inkChg chg="add del">
          <ac:chgData name="Viet Anh Nguyen" userId="b95f61ff061388d5" providerId="LiveId" clId="{63A4074C-12D4-42CC-A380-9EE05C25C2F3}" dt="2022-01-19T09:52:12.574" v="3036"/>
          <ac:inkMkLst>
            <pc:docMk/>
            <pc:sldMk cId="1959409725" sldId="282"/>
            <ac:inkMk id="27" creationId="{96CA0189-D7D6-40D4-87DC-1119D45B08FE}"/>
          </ac:inkMkLst>
        </pc:inkChg>
        <pc:inkChg chg="add">
          <ac:chgData name="Viet Anh Nguyen" userId="b95f61ff061388d5" providerId="LiveId" clId="{63A4074C-12D4-42CC-A380-9EE05C25C2F3}" dt="2022-01-19T09:52:12.574" v="3036"/>
          <ac:inkMkLst>
            <pc:docMk/>
            <pc:sldMk cId="1959409725" sldId="282"/>
            <ac:inkMk id="28" creationId="{24B22F01-666C-4A06-B2B2-83ECA9E77706}"/>
          </ac:inkMkLst>
        </pc:inkChg>
        <pc:inkChg chg="add del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29" creationId="{0B1A826B-ACE8-44CB-965E-A8A702C1FD33}"/>
          </ac:inkMkLst>
        </pc:inkChg>
        <pc:inkChg chg="add del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0" creationId="{1F58F446-6C45-4012-A7F5-CE30D5957A32}"/>
          </ac:inkMkLst>
        </pc:inkChg>
        <pc:inkChg chg="add del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1" creationId="{77BC4803-20B0-468F-A2FF-5CB90BF27C09}"/>
          </ac:inkMkLst>
        </pc:inkChg>
        <pc:inkChg chg="add del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2" creationId="{1038B813-26AD-4077-B61B-4D3CB809EB17}"/>
          </ac:inkMkLst>
        </pc:inkChg>
        <pc:inkChg chg="add del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3" creationId="{E1034E52-FF2D-40B5-8029-B948304DBB67}"/>
          </ac:inkMkLst>
        </pc:inkChg>
        <pc:inkChg chg="add del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4" creationId="{A8D2F00D-EBA7-456D-A0E0-0D2C5F987629}"/>
          </ac:inkMkLst>
        </pc:inkChg>
        <pc:inkChg chg="add del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5" creationId="{C6395C2A-CFDA-4AFE-98A6-241CFFC5CA48}"/>
          </ac:inkMkLst>
        </pc:inkChg>
        <pc:inkChg chg="add del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6" creationId="{19D87E5E-0E22-422C-803C-40C6658A8AE3}"/>
          </ac:inkMkLst>
        </pc:inkChg>
        <pc:inkChg chg="add del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7" creationId="{0A3032F8-7AFA-46FB-AB42-6FA07843EE75}"/>
          </ac:inkMkLst>
        </pc:inkChg>
        <pc:inkChg chg="add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8" creationId="{D632F9B1-60A5-4C61-AB72-D44C5E134EFD}"/>
          </ac:inkMkLst>
        </pc:inkChg>
        <pc:inkChg chg="add">
          <ac:chgData name="Viet Anh Nguyen" userId="b95f61ff061388d5" providerId="LiveId" clId="{63A4074C-12D4-42CC-A380-9EE05C25C2F3}" dt="2022-01-19T09:52:16.034" v="3046"/>
          <ac:inkMkLst>
            <pc:docMk/>
            <pc:sldMk cId="1959409725" sldId="282"/>
            <ac:inkMk id="39" creationId="{914F6DF1-4597-49F1-9849-2177C2553BD8}"/>
          </ac:inkMkLst>
        </pc:inkChg>
        <pc:inkChg chg="add">
          <ac:chgData name="Viet Anh Nguyen" userId="b95f61ff061388d5" providerId="LiveId" clId="{63A4074C-12D4-42CC-A380-9EE05C25C2F3}" dt="2022-01-19T09:52:16.480" v="3047" actId="9405"/>
          <ac:inkMkLst>
            <pc:docMk/>
            <pc:sldMk cId="1959409725" sldId="282"/>
            <ac:inkMk id="40" creationId="{34541513-F22B-4806-A79A-A424EF56DC04}"/>
          </ac:inkMkLst>
        </pc:inkChg>
        <pc:inkChg chg="add">
          <ac:chgData name="Viet Anh Nguyen" userId="b95f61ff061388d5" providerId="LiveId" clId="{63A4074C-12D4-42CC-A380-9EE05C25C2F3}" dt="2022-01-19T09:52:16.678" v="3048" actId="9405"/>
          <ac:inkMkLst>
            <pc:docMk/>
            <pc:sldMk cId="1959409725" sldId="282"/>
            <ac:inkMk id="41" creationId="{C9718CD5-458A-4B56-86CF-C99BC7E55CC9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42" creationId="{7236301C-EE47-46A6-99DC-E7523EDEA1CA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43" creationId="{900ACDF6-1E9C-49E1-9F75-26699C07F17F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44" creationId="{38260FA2-AD2D-4E26-A583-892A18F409EF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45" creationId="{9D71C986-FF82-405D-9549-AABFF0FA3BE2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46" creationId="{938F8161-0621-469E-8B0C-920783E2DF04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47" creationId="{22C4C899-5DA8-4B73-AACE-186DCA2D0422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48" creationId="{0D4A8CC2-B8D1-4B2D-AEF6-04206604B3BB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49" creationId="{0AFB7DFF-00B7-47DA-A4F2-893F0D49515B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50" creationId="{54792A7D-D4C7-4480-8A15-4B2DEB61C0B0}"/>
          </ac:inkMkLst>
        </pc:inkChg>
        <pc:inkChg chg="add del">
          <ac:chgData name="Viet Anh Nguyen" userId="b95f61ff061388d5" providerId="LiveId" clId="{63A4074C-12D4-42CC-A380-9EE05C25C2F3}" dt="2022-01-19T09:52:32.128" v="3059"/>
          <ac:inkMkLst>
            <pc:docMk/>
            <pc:sldMk cId="1959409725" sldId="282"/>
            <ac:inkMk id="51" creationId="{AC43EE0F-0CAD-4638-B540-1BD83EEB5156}"/>
          </ac:inkMkLst>
        </pc:inkChg>
        <pc:inkChg chg="add del">
          <ac:chgData name="Viet Anh Nguyen" userId="b95f61ff061388d5" providerId="LiveId" clId="{63A4074C-12D4-42CC-A380-9EE05C25C2F3}" dt="2022-01-19T09:52:33.773" v="3064"/>
          <ac:inkMkLst>
            <pc:docMk/>
            <pc:sldMk cId="1959409725" sldId="282"/>
            <ac:inkMk id="52" creationId="{5D6017AE-8B96-4531-9A9B-5DEE03F03D07}"/>
          </ac:inkMkLst>
        </pc:inkChg>
        <pc:inkChg chg="add del">
          <ac:chgData name="Viet Anh Nguyen" userId="b95f61ff061388d5" providerId="LiveId" clId="{63A4074C-12D4-42CC-A380-9EE05C25C2F3}" dt="2022-01-19T09:52:33.773" v="3064"/>
          <ac:inkMkLst>
            <pc:docMk/>
            <pc:sldMk cId="1959409725" sldId="282"/>
            <ac:inkMk id="53" creationId="{0A6C0D08-3810-4A4E-9574-557AEE87B760}"/>
          </ac:inkMkLst>
        </pc:inkChg>
        <pc:inkChg chg="add del">
          <ac:chgData name="Viet Anh Nguyen" userId="b95f61ff061388d5" providerId="LiveId" clId="{63A4074C-12D4-42CC-A380-9EE05C25C2F3}" dt="2022-01-19T09:52:33.773" v="3064"/>
          <ac:inkMkLst>
            <pc:docMk/>
            <pc:sldMk cId="1959409725" sldId="282"/>
            <ac:inkMk id="54" creationId="{115F6CCB-BCD2-42FD-9BA2-3651EACF5496}"/>
          </ac:inkMkLst>
        </pc:inkChg>
        <pc:inkChg chg="add del">
          <ac:chgData name="Viet Anh Nguyen" userId="b95f61ff061388d5" providerId="LiveId" clId="{63A4074C-12D4-42CC-A380-9EE05C25C2F3}" dt="2022-01-19T09:52:33.773" v="3064"/>
          <ac:inkMkLst>
            <pc:docMk/>
            <pc:sldMk cId="1959409725" sldId="282"/>
            <ac:inkMk id="55" creationId="{7283B20B-9512-4F89-BBB1-11C4BC9DCB19}"/>
          </ac:inkMkLst>
        </pc:inkChg>
        <pc:inkChg chg="add del">
          <ac:chgData name="Viet Anh Nguyen" userId="b95f61ff061388d5" providerId="LiveId" clId="{63A4074C-12D4-42CC-A380-9EE05C25C2F3}" dt="2022-01-19T09:52:33.773" v="3064"/>
          <ac:inkMkLst>
            <pc:docMk/>
            <pc:sldMk cId="1959409725" sldId="282"/>
            <ac:inkMk id="56" creationId="{6739BFA0-9FD2-4A48-9028-C7AD9728C78E}"/>
          </ac:inkMkLst>
        </pc:inkChg>
        <pc:inkChg chg="add del">
          <ac:chgData name="Viet Anh Nguyen" userId="b95f61ff061388d5" providerId="LiveId" clId="{63A4074C-12D4-42CC-A380-9EE05C25C2F3}" dt="2022-01-19T09:52:37.506" v="3073"/>
          <ac:inkMkLst>
            <pc:docMk/>
            <pc:sldMk cId="1959409725" sldId="282"/>
            <ac:inkMk id="57" creationId="{ED739A33-38E1-4065-86DA-D9C697947469}"/>
          </ac:inkMkLst>
        </pc:inkChg>
        <pc:inkChg chg="add del">
          <ac:chgData name="Viet Anh Nguyen" userId="b95f61ff061388d5" providerId="LiveId" clId="{63A4074C-12D4-42CC-A380-9EE05C25C2F3}" dt="2022-01-19T09:52:37.506" v="3073"/>
          <ac:inkMkLst>
            <pc:docMk/>
            <pc:sldMk cId="1959409725" sldId="282"/>
            <ac:inkMk id="58" creationId="{63004DB5-DE77-49C7-B636-F44456FFF194}"/>
          </ac:inkMkLst>
        </pc:inkChg>
        <pc:inkChg chg="add del">
          <ac:chgData name="Viet Anh Nguyen" userId="b95f61ff061388d5" providerId="LiveId" clId="{63A4074C-12D4-42CC-A380-9EE05C25C2F3}" dt="2022-01-19T09:52:37.506" v="3073"/>
          <ac:inkMkLst>
            <pc:docMk/>
            <pc:sldMk cId="1959409725" sldId="282"/>
            <ac:inkMk id="59" creationId="{4E5A7055-999E-4E72-8051-A42AFE9F4823}"/>
          </ac:inkMkLst>
        </pc:inkChg>
        <pc:inkChg chg="add del">
          <ac:chgData name="Viet Anh Nguyen" userId="b95f61ff061388d5" providerId="LiveId" clId="{63A4074C-12D4-42CC-A380-9EE05C25C2F3}" dt="2022-01-19T09:52:37.506" v="3073"/>
          <ac:inkMkLst>
            <pc:docMk/>
            <pc:sldMk cId="1959409725" sldId="282"/>
            <ac:inkMk id="60" creationId="{18E2AE83-0B50-406E-9707-6E9AFD49B2E2}"/>
          </ac:inkMkLst>
        </pc:inkChg>
        <pc:inkChg chg="add del">
          <ac:chgData name="Viet Anh Nguyen" userId="b95f61ff061388d5" providerId="LiveId" clId="{63A4074C-12D4-42CC-A380-9EE05C25C2F3}" dt="2022-01-19T09:52:37.506" v="3073"/>
          <ac:inkMkLst>
            <pc:docMk/>
            <pc:sldMk cId="1959409725" sldId="282"/>
            <ac:inkMk id="61" creationId="{78ACBE3C-E229-48DB-AB45-F897D2C4113C}"/>
          </ac:inkMkLst>
        </pc:inkChg>
        <pc:inkChg chg="add del">
          <ac:chgData name="Viet Anh Nguyen" userId="b95f61ff061388d5" providerId="LiveId" clId="{63A4074C-12D4-42CC-A380-9EE05C25C2F3}" dt="2022-01-19T09:52:37.506" v="3073"/>
          <ac:inkMkLst>
            <pc:docMk/>
            <pc:sldMk cId="1959409725" sldId="282"/>
            <ac:inkMk id="62" creationId="{05768C76-2515-473D-8113-512F1C95CDEF}"/>
          </ac:inkMkLst>
        </pc:inkChg>
        <pc:inkChg chg="add del">
          <ac:chgData name="Viet Anh Nguyen" userId="b95f61ff061388d5" providerId="LiveId" clId="{63A4074C-12D4-42CC-A380-9EE05C25C2F3}" dt="2022-01-19T09:52:37.506" v="3073"/>
          <ac:inkMkLst>
            <pc:docMk/>
            <pc:sldMk cId="1959409725" sldId="282"/>
            <ac:inkMk id="63" creationId="{A1FF214B-9C53-4066-AEA2-D16C783A9B3E}"/>
          </ac:inkMkLst>
        </pc:inkChg>
        <pc:inkChg chg="add del">
          <ac:chgData name="Viet Anh Nguyen" userId="b95f61ff061388d5" providerId="LiveId" clId="{63A4074C-12D4-42CC-A380-9EE05C25C2F3}" dt="2022-01-19T09:52:37.506" v="3073"/>
          <ac:inkMkLst>
            <pc:docMk/>
            <pc:sldMk cId="1959409725" sldId="282"/>
            <ac:inkMk id="64" creationId="{FA3AD12F-A9AD-4586-959D-24437822840A}"/>
          </ac:inkMkLst>
        </pc:inkChg>
        <pc:inkChg chg="add del">
          <ac:chgData name="Viet Anh Nguyen" userId="b95f61ff061388d5" providerId="LiveId" clId="{63A4074C-12D4-42CC-A380-9EE05C25C2F3}" dt="2022-01-19T09:52:37.506" v="3073"/>
          <ac:inkMkLst>
            <pc:docMk/>
            <pc:sldMk cId="1959409725" sldId="282"/>
            <ac:inkMk id="65" creationId="{31827DCC-C3E7-414A-AF99-7C94DD464E29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66" creationId="{9B81EE2F-770E-478A-B6B7-7A6048CC7FA7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67" creationId="{3AF42E8B-1027-44D0-83BF-49E5A258F10B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68" creationId="{2B4C3297-8CE5-4455-B872-FF4B344E2CC0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69" creationId="{3B2E2243-22F0-4EF8-9C0E-D61B9A14FB35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70" creationId="{41E5AB1C-D4A2-4E28-93D2-5AC8FB74D727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71" creationId="{0D47EA95-59C8-4A3B-B40F-D66475C548C4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72" creationId="{9C8619C0-08A0-4299-8397-E706B41B815B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73" creationId="{C68CC34B-68F8-45A0-843A-E7DC2ED6C113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74" creationId="{CF31FC7E-1B90-4F41-BB0B-2C9DB159CC7F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75" creationId="{6EE5F0B1-45C6-4EDB-B49C-97AFD302E42B}"/>
          </ac:inkMkLst>
        </pc:inkChg>
        <pc:inkChg chg="add del">
          <ac:chgData name="Viet Anh Nguyen" userId="b95f61ff061388d5" providerId="LiveId" clId="{63A4074C-12D4-42CC-A380-9EE05C25C2F3}" dt="2022-01-19T09:52:46.194" v="3084"/>
          <ac:inkMkLst>
            <pc:docMk/>
            <pc:sldMk cId="1959409725" sldId="282"/>
            <ac:inkMk id="76" creationId="{A94C2187-7073-4164-8D79-5DAEFB745048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77" creationId="{691033AC-DADA-48E9-B8EB-0CE4E1C487A1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78" creationId="{8C2185C1-B05F-4C6A-8892-F737F64EC84D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79" creationId="{EE4472F7-B711-4983-9B19-98D1AE3A50B5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0" creationId="{76BFEA89-67E5-4747-A484-A8453EC703B3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1" creationId="{2D497E4D-E5D1-40A5-AF49-66EDF506AB73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2" creationId="{8E78A0AC-A383-4F4E-81E0-955AFB0D2885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3" creationId="{983EC6D2-DD1D-48AE-BA90-009E5C903428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4" creationId="{F506ADD0-9882-4540-BBE2-FD74B84D66B0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5" creationId="{FBCD08C0-EF8B-4D5B-A8AC-313BAAEF2F1A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6" creationId="{D22B4BB3-F599-4DD6-9401-CA7562910CC4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7" creationId="{55F265C3-A3F2-458F-BEFC-6A1EE564CEA6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8" creationId="{ECAD8C93-EB4D-4FC2-BA18-BE72EB582743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89" creationId="{6137DCB8-EDCA-4228-B7D5-E6B5F88043B4}"/>
          </ac:inkMkLst>
        </pc:inkChg>
        <pc:inkChg chg="add del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90" creationId="{2ADBCEA0-7A63-49DC-8FCB-1D49E3B28F62}"/>
          </ac:inkMkLst>
        </pc:inkChg>
        <pc:inkChg chg="add">
          <ac:chgData name="Viet Anh Nguyen" userId="b95f61ff061388d5" providerId="LiveId" clId="{63A4074C-12D4-42CC-A380-9EE05C25C2F3}" dt="2022-01-19T09:52:49.347" v="3098"/>
          <ac:inkMkLst>
            <pc:docMk/>
            <pc:sldMk cId="1959409725" sldId="282"/>
            <ac:inkMk id="91" creationId="{E5C68C07-C8FD-4C34-ABA6-726BDCEF9989}"/>
          </ac:inkMkLst>
        </pc:inkChg>
        <pc:inkChg chg="add del">
          <ac:chgData name="Viet Anh Nguyen" userId="b95f61ff061388d5" providerId="LiveId" clId="{63A4074C-12D4-42CC-A380-9EE05C25C2F3}" dt="2022-01-19T09:53:00.027" v="3101"/>
          <ac:inkMkLst>
            <pc:docMk/>
            <pc:sldMk cId="1959409725" sldId="282"/>
            <ac:inkMk id="92" creationId="{CC778E38-4A7A-4285-BDAE-29C0EC70EEE3}"/>
          </ac:inkMkLst>
        </pc:inkChg>
        <pc:inkChg chg="add del">
          <ac:chgData name="Viet Anh Nguyen" userId="b95f61ff061388d5" providerId="LiveId" clId="{63A4074C-12D4-42CC-A380-9EE05C25C2F3}" dt="2022-01-19T09:53:00.027" v="3101"/>
          <ac:inkMkLst>
            <pc:docMk/>
            <pc:sldMk cId="1959409725" sldId="282"/>
            <ac:inkMk id="93" creationId="{F503A355-E9C1-498A-9D97-070763E99804}"/>
          </ac:inkMkLst>
        </pc:inkChg>
        <pc:inkChg chg="add">
          <ac:chgData name="Viet Anh Nguyen" userId="b95f61ff061388d5" providerId="LiveId" clId="{63A4074C-12D4-42CC-A380-9EE05C25C2F3}" dt="2022-01-19T09:53:00.027" v="3101"/>
          <ac:inkMkLst>
            <pc:docMk/>
            <pc:sldMk cId="1959409725" sldId="282"/>
            <ac:inkMk id="94" creationId="{F2AC42BB-1169-4568-850A-EDDDC97EFE59}"/>
          </ac:inkMkLst>
        </pc:inkChg>
        <pc:inkChg chg="add del">
          <ac:chgData name="Viet Anh Nguyen" userId="b95f61ff061388d5" providerId="LiveId" clId="{63A4074C-12D4-42CC-A380-9EE05C25C2F3}" dt="2022-01-19T09:53:11.251" v="3104"/>
          <ac:inkMkLst>
            <pc:docMk/>
            <pc:sldMk cId="1959409725" sldId="282"/>
            <ac:inkMk id="95" creationId="{1ECE4800-2286-4C5F-8346-C840849AA40B}"/>
          </ac:inkMkLst>
        </pc:inkChg>
        <pc:inkChg chg="add del">
          <ac:chgData name="Viet Anh Nguyen" userId="b95f61ff061388d5" providerId="LiveId" clId="{63A4074C-12D4-42CC-A380-9EE05C25C2F3}" dt="2022-01-19T09:53:11.251" v="3104"/>
          <ac:inkMkLst>
            <pc:docMk/>
            <pc:sldMk cId="1959409725" sldId="282"/>
            <ac:inkMk id="96" creationId="{DD65151F-C7F5-453E-A857-7C388B829148}"/>
          </ac:inkMkLst>
        </pc:inkChg>
        <pc:inkChg chg="add">
          <ac:chgData name="Viet Anh Nguyen" userId="b95f61ff061388d5" providerId="LiveId" clId="{63A4074C-12D4-42CC-A380-9EE05C25C2F3}" dt="2022-01-19T09:53:11.251" v="3104"/>
          <ac:inkMkLst>
            <pc:docMk/>
            <pc:sldMk cId="1959409725" sldId="282"/>
            <ac:inkMk id="97" creationId="{E563B32E-CCDA-42F1-89F3-048D094AFD3E}"/>
          </ac:inkMkLst>
        </pc:inkChg>
        <pc:inkChg chg="add del">
          <ac:chgData name="Viet Anh Nguyen" userId="b95f61ff061388d5" providerId="LiveId" clId="{63A4074C-12D4-42CC-A380-9EE05C25C2F3}" dt="2022-01-19T09:53:12.324" v="3107"/>
          <ac:inkMkLst>
            <pc:docMk/>
            <pc:sldMk cId="1959409725" sldId="282"/>
            <ac:inkMk id="98" creationId="{B541CFCF-FE43-42BF-8979-45D166258D7A}"/>
          </ac:inkMkLst>
        </pc:inkChg>
        <pc:inkChg chg="add del">
          <ac:chgData name="Viet Anh Nguyen" userId="b95f61ff061388d5" providerId="LiveId" clId="{63A4074C-12D4-42CC-A380-9EE05C25C2F3}" dt="2022-01-19T09:53:12.324" v="3107"/>
          <ac:inkMkLst>
            <pc:docMk/>
            <pc:sldMk cId="1959409725" sldId="282"/>
            <ac:inkMk id="99" creationId="{0263E787-CBB6-447B-8C03-B1F5D04C7A09}"/>
          </ac:inkMkLst>
        </pc:inkChg>
        <pc:inkChg chg="add">
          <ac:chgData name="Viet Anh Nguyen" userId="b95f61ff061388d5" providerId="LiveId" clId="{63A4074C-12D4-42CC-A380-9EE05C25C2F3}" dt="2022-01-19T09:53:12.324" v="3107"/>
          <ac:inkMkLst>
            <pc:docMk/>
            <pc:sldMk cId="1959409725" sldId="282"/>
            <ac:inkMk id="100" creationId="{C717CC5F-9BFA-4C72-894C-F2F299921983}"/>
          </ac:inkMkLst>
        </pc:inkChg>
        <pc:inkChg chg="add del">
          <ac:chgData name="Viet Anh Nguyen" userId="b95f61ff061388d5" providerId="LiveId" clId="{63A4074C-12D4-42CC-A380-9EE05C25C2F3}" dt="2022-01-19T09:53:18.218" v="3111"/>
          <ac:inkMkLst>
            <pc:docMk/>
            <pc:sldMk cId="1959409725" sldId="282"/>
            <ac:inkMk id="101" creationId="{D7044D19-9361-426D-A4AF-55A18A6B836E}"/>
          </ac:inkMkLst>
        </pc:inkChg>
        <pc:inkChg chg="add del">
          <ac:chgData name="Viet Anh Nguyen" userId="b95f61ff061388d5" providerId="LiveId" clId="{63A4074C-12D4-42CC-A380-9EE05C25C2F3}" dt="2022-01-19T09:53:18.218" v="3111"/>
          <ac:inkMkLst>
            <pc:docMk/>
            <pc:sldMk cId="1959409725" sldId="282"/>
            <ac:inkMk id="102" creationId="{D1233A96-6285-401E-89B9-4A750884CB83}"/>
          </ac:inkMkLst>
        </pc:inkChg>
        <pc:inkChg chg="add">
          <ac:chgData name="Viet Anh Nguyen" userId="b95f61ff061388d5" providerId="LiveId" clId="{63A4074C-12D4-42CC-A380-9EE05C25C2F3}" dt="2022-01-19T09:53:17.698" v="3110" actId="9405"/>
          <ac:inkMkLst>
            <pc:docMk/>
            <pc:sldMk cId="1959409725" sldId="282"/>
            <ac:inkMk id="103" creationId="{4D0AA2D0-96A2-4535-9406-274EE32704FA}"/>
          </ac:inkMkLst>
        </pc:inkChg>
        <pc:inkChg chg="add">
          <ac:chgData name="Viet Anh Nguyen" userId="b95f61ff061388d5" providerId="LiveId" clId="{63A4074C-12D4-42CC-A380-9EE05C25C2F3}" dt="2022-01-19T09:53:18.218" v="3111"/>
          <ac:inkMkLst>
            <pc:docMk/>
            <pc:sldMk cId="1959409725" sldId="282"/>
            <ac:inkMk id="104" creationId="{368B9277-0B3C-4C36-8B03-569FF00340AB}"/>
          </ac:inkMkLst>
        </pc:inkChg>
        <pc:inkChg chg="add del">
          <ac:chgData name="Viet Anh Nguyen" userId="b95f61ff061388d5" providerId="LiveId" clId="{63A4074C-12D4-42CC-A380-9EE05C25C2F3}" dt="2022-01-19T09:55:22.734" v="3117"/>
          <ac:inkMkLst>
            <pc:docMk/>
            <pc:sldMk cId="1959409725" sldId="282"/>
            <ac:inkMk id="105" creationId="{FE2F792B-66AE-41BF-841D-4DDDB3E7443F}"/>
          </ac:inkMkLst>
        </pc:inkChg>
        <pc:inkChg chg="add del">
          <ac:chgData name="Viet Anh Nguyen" userId="b95f61ff061388d5" providerId="LiveId" clId="{63A4074C-12D4-42CC-A380-9EE05C25C2F3}" dt="2022-01-19T09:55:22.734" v="3117"/>
          <ac:inkMkLst>
            <pc:docMk/>
            <pc:sldMk cId="1959409725" sldId="282"/>
            <ac:inkMk id="106" creationId="{9D1D9CC0-7DBC-489B-9E11-C2B3DF5C22A0}"/>
          </ac:inkMkLst>
        </pc:inkChg>
        <pc:inkChg chg="add del">
          <ac:chgData name="Viet Anh Nguyen" userId="b95f61ff061388d5" providerId="LiveId" clId="{63A4074C-12D4-42CC-A380-9EE05C25C2F3}" dt="2022-01-19T09:55:22.734" v="3117"/>
          <ac:inkMkLst>
            <pc:docMk/>
            <pc:sldMk cId="1959409725" sldId="282"/>
            <ac:inkMk id="107" creationId="{A0AAD6F3-C55C-4969-8B52-0C2D2B1FC2E4}"/>
          </ac:inkMkLst>
        </pc:inkChg>
        <pc:inkChg chg="add del">
          <ac:chgData name="Viet Anh Nguyen" userId="b95f61ff061388d5" providerId="LiveId" clId="{63A4074C-12D4-42CC-A380-9EE05C25C2F3}" dt="2022-01-19T09:55:22.734" v="3117"/>
          <ac:inkMkLst>
            <pc:docMk/>
            <pc:sldMk cId="1959409725" sldId="282"/>
            <ac:inkMk id="108" creationId="{635FD0BB-8A5B-4B72-949E-86706DF873B2}"/>
          </ac:inkMkLst>
        </pc:inkChg>
        <pc:inkChg chg="add del">
          <ac:chgData name="Viet Anh Nguyen" userId="b95f61ff061388d5" providerId="LiveId" clId="{63A4074C-12D4-42CC-A380-9EE05C25C2F3}" dt="2022-01-19T09:55:22.734" v="3117"/>
          <ac:inkMkLst>
            <pc:docMk/>
            <pc:sldMk cId="1959409725" sldId="282"/>
            <ac:inkMk id="109" creationId="{C99F06F0-ADE8-4944-B399-EE2BC2D0491F}"/>
          </ac:inkMkLst>
        </pc:inkChg>
        <pc:inkChg chg="add">
          <ac:chgData name="Viet Anh Nguyen" userId="b95f61ff061388d5" providerId="LiveId" clId="{63A4074C-12D4-42CC-A380-9EE05C25C2F3}" dt="2022-01-19T09:55:22.734" v="3117"/>
          <ac:inkMkLst>
            <pc:docMk/>
            <pc:sldMk cId="1959409725" sldId="282"/>
            <ac:inkMk id="110" creationId="{88FAC1E3-C010-4C1A-9FAF-C6F9D7D05DE1}"/>
          </ac:inkMkLst>
        </pc:inkChg>
        <pc:inkChg chg="add del">
          <ac:chgData name="Viet Anh Nguyen" userId="b95f61ff061388d5" providerId="LiveId" clId="{63A4074C-12D4-42CC-A380-9EE05C25C2F3}" dt="2022-01-19T09:55:26.816" v="3122"/>
          <ac:inkMkLst>
            <pc:docMk/>
            <pc:sldMk cId="1959409725" sldId="282"/>
            <ac:inkMk id="111" creationId="{33AACEB5-B8A1-44A8-9DBE-32D8B029EEB3}"/>
          </ac:inkMkLst>
        </pc:inkChg>
        <pc:inkChg chg="add del">
          <ac:chgData name="Viet Anh Nguyen" userId="b95f61ff061388d5" providerId="LiveId" clId="{63A4074C-12D4-42CC-A380-9EE05C25C2F3}" dt="2022-01-19T09:55:26.816" v="3122"/>
          <ac:inkMkLst>
            <pc:docMk/>
            <pc:sldMk cId="1959409725" sldId="282"/>
            <ac:inkMk id="112" creationId="{87FE776A-35F3-4C80-8CD9-7DF78FFDF5CB}"/>
          </ac:inkMkLst>
        </pc:inkChg>
        <pc:inkChg chg="add del">
          <ac:chgData name="Viet Anh Nguyen" userId="b95f61ff061388d5" providerId="LiveId" clId="{63A4074C-12D4-42CC-A380-9EE05C25C2F3}" dt="2022-01-19T09:55:26.816" v="3122"/>
          <ac:inkMkLst>
            <pc:docMk/>
            <pc:sldMk cId="1959409725" sldId="282"/>
            <ac:inkMk id="113" creationId="{0339DD4B-1E4D-4A94-BF67-019861ECD87E}"/>
          </ac:inkMkLst>
        </pc:inkChg>
        <pc:inkChg chg="add del">
          <ac:chgData name="Viet Anh Nguyen" userId="b95f61ff061388d5" providerId="LiveId" clId="{63A4074C-12D4-42CC-A380-9EE05C25C2F3}" dt="2022-01-19T09:55:26.816" v="3122"/>
          <ac:inkMkLst>
            <pc:docMk/>
            <pc:sldMk cId="1959409725" sldId="282"/>
            <ac:inkMk id="114" creationId="{7EF5A963-0F7D-42EA-9215-4961C43C852D}"/>
          </ac:inkMkLst>
        </pc:inkChg>
        <pc:inkChg chg="add">
          <ac:chgData name="Viet Anh Nguyen" userId="b95f61ff061388d5" providerId="LiveId" clId="{63A4074C-12D4-42CC-A380-9EE05C25C2F3}" dt="2022-01-19T09:55:26.816" v="3122"/>
          <ac:inkMkLst>
            <pc:docMk/>
            <pc:sldMk cId="1959409725" sldId="282"/>
            <ac:inkMk id="115" creationId="{D86A798D-C80E-483C-9CA1-573F0CB5A33D}"/>
          </ac:inkMkLst>
        </pc:inkChg>
        <pc:inkChg chg="add">
          <ac:chgData name="Viet Anh Nguyen" userId="b95f61ff061388d5" providerId="LiveId" clId="{63A4074C-12D4-42CC-A380-9EE05C25C2F3}" dt="2022-01-19T09:55:45.938" v="3123" actId="9405"/>
          <ac:inkMkLst>
            <pc:docMk/>
            <pc:sldMk cId="1959409725" sldId="282"/>
            <ac:inkMk id="116" creationId="{4F7A5AA9-4FD3-46C6-90B3-49943D0ADBC8}"/>
          </ac:inkMkLst>
        </pc:inkChg>
        <pc:inkChg chg="add">
          <ac:chgData name="Viet Anh Nguyen" userId="b95f61ff061388d5" providerId="LiveId" clId="{63A4074C-12D4-42CC-A380-9EE05C25C2F3}" dt="2022-01-19T09:55:46.151" v="3124" actId="9405"/>
          <ac:inkMkLst>
            <pc:docMk/>
            <pc:sldMk cId="1959409725" sldId="282"/>
            <ac:inkMk id="117" creationId="{1BC10B07-68CF-4DDE-A3F5-8F6543F4FD01}"/>
          </ac:inkMkLst>
        </pc:inkChg>
        <pc:inkChg chg="add del">
          <ac:chgData name="Viet Anh Nguyen" userId="b95f61ff061388d5" providerId="LiveId" clId="{63A4074C-12D4-42CC-A380-9EE05C25C2F3}" dt="2022-01-19T09:55:49.558" v="3127"/>
          <ac:inkMkLst>
            <pc:docMk/>
            <pc:sldMk cId="1959409725" sldId="282"/>
            <ac:inkMk id="118" creationId="{7B9D710D-23B5-4382-B30A-EB0B910705E1}"/>
          </ac:inkMkLst>
        </pc:inkChg>
        <pc:inkChg chg="add del">
          <ac:chgData name="Viet Anh Nguyen" userId="b95f61ff061388d5" providerId="LiveId" clId="{63A4074C-12D4-42CC-A380-9EE05C25C2F3}" dt="2022-01-19T09:55:49.558" v="3127"/>
          <ac:inkMkLst>
            <pc:docMk/>
            <pc:sldMk cId="1959409725" sldId="282"/>
            <ac:inkMk id="119" creationId="{DC30284C-3223-4F6E-907C-F5F08708CB4A}"/>
          </ac:inkMkLst>
        </pc:inkChg>
        <pc:inkChg chg="add">
          <ac:chgData name="Viet Anh Nguyen" userId="b95f61ff061388d5" providerId="LiveId" clId="{63A4074C-12D4-42CC-A380-9EE05C25C2F3}" dt="2022-01-19T09:55:49.558" v="3127"/>
          <ac:inkMkLst>
            <pc:docMk/>
            <pc:sldMk cId="1959409725" sldId="282"/>
            <ac:inkMk id="120" creationId="{4F6BEF14-ED27-45DB-9094-024159D29D43}"/>
          </ac:inkMkLst>
        </pc:inkChg>
        <pc:inkChg chg="add del">
          <ac:chgData name="Viet Anh Nguyen" userId="b95f61ff061388d5" providerId="LiveId" clId="{63A4074C-12D4-42CC-A380-9EE05C25C2F3}" dt="2022-01-19T09:55:53.068" v="3130"/>
          <ac:inkMkLst>
            <pc:docMk/>
            <pc:sldMk cId="1959409725" sldId="282"/>
            <ac:inkMk id="121" creationId="{88E0FE37-D39E-4651-9090-34B58717F8C6}"/>
          </ac:inkMkLst>
        </pc:inkChg>
        <pc:inkChg chg="add del">
          <ac:chgData name="Viet Anh Nguyen" userId="b95f61ff061388d5" providerId="LiveId" clId="{63A4074C-12D4-42CC-A380-9EE05C25C2F3}" dt="2022-01-19T09:55:53.068" v="3130"/>
          <ac:inkMkLst>
            <pc:docMk/>
            <pc:sldMk cId="1959409725" sldId="282"/>
            <ac:inkMk id="122" creationId="{5540A8C0-5C1B-42E5-8DC4-170983D14556}"/>
          </ac:inkMkLst>
        </pc:inkChg>
        <pc:inkChg chg="add">
          <ac:chgData name="Viet Anh Nguyen" userId="b95f61ff061388d5" providerId="LiveId" clId="{63A4074C-12D4-42CC-A380-9EE05C25C2F3}" dt="2022-01-19T09:55:53.068" v="3130"/>
          <ac:inkMkLst>
            <pc:docMk/>
            <pc:sldMk cId="1959409725" sldId="282"/>
            <ac:inkMk id="123" creationId="{EB88BF35-3557-4FED-8C75-DC7F9A1190CF}"/>
          </ac:inkMkLst>
        </pc:inkChg>
      </pc:sldChg>
      <pc:sldChg chg="addSp delSp mod">
        <pc:chgData name="Viet Anh Nguyen" userId="b95f61ff061388d5" providerId="LiveId" clId="{63A4074C-12D4-42CC-A380-9EE05C25C2F3}" dt="2022-01-19T09:59:31.522" v="3210"/>
        <pc:sldMkLst>
          <pc:docMk/>
          <pc:sldMk cId="1313389954" sldId="283"/>
        </pc:sldMkLst>
        <pc:inkChg chg="add del">
          <ac:chgData name="Viet Anh Nguyen" userId="b95f61ff061388d5" providerId="LiveId" clId="{63A4074C-12D4-42CC-A380-9EE05C25C2F3}" dt="2022-01-19T09:58:27.944" v="3133"/>
          <ac:inkMkLst>
            <pc:docMk/>
            <pc:sldMk cId="1313389954" sldId="283"/>
            <ac:inkMk id="2" creationId="{6FAE70AE-7437-4051-B9AB-858E96299CBD}"/>
          </ac:inkMkLst>
        </pc:inkChg>
        <pc:inkChg chg="add del">
          <ac:chgData name="Viet Anh Nguyen" userId="b95f61ff061388d5" providerId="LiveId" clId="{63A4074C-12D4-42CC-A380-9EE05C25C2F3}" dt="2022-01-19T09:58:27.944" v="3133"/>
          <ac:inkMkLst>
            <pc:docMk/>
            <pc:sldMk cId="1313389954" sldId="283"/>
            <ac:inkMk id="4" creationId="{726CF357-FFCB-4C39-AF41-284E7526631F}"/>
          </ac:inkMkLst>
        </pc:inkChg>
        <pc:inkChg chg="add del">
          <ac:chgData name="Viet Anh Nguyen" userId="b95f61ff061388d5" providerId="LiveId" clId="{63A4074C-12D4-42CC-A380-9EE05C25C2F3}" dt="2022-01-19T09:58:28.932" v="3135"/>
          <ac:inkMkLst>
            <pc:docMk/>
            <pc:sldMk cId="1313389954" sldId="283"/>
            <ac:inkMk id="6" creationId="{E5DFB6B6-BB0C-4D80-A899-0FF502F1FEA7}"/>
          </ac:inkMkLst>
        </pc:inkChg>
        <pc:inkChg chg="add del">
          <ac:chgData name="Viet Anh Nguyen" userId="b95f61ff061388d5" providerId="LiveId" clId="{63A4074C-12D4-42CC-A380-9EE05C25C2F3}" dt="2022-01-19T09:58:28.932" v="3135"/>
          <ac:inkMkLst>
            <pc:docMk/>
            <pc:sldMk cId="1313389954" sldId="283"/>
            <ac:inkMk id="7" creationId="{5E8DE3B2-A033-41EF-8E6B-34E5CC00E594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8" creationId="{5DDDFD9E-FFFE-4488-9D50-B5EEE36D4A8B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9" creationId="{B4550FCD-09EF-44EE-A2D9-43345FE08DEB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0" creationId="{DC3C649A-F0FC-4C6D-A6CA-5DB0952CDDF2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1" creationId="{6B8472E0-C54B-46E7-B1AB-DCDEA6FE7247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2" creationId="{26B13284-1BA2-4796-89C6-D26C4F1C7BB9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3" creationId="{A82EEB8A-A239-4675-BEA4-734D1CAD3076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4" creationId="{965E58EA-C964-4AEE-84BC-A5B26CAF2D5B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5" creationId="{402F3598-773E-47DF-9ED5-9F0C78CD8CC1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6" creationId="{AE4AC802-92EE-43CC-845D-A10BC2BE3801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7" creationId="{95D7FB72-BB46-4055-9B7C-F809DFCC41BA}"/>
          </ac:inkMkLst>
        </pc:inkChg>
        <pc:inkChg chg="add del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8" creationId="{416CCF60-74C9-4EA1-BA5C-C2DE84C75A7F}"/>
          </ac:inkMkLst>
        </pc:inkChg>
        <pc:inkChg chg="add">
          <ac:chgData name="Viet Anh Nguyen" userId="b95f61ff061388d5" providerId="LiveId" clId="{63A4074C-12D4-42CC-A380-9EE05C25C2F3}" dt="2022-01-19T09:58:34.436" v="3146"/>
          <ac:inkMkLst>
            <pc:docMk/>
            <pc:sldMk cId="1313389954" sldId="283"/>
            <ac:inkMk id="19" creationId="{FD2D478B-9AB3-40B5-B210-A4480CD75821}"/>
          </ac:inkMkLst>
        </pc:inkChg>
        <pc:inkChg chg="add del">
          <ac:chgData name="Viet Anh Nguyen" userId="b95f61ff061388d5" providerId="LiveId" clId="{63A4074C-12D4-42CC-A380-9EE05C25C2F3}" dt="2022-01-19T09:58:37.280" v="3153"/>
          <ac:inkMkLst>
            <pc:docMk/>
            <pc:sldMk cId="1313389954" sldId="283"/>
            <ac:inkMk id="20" creationId="{882F7725-30E8-4D94-9780-D6750AE019E0}"/>
          </ac:inkMkLst>
        </pc:inkChg>
        <pc:inkChg chg="add del">
          <ac:chgData name="Viet Anh Nguyen" userId="b95f61ff061388d5" providerId="LiveId" clId="{63A4074C-12D4-42CC-A380-9EE05C25C2F3}" dt="2022-01-19T09:58:37.280" v="3153"/>
          <ac:inkMkLst>
            <pc:docMk/>
            <pc:sldMk cId="1313389954" sldId="283"/>
            <ac:inkMk id="21" creationId="{38AE4F2A-8F91-4713-8B57-7D6EE6745D5A}"/>
          </ac:inkMkLst>
        </pc:inkChg>
        <pc:inkChg chg="add del">
          <ac:chgData name="Viet Anh Nguyen" userId="b95f61ff061388d5" providerId="LiveId" clId="{63A4074C-12D4-42CC-A380-9EE05C25C2F3}" dt="2022-01-19T09:58:37.280" v="3153"/>
          <ac:inkMkLst>
            <pc:docMk/>
            <pc:sldMk cId="1313389954" sldId="283"/>
            <ac:inkMk id="22" creationId="{B6CF5324-C3EA-4056-A5FE-C29D3B901BE8}"/>
          </ac:inkMkLst>
        </pc:inkChg>
        <pc:inkChg chg="add del">
          <ac:chgData name="Viet Anh Nguyen" userId="b95f61ff061388d5" providerId="LiveId" clId="{63A4074C-12D4-42CC-A380-9EE05C25C2F3}" dt="2022-01-19T09:58:37.280" v="3153"/>
          <ac:inkMkLst>
            <pc:docMk/>
            <pc:sldMk cId="1313389954" sldId="283"/>
            <ac:inkMk id="23" creationId="{51C7838E-5722-47D4-B109-1C8EBD3A6438}"/>
          </ac:inkMkLst>
        </pc:inkChg>
        <pc:inkChg chg="add del">
          <ac:chgData name="Viet Anh Nguyen" userId="b95f61ff061388d5" providerId="LiveId" clId="{63A4074C-12D4-42CC-A380-9EE05C25C2F3}" dt="2022-01-19T09:58:37.280" v="3153"/>
          <ac:inkMkLst>
            <pc:docMk/>
            <pc:sldMk cId="1313389954" sldId="283"/>
            <ac:inkMk id="24" creationId="{E791BEBB-DB4D-4B3E-97C9-ABA72798D4F6}"/>
          </ac:inkMkLst>
        </pc:inkChg>
        <pc:inkChg chg="add del">
          <ac:chgData name="Viet Anh Nguyen" userId="b95f61ff061388d5" providerId="LiveId" clId="{63A4074C-12D4-42CC-A380-9EE05C25C2F3}" dt="2022-01-19T09:58:37.280" v="3153"/>
          <ac:inkMkLst>
            <pc:docMk/>
            <pc:sldMk cId="1313389954" sldId="283"/>
            <ac:inkMk id="25" creationId="{A03F2D36-C4AD-4D83-8C7B-80DEEFFB559B}"/>
          </ac:inkMkLst>
        </pc:inkChg>
        <pc:inkChg chg="add del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26" creationId="{8C39002F-193A-438B-AAEA-F1B9781C988C}"/>
          </ac:inkMkLst>
        </pc:inkChg>
        <pc:inkChg chg="add del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27" creationId="{59DDE7B2-4F24-425F-B652-3E2905621ED4}"/>
          </ac:inkMkLst>
        </pc:inkChg>
        <pc:inkChg chg="add del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28" creationId="{BADD6DD1-3B8F-4B3C-A599-9D49771E8B87}"/>
          </ac:inkMkLst>
        </pc:inkChg>
        <pc:inkChg chg="add del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29" creationId="{54FC8F45-3132-495A-9B05-9CD0722697C0}"/>
          </ac:inkMkLst>
        </pc:inkChg>
        <pc:inkChg chg="add del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30" creationId="{9441056E-1A3E-4332-A750-BAA732B5C8B6}"/>
          </ac:inkMkLst>
        </pc:inkChg>
        <pc:inkChg chg="add del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31" creationId="{5F73A99F-FC15-4887-9772-F5BCFF979C14}"/>
          </ac:inkMkLst>
        </pc:inkChg>
        <pc:inkChg chg="add del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32" creationId="{B400D344-D5A0-48FD-867E-8D1B42DBFEDA}"/>
          </ac:inkMkLst>
        </pc:inkChg>
        <pc:inkChg chg="add del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33" creationId="{01028A11-D39C-47A6-8031-E987C7C75E20}"/>
          </ac:inkMkLst>
        </pc:inkChg>
        <pc:inkChg chg="add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34" creationId="{BDE8C10C-5330-4990-8A10-CD5AFE4ACBD7}"/>
          </ac:inkMkLst>
        </pc:inkChg>
        <pc:inkChg chg="add">
          <ac:chgData name="Viet Anh Nguyen" userId="b95f61ff061388d5" providerId="LiveId" clId="{63A4074C-12D4-42CC-A380-9EE05C25C2F3}" dt="2022-01-19T09:58:40.316" v="3161"/>
          <ac:inkMkLst>
            <pc:docMk/>
            <pc:sldMk cId="1313389954" sldId="283"/>
            <ac:inkMk id="35" creationId="{F6E04653-7146-47E6-B15B-AB44EBC9DDED}"/>
          </ac:inkMkLst>
        </pc:inkChg>
        <pc:inkChg chg="add del">
          <ac:chgData name="Viet Anh Nguyen" userId="b95f61ff061388d5" providerId="LiveId" clId="{63A4074C-12D4-42CC-A380-9EE05C25C2F3}" dt="2022-01-19T09:58:48.422" v="3167"/>
          <ac:inkMkLst>
            <pc:docMk/>
            <pc:sldMk cId="1313389954" sldId="283"/>
            <ac:inkMk id="36" creationId="{DC6EDCFE-C2A8-4E25-BC92-7AE92B196520}"/>
          </ac:inkMkLst>
        </pc:inkChg>
        <pc:inkChg chg="add del">
          <ac:chgData name="Viet Anh Nguyen" userId="b95f61ff061388d5" providerId="LiveId" clId="{63A4074C-12D4-42CC-A380-9EE05C25C2F3}" dt="2022-01-19T09:58:48.422" v="3167"/>
          <ac:inkMkLst>
            <pc:docMk/>
            <pc:sldMk cId="1313389954" sldId="283"/>
            <ac:inkMk id="37" creationId="{4582BB5E-51D3-4177-BFB3-C372D6EF70BD}"/>
          </ac:inkMkLst>
        </pc:inkChg>
        <pc:inkChg chg="add del">
          <ac:chgData name="Viet Anh Nguyen" userId="b95f61ff061388d5" providerId="LiveId" clId="{63A4074C-12D4-42CC-A380-9EE05C25C2F3}" dt="2022-01-19T09:58:48.422" v="3167"/>
          <ac:inkMkLst>
            <pc:docMk/>
            <pc:sldMk cId="1313389954" sldId="283"/>
            <ac:inkMk id="38" creationId="{82143FB1-A617-40AF-BC3E-AA38294B0C40}"/>
          </ac:inkMkLst>
        </pc:inkChg>
        <pc:inkChg chg="add del">
          <ac:chgData name="Viet Anh Nguyen" userId="b95f61ff061388d5" providerId="LiveId" clId="{63A4074C-12D4-42CC-A380-9EE05C25C2F3}" dt="2022-01-19T09:58:48.422" v="3167"/>
          <ac:inkMkLst>
            <pc:docMk/>
            <pc:sldMk cId="1313389954" sldId="283"/>
            <ac:inkMk id="39" creationId="{40D4DBDF-59AD-4165-8513-45DEDC17049C}"/>
          </ac:inkMkLst>
        </pc:inkChg>
        <pc:inkChg chg="add del">
          <ac:chgData name="Viet Anh Nguyen" userId="b95f61ff061388d5" providerId="LiveId" clId="{63A4074C-12D4-42CC-A380-9EE05C25C2F3}" dt="2022-01-19T09:58:48.422" v="3167"/>
          <ac:inkMkLst>
            <pc:docMk/>
            <pc:sldMk cId="1313389954" sldId="283"/>
            <ac:inkMk id="40" creationId="{9126F61D-E8CF-4635-94D9-924F41D4EEA7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41" creationId="{D4149C0C-EBB8-46FE-A896-BB52A97CBCF5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42" creationId="{9AB22590-6B22-467D-9EC8-8331CF929513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43" creationId="{EAFEDCCB-BC47-4B3E-8B3D-CEF763EEE515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44" creationId="{96AC0752-9810-4AC1-90DD-722D425CDB85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45" creationId="{BC882C78-07F2-4A68-9978-0B822A403A63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46" creationId="{E915A254-F125-4598-9173-A02C0E31A80E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47" creationId="{78DE4598-8EBE-463D-ADE4-4DA0749AC7B5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48" creationId="{6BA6562E-2F26-4C83-8954-CD00CBAB24A3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49" creationId="{340BF439-DEBD-437D-BC5C-3A0AC82B8C7F}"/>
          </ac:inkMkLst>
        </pc:inkChg>
        <pc:inkChg chg="add del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50" creationId="{C4CDAE24-6972-455F-91E1-F14073E63ADD}"/>
          </ac:inkMkLst>
        </pc:inkChg>
        <pc:inkChg chg="add">
          <ac:chgData name="Viet Anh Nguyen" userId="b95f61ff061388d5" providerId="LiveId" clId="{63A4074C-12D4-42CC-A380-9EE05C25C2F3}" dt="2022-01-19T09:58:51.908" v="3177"/>
          <ac:inkMkLst>
            <pc:docMk/>
            <pc:sldMk cId="1313389954" sldId="283"/>
            <ac:inkMk id="51" creationId="{860A3DA9-0B1D-410F-A99E-A65360F08442}"/>
          </ac:inkMkLst>
        </pc:inkChg>
        <pc:inkChg chg="add del">
          <ac:chgData name="Viet Anh Nguyen" userId="b95f61ff061388d5" providerId="LiveId" clId="{63A4074C-12D4-42CC-A380-9EE05C25C2F3}" dt="2022-01-19T09:58:58.165" v="3182"/>
          <ac:inkMkLst>
            <pc:docMk/>
            <pc:sldMk cId="1313389954" sldId="283"/>
            <ac:inkMk id="52" creationId="{38E724FE-5EB2-481A-BD1F-895AC290408A}"/>
          </ac:inkMkLst>
        </pc:inkChg>
        <pc:inkChg chg="add del">
          <ac:chgData name="Viet Anh Nguyen" userId="b95f61ff061388d5" providerId="LiveId" clId="{63A4074C-12D4-42CC-A380-9EE05C25C2F3}" dt="2022-01-19T09:58:58.165" v="3182"/>
          <ac:inkMkLst>
            <pc:docMk/>
            <pc:sldMk cId="1313389954" sldId="283"/>
            <ac:inkMk id="53" creationId="{E1DBA983-A0DD-4444-8DB8-1E9916E9D66E}"/>
          </ac:inkMkLst>
        </pc:inkChg>
        <pc:inkChg chg="add del">
          <ac:chgData name="Viet Anh Nguyen" userId="b95f61ff061388d5" providerId="LiveId" clId="{63A4074C-12D4-42CC-A380-9EE05C25C2F3}" dt="2022-01-19T09:58:58.165" v="3182"/>
          <ac:inkMkLst>
            <pc:docMk/>
            <pc:sldMk cId="1313389954" sldId="283"/>
            <ac:inkMk id="54" creationId="{A69F3CFB-EF00-44AD-ACC0-86C242E9C902}"/>
          </ac:inkMkLst>
        </pc:inkChg>
        <pc:inkChg chg="add del">
          <ac:chgData name="Viet Anh Nguyen" userId="b95f61ff061388d5" providerId="LiveId" clId="{63A4074C-12D4-42CC-A380-9EE05C25C2F3}" dt="2022-01-19T09:58:58.165" v="3182"/>
          <ac:inkMkLst>
            <pc:docMk/>
            <pc:sldMk cId="1313389954" sldId="283"/>
            <ac:inkMk id="55" creationId="{8ADD5201-C867-4652-9613-11F8BF696608}"/>
          </ac:inkMkLst>
        </pc:inkChg>
        <pc:inkChg chg="add">
          <ac:chgData name="Viet Anh Nguyen" userId="b95f61ff061388d5" providerId="LiveId" clId="{63A4074C-12D4-42CC-A380-9EE05C25C2F3}" dt="2022-01-19T09:58:58.165" v="3182"/>
          <ac:inkMkLst>
            <pc:docMk/>
            <pc:sldMk cId="1313389954" sldId="283"/>
            <ac:inkMk id="56" creationId="{2BA590A6-6D12-4880-9DDA-DC9E6416D809}"/>
          </ac:inkMkLst>
        </pc:inkChg>
        <pc:inkChg chg="add del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57" creationId="{09E55203-525D-42AC-BCF4-54F8FDD581A9}"/>
          </ac:inkMkLst>
        </pc:inkChg>
        <pc:inkChg chg="add del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58" creationId="{997149C7-1FDE-4F2D-BA34-5186DF0A9A13}"/>
          </ac:inkMkLst>
        </pc:inkChg>
        <pc:inkChg chg="add del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59" creationId="{9F9670EE-DF4B-4708-81D2-0ED80EBA8492}"/>
          </ac:inkMkLst>
        </pc:inkChg>
        <pc:inkChg chg="add del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60" creationId="{7BC30899-6965-4CFC-A082-C6EF405A9F41}"/>
          </ac:inkMkLst>
        </pc:inkChg>
        <pc:inkChg chg="add del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61" creationId="{53EB69FF-C4DB-4A75-A8D1-760DDC528B68}"/>
          </ac:inkMkLst>
        </pc:inkChg>
        <pc:inkChg chg="add del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62" creationId="{BA567BC1-8EAF-476E-8329-60731364BB99}"/>
          </ac:inkMkLst>
        </pc:inkChg>
        <pc:inkChg chg="add del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63" creationId="{0E755C6A-C11F-4629-B5FF-54C9F4D21290}"/>
          </ac:inkMkLst>
        </pc:inkChg>
        <pc:inkChg chg="add del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64" creationId="{C8A853DD-734A-4805-8865-688E510A5B99}"/>
          </ac:inkMkLst>
        </pc:inkChg>
        <pc:inkChg chg="add del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65" creationId="{4BFDD8DB-4A39-4D90-B84A-318D6467E8D4}"/>
          </ac:inkMkLst>
        </pc:inkChg>
        <pc:inkChg chg="add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66" creationId="{4F688EA5-36E6-4179-93E6-9B8C00E6E928}"/>
          </ac:inkMkLst>
        </pc:inkChg>
        <pc:inkChg chg="add">
          <ac:chgData name="Viet Anh Nguyen" userId="b95f61ff061388d5" providerId="LiveId" clId="{63A4074C-12D4-42CC-A380-9EE05C25C2F3}" dt="2022-01-19T09:59:03.176" v="3192"/>
          <ac:inkMkLst>
            <pc:docMk/>
            <pc:sldMk cId="1313389954" sldId="283"/>
            <ac:inkMk id="67" creationId="{BEC006ED-FAAE-4DA2-AD2A-24D6CBCDC011}"/>
          </ac:inkMkLst>
        </pc:inkChg>
        <pc:inkChg chg="add">
          <ac:chgData name="Viet Anh Nguyen" userId="b95f61ff061388d5" providerId="LiveId" clId="{63A4074C-12D4-42CC-A380-9EE05C25C2F3}" dt="2022-01-19T09:59:06.296" v="3193" actId="9405"/>
          <ac:inkMkLst>
            <pc:docMk/>
            <pc:sldMk cId="1313389954" sldId="283"/>
            <ac:inkMk id="68" creationId="{DC7803E8-BDE0-40BC-89EF-D37F4D2BC119}"/>
          </ac:inkMkLst>
        </pc:inkChg>
        <pc:inkChg chg="add del">
          <ac:chgData name="Viet Anh Nguyen" userId="b95f61ff061388d5" providerId="LiveId" clId="{63A4074C-12D4-42CC-A380-9EE05C25C2F3}" dt="2022-01-19T09:59:13.274" v="3202"/>
          <ac:inkMkLst>
            <pc:docMk/>
            <pc:sldMk cId="1313389954" sldId="283"/>
            <ac:inkMk id="69" creationId="{AA9E9FC3-5BBA-4A47-B062-FF58E3388579}"/>
          </ac:inkMkLst>
        </pc:inkChg>
        <pc:inkChg chg="add del">
          <ac:chgData name="Viet Anh Nguyen" userId="b95f61ff061388d5" providerId="LiveId" clId="{63A4074C-12D4-42CC-A380-9EE05C25C2F3}" dt="2022-01-19T09:59:13.274" v="3202"/>
          <ac:inkMkLst>
            <pc:docMk/>
            <pc:sldMk cId="1313389954" sldId="283"/>
            <ac:inkMk id="70" creationId="{E390252B-B213-4573-AE48-9361D7FF39C4}"/>
          </ac:inkMkLst>
        </pc:inkChg>
        <pc:inkChg chg="add del">
          <ac:chgData name="Viet Anh Nguyen" userId="b95f61ff061388d5" providerId="LiveId" clId="{63A4074C-12D4-42CC-A380-9EE05C25C2F3}" dt="2022-01-19T09:59:13.274" v="3202"/>
          <ac:inkMkLst>
            <pc:docMk/>
            <pc:sldMk cId="1313389954" sldId="283"/>
            <ac:inkMk id="71" creationId="{A1E73C42-E714-4F78-A1F8-412EACE4BEC4}"/>
          </ac:inkMkLst>
        </pc:inkChg>
        <pc:inkChg chg="add del">
          <ac:chgData name="Viet Anh Nguyen" userId="b95f61ff061388d5" providerId="LiveId" clId="{63A4074C-12D4-42CC-A380-9EE05C25C2F3}" dt="2022-01-19T09:59:13.274" v="3202"/>
          <ac:inkMkLst>
            <pc:docMk/>
            <pc:sldMk cId="1313389954" sldId="283"/>
            <ac:inkMk id="72" creationId="{F128DAB6-5DE3-4EDA-AFC1-625085B1A625}"/>
          </ac:inkMkLst>
        </pc:inkChg>
        <pc:inkChg chg="add del">
          <ac:chgData name="Viet Anh Nguyen" userId="b95f61ff061388d5" providerId="LiveId" clId="{63A4074C-12D4-42CC-A380-9EE05C25C2F3}" dt="2022-01-19T09:59:13.274" v="3202"/>
          <ac:inkMkLst>
            <pc:docMk/>
            <pc:sldMk cId="1313389954" sldId="283"/>
            <ac:inkMk id="73" creationId="{7C0C4FB6-E0AE-4D44-9576-125B040F7682}"/>
          </ac:inkMkLst>
        </pc:inkChg>
        <pc:inkChg chg="add del">
          <ac:chgData name="Viet Anh Nguyen" userId="b95f61ff061388d5" providerId="LiveId" clId="{63A4074C-12D4-42CC-A380-9EE05C25C2F3}" dt="2022-01-19T09:59:13.274" v="3202"/>
          <ac:inkMkLst>
            <pc:docMk/>
            <pc:sldMk cId="1313389954" sldId="283"/>
            <ac:inkMk id="74" creationId="{2FBB1CB3-0177-4CA5-AEDB-A39AF979BF04}"/>
          </ac:inkMkLst>
        </pc:inkChg>
        <pc:inkChg chg="add del">
          <ac:chgData name="Viet Anh Nguyen" userId="b95f61ff061388d5" providerId="LiveId" clId="{63A4074C-12D4-42CC-A380-9EE05C25C2F3}" dt="2022-01-19T09:59:13.274" v="3202"/>
          <ac:inkMkLst>
            <pc:docMk/>
            <pc:sldMk cId="1313389954" sldId="283"/>
            <ac:inkMk id="75" creationId="{C0C08C84-E719-406A-B6A3-93052A374300}"/>
          </ac:inkMkLst>
        </pc:inkChg>
        <pc:inkChg chg="add del">
          <ac:chgData name="Viet Anh Nguyen" userId="b95f61ff061388d5" providerId="LiveId" clId="{63A4074C-12D4-42CC-A380-9EE05C25C2F3}" dt="2022-01-19T09:59:13.274" v="3202"/>
          <ac:inkMkLst>
            <pc:docMk/>
            <pc:sldMk cId="1313389954" sldId="283"/>
            <ac:inkMk id="76" creationId="{FFDB4829-55DE-4416-BC5F-2367C3377693}"/>
          </ac:inkMkLst>
        </pc:inkChg>
        <pc:inkChg chg="add">
          <ac:chgData name="Viet Anh Nguyen" userId="b95f61ff061388d5" providerId="LiveId" clId="{63A4074C-12D4-42CC-A380-9EE05C25C2F3}" dt="2022-01-19T09:59:13.274" v="3202"/>
          <ac:inkMkLst>
            <pc:docMk/>
            <pc:sldMk cId="1313389954" sldId="283"/>
            <ac:inkMk id="77" creationId="{E9974A8A-C4AD-4BAE-A11F-F5CC10C83C9E}"/>
          </ac:inkMkLst>
        </pc:inkChg>
        <pc:inkChg chg="add del">
          <ac:chgData name="Viet Anh Nguyen" userId="b95f61ff061388d5" providerId="LiveId" clId="{63A4074C-12D4-42CC-A380-9EE05C25C2F3}" dt="2022-01-19T09:59:24.475" v="3207"/>
          <ac:inkMkLst>
            <pc:docMk/>
            <pc:sldMk cId="1313389954" sldId="283"/>
            <ac:inkMk id="78" creationId="{A6ACDEF5-FA84-4F85-AF72-6376EAFFD889}"/>
          </ac:inkMkLst>
        </pc:inkChg>
        <pc:inkChg chg="add del">
          <ac:chgData name="Viet Anh Nguyen" userId="b95f61ff061388d5" providerId="LiveId" clId="{63A4074C-12D4-42CC-A380-9EE05C25C2F3}" dt="2022-01-19T09:59:24.475" v="3207"/>
          <ac:inkMkLst>
            <pc:docMk/>
            <pc:sldMk cId="1313389954" sldId="283"/>
            <ac:inkMk id="79" creationId="{444EE663-50A5-45D1-A37D-789D250B992B}"/>
          </ac:inkMkLst>
        </pc:inkChg>
        <pc:inkChg chg="add del">
          <ac:chgData name="Viet Anh Nguyen" userId="b95f61ff061388d5" providerId="LiveId" clId="{63A4074C-12D4-42CC-A380-9EE05C25C2F3}" dt="2022-01-19T09:59:24.475" v="3207"/>
          <ac:inkMkLst>
            <pc:docMk/>
            <pc:sldMk cId="1313389954" sldId="283"/>
            <ac:inkMk id="80" creationId="{E2BC8C6E-27DC-4CB5-8EE8-8822191CBB9D}"/>
          </ac:inkMkLst>
        </pc:inkChg>
        <pc:inkChg chg="add del">
          <ac:chgData name="Viet Anh Nguyen" userId="b95f61ff061388d5" providerId="LiveId" clId="{63A4074C-12D4-42CC-A380-9EE05C25C2F3}" dt="2022-01-19T09:59:24.475" v="3207"/>
          <ac:inkMkLst>
            <pc:docMk/>
            <pc:sldMk cId="1313389954" sldId="283"/>
            <ac:inkMk id="81" creationId="{B93B8EC5-0C3A-4251-BF85-7C0C65798B05}"/>
          </ac:inkMkLst>
        </pc:inkChg>
        <pc:inkChg chg="add">
          <ac:chgData name="Viet Anh Nguyen" userId="b95f61ff061388d5" providerId="LiveId" clId="{63A4074C-12D4-42CC-A380-9EE05C25C2F3}" dt="2022-01-19T09:59:24.475" v="3207"/>
          <ac:inkMkLst>
            <pc:docMk/>
            <pc:sldMk cId="1313389954" sldId="283"/>
            <ac:inkMk id="82" creationId="{6CF7269A-2F37-424B-BCD9-888ADA4D002B}"/>
          </ac:inkMkLst>
        </pc:inkChg>
        <pc:inkChg chg="add del">
          <ac:chgData name="Viet Anh Nguyen" userId="b95f61ff061388d5" providerId="LiveId" clId="{63A4074C-12D4-42CC-A380-9EE05C25C2F3}" dt="2022-01-19T09:59:31.522" v="3210"/>
          <ac:inkMkLst>
            <pc:docMk/>
            <pc:sldMk cId="1313389954" sldId="283"/>
            <ac:inkMk id="83" creationId="{EDC30038-B9F6-408B-9045-6B4511869696}"/>
          </ac:inkMkLst>
        </pc:inkChg>
        <pc:inkChg chg="add del">
          <ac:chgData name="Viet Anh Nguyen" userId="b95f61ff061388d5" providerId="LiveId" clId="{63A4074C-12D4-42CC-A380-9EE05C25C2F3}" dt="2022-01-19T09:59:31.522" v="3210"/>
          <ac:inkMkLst>
            <pc:docMk/>
            <pc:sldMk cId="1313389954" sldId="283"/>
            <ac:inkMk id="84" creationId="{AF0F95C8-44EA-4F9D-8F13-ADC3C15E42C1}"/>
          </ac:inkMkLst>
        </pc:inkChg>
        <pc:inkChg chg="add">
          <ac:chgData name="Viet Anh Nguyen" userId="b95f61ff061388d5" providerId="LiveId" clId="{63A4074C-12D4-42CC-A380-9EE05C25C2F3}" dt="2022-01-19T09:59:31.522" v="3210"/>
          <ac:inkMkLst>
            <pc:docMk/>
            <pc:sldMk cId="1313389954" sldId="283"/>
            <ac:inkMk id="85" creationId="{54A71260-FDFD-4A66-8FA9-942069C17E7A}"/>
          </ac:inkMkLst>
        </pc:inkChg>
      </pc:sldChg>
      <pc:sldChg chg="addSp delSp mod">
        <pc:chgData name="Viet Anh Nguyen" userId="b95f61ff061388d5" providerId="LiveId" clId="{63A4074C-12D4-42CC-A380-9EE05C25C2F3}" dt="2022-01-19T10:01:23.596" v="3243"/>
        <pc:sldMkLst>
          <pc:docMk/>
          <pc:sldMk cId="2506135751" sldId="284"/>
        </pc:sldMkLst>
        <pc:inkChg chg="add">
          <ac:chgData name="Viet Anh Nguyen" userId="b95f61ff061388d5" providerId="LiveId" clId="{63A4074C-12D4-42CC-A380-9EE05C25C2F3}" dt="2022-01-19T10:00:45.101" v="3211" actId="9405"/>
          <ac:inkMkLst>
            <pc:docMk/>
            <pc:sldMk cId="2506135751" sldId="284"/>
            <ac:inkMk id="2" creationId="{EC7FA4DA-7B16-4AD2-88A7-7D92FDCD0D1F}"/>
          </ac:inkMkLst>
        </pc:inkChg>
        <pc:inkChg chg="add del">
          <ac:chgData name="Viet Anh Nguyen" userId="b95f61ff061388d5" providerId="LiveId" clId="{63A4074C-12D4-42CC-A380-9EE05C25C2F3}" dt="2022-01-19T10:00:46.651" v="3214"/>
          <ac:inkMkLst>
            <pc:docMk/>
            <pc:sldMk cId="2506135751" sldId="284"/>
            <ac:inkMk id="4" creationId="{8E1E1369-6917-4F40-AFE6-B97E1C569CAD}"/>
          </ac:inkMkLst>
        </pc:inkChg>
        <pc:inkChg chg="add del">
          <ac:chgData name="Viet Anh Nguyen" userId="b95f61ff061388d5" providerId="LiveId" clId="{63A4074C-12D4-42CC-A380-9EE05C25C2F3}" dt="2022-01-19T10:00:46.651" v="3214"/>
          <ac:inkMkLst>
            <pc:docMk/>
            <pc:sldMk cId="2506135751" sldId="284"/>
            <ac:inkMk id="5" creationId="{CDF2A226-D6D2-407B-9E4A-CEF9B83245D4}"/>
          </ac:inkMkLst>
        </pc:inkChg>
        <pc:inkChg chg="add del">
          <ac:chgData name="Viet Anh Nguyen" userId="b95f61ff061388d5" providerId="LiveId" clId="{63A4074C-12D4-42CC-A380-9EE05C25C2F3}" dt="2022-01-19T10:00:47.703" v="3217"/>
          <ac:inkMkLst>
            <pc:docMk/>
            <pc:sldMk cId="2506135751" sldId="284"/>
            <ac:inkMk id="6" creationId="{5D33CC45-6538-421B-84DE-DD0D21E337FF}"/>
          </ac:inkMkLst>
        </pc:inkChg>
        <pc:inkChg chg="add del">
          <ac:chgData name="Viet Anh Nguyen" userId="b95f61ff061388d5" providerId="LiveId" clId="{63A4074C-12D4-42CC-A380-9EE05C25C2F3}" dt="2022-01-19T10:00:47.703" v="3217"/>
          <ac:inkMkLst>
            <pc:docMk/>
            <pc:sldMk cId="2506135751" sldId="284"/>
            <ac:inkMk id="7" creationId="{2549074D-6C95-4AD2-8B1B-264892F49B3B}"/>
          </ac:inkMkLst>
        </pc:inkChg>
        <pc:inkChg chg="add del">
          <ac:chgData name="Viet Anh Nguyen" userId="b95f61ff061388d5" providerId="LiveId" clId="{63A4074C-12D4-42CC-A380-9EE05C25C2F3}" dt="2022-01-19T10:00:47.703" v="3217"/>
          <ac:inkMkLst>
            <pc:docMk/>
            <pc:sldMk cId="2506135751" sldId="284"/>
            <ac:inkMk id="8" creationId="{7E486D03-D5EA-4E8D-9E2B-8F509C14062D}"/>
          </ac:inkMkLst>
        </pc:inkChg>
        <pc:inkChg chg="add">
          <ac:chgData name="Viet Anh Nguyen" userId="b95f61ff061388d5" providerId="LiveId" clId="{63A4074C-12D4-42CC-A380-9EE05C25C2F3}" dt="2022-01-19T10:00:47.703" v="3217"/>
          <ac:inkMkLst>
            <pc:docMk/>
            <pc:sldMk cId="2506135751" sldId="284"/>
            <ac:inkMk id="9" creationId="{7C0B7590-4B8F-45CF-82F1-E16539121E8D}"/>
          </ac:inkMkLst>
        </pc:inkChg>
        <pc:inkChg chg="add del">
          <ac:chgData name="Viet Anh Nguyen" userId="b95f61ff061388d5" providerId="LiveId" clId="{63A4074C-12D4-42CC-A380-9EE05C25C2F3}" dt="2022-01-19T10:00:56.561" v="3222"/>
          <ac:inkMkLst>
            <pc:docMk/>
            <pc:sldMk cId="2506135751" sldId="284"/>
            <ac:inkMk id="10" creationId="{12F07541-D882-497D-97E8-413470C55639}"/>
          </ac:inkMkLst>
        </pc:inkChg>
        <pc:inkChg chg="add del">
          <ac:chgData name="Viet Anh Nguyen" userId="b95f61ff061388d5" providerId="LiveId" clId="{63A4074C-12D4-42CC-A380-9EE05C25C2F3}" dt="2022-01-19T10:00:56.561" v="3222"/>
          <ac:inkMkLst>
            <pc:docMk/>
            <pc:sldMk cId="2506135751" sldId="284"/>
            <ac:inkMk id="11" creationId="{D4DDFE7A-9770-40F6-BAB6-B710061CF6FB}"/>
          </ac:inkMkLst>
        </pc:inkChg>
        <pc:inkChg chg="add del">
          <ac:chgData name="Viet Anh Nguyen" userId="b95f61ff061388d5" providerId="LiveId" clId="{63A4074C-12D4-42CC-A380-9EE05C25C2F3}" dt="2022-01-19T10:00:56.561" v="3222"/>
          <ac:inkMkLst>
            <pc:docMk/>
            <pc:sldMk cId="2506135751" sldId="284"/>
            <ac:inkMk id="12" creationId="{E0345ABF-984D-4CE6-8E88-BA7B7F55A284}"/>
          </ac:inkMkLst>
        </pc:inkChg>
        <pc:inkChg chg="add del">
          <ac:chgData name="Viet Anh Nguyen" userId="b95f61ff061388d5" providerId="LiveId" clId="{63A4074C-12D4-42CC-A380-9EE05C25C2F3}" dt="2022-01-19T10:00:56.561" v="3222"/>
          <ac:inkMkLst>
            <pc:docMk/>
            <pc:sldMk cId="2506135751" sldId="284"/>
            <ac:inkMk id="13" creationId="{4055EF6D-B06C-4ECA-99C7-44E3D552E80A}"/>
          </ac:inkMkLst>
        </pc:inkChg>
        <pc:inkChg chg="add">
          <ac:chgData name="Viet Anh Nguyen" userId="b95f61ff061388d5" providerId="LiveId" clId="{63A4074C-12D4-42CC-A380-9EE05C25C2F3}" dt="2022-01-19T10:00:56.561" v="3222"/>
          <ac:inkMkLst>
            <pc:docMk/>
            <pc:sldMk cId="2506135751" sldId="284"/>
            <ac:inkMk id="14" creationId="{62D4A698-E73F-4957-8A18-AB83D2352AA2}"/>
          </ac:inkMkLst>
        </pc:inkChg>
        <pc:inkChg chg="add">
          <ac:chgData name="Viet Anh Nguyen" userId="b95f61ff061388d5" providerId="LiveId" clId="{63A4074C-12D4-42CC-A380-9EE05C25C2F3}" dt="2022-01-19T10:00:56.756" v="3223" actId="9405"/>
          <ac:inkMkLst>
            <pc:docMk/>
            <pc:sldMk cId="2506135751" sldId="284"/>
            <ac:inkMk id="15" creationId="{3E0D89DC-9619-4379-89D0-65F7A90937C2}"/>
          </ac:inkMkLst>
        </pc:inkChg>
        <pc:inkChg chg="add">
          <ac:chgData name="Viet Anh Nguyen" userId="b95f61ff061388d5" providerId="LiveId" clId="{63A4074C-12D4-42CC-A380-9EE05C25C2F3}" dt="2022-01-19T10:00:56.943" v="3224" actId="9405"/>
          <ac:inkMkLst>
            <pc:docMk/>
            <pc:sldMk cId="2506135751" sldId="284"/>
            <ac:inkMk id="16" creationId="{A00EBD6A-D126-4BF3-814D-ABED2C16C57A}"/>
          </ac:inkMkLst>
        </pc:inkChg>
        <pc:inkChg chg="add del">
          <ac:chgData name="Viet Anh Nguyen" userId="b95f61ff061388d5" providerId="LiveId" clId="{63A4074C-12D4-42CC-A380-9EE05C25C2F3}" dt="2022-01-19T10:01:02.631" v="3227"/>
          <ac:inkMkLst>
            <pc:docMk/>
            <pc:sldMk cId="2506135751" sldId="284"/>
            <ac:inkMk id="17" creationId="{632B8CEC-4323-484E-9AFC-511D4D200876}"/>
          </ac:inkMkLst>
        </pc:inkChg>
        <pc:inkChg chg="add del">
          <ac:chgData name="Viet Anh Nguyen" userId="b95f61ff061388d5" providerId="LiveId" clId="{63A4074C-12D4-42CC-A380-9EE05C25C2F3}" dt="2022-01-19T10:01:02.631" v="3227"/>
          <ac:inkMkLst>
            <pc:docMk/>
            <pc:sldMk cId="2506135751" sldId="284"/>
            <ac:inkMk id="18" creationId="{56993E18-30A9-4178-B48F-4E68FE2A156C}"/>
          </ac:inkMkLst>
        </pc:inkChg>
        <pc:inkChg chg="add">
          <ac:chgData name="Viet Anh Nguyen" userId="b95f61ff061388d5" providerId="LiveId" clId="{63A4074C-12D4-42CC-A380-9EE05C25C2F3}" dt="2022-01-19T10:01:02.631" v="3227"/>
          <ac:inkMkLst>
            <pc:docMk/>
            <pc:sldMk cId="2506135751" sldId="284"/>
            <ac:inkMk id="19" creationId="{FFFC09C6-BA26-46E9-8D84-628B2D33A42C}"/>
          </ac:inkMkLst>
        </pc:inkChg>
        <pc:inkChg chg="add del">
          <ac:chgData name="Viet Anh Nguyen" userId="b95f61ff061388d5" providerId="LiveId" clId="{63A4074C-12D4-42CC-A380-9EE05C25C2F3}" dt="2022-01-19T10:01:09.176" v="3230"/>
          <ac:inkMkLst>
            <pc:docMk/>
            <pc:sldMk cId="2506135751" sldId="284"/>
            <ac:inkMk id="20" creationId="{06E6FF80-24DD-4795-A095-ABFE02D401C1}"/>
          </ac:inkMkLst>
        </pc:inkChg>
        <pc:inkChg chg="add del">
          <ac:chgData name="Viet Anh Nguyen" userId="b95f61ff061388d5" providerId="LiveId" clId="{63A4074C-12D4-42CC-A380-9EE05C25C2F3}" dt="2022-01-19T10:01:09.176" v="3230"/>
          <ac:inkMkLst>
            <pc:docMk/>
            <pc:sldMk cId="2506135751" sldId="284"/>
            <ac:inkMk id="21" creationId="{A8C3422C-3486-4D47-A40B-DB0BF9EABF4F}"/>
          </ac:inkMkLst>
        </pc:inkChg>
        <pc:inkChg chg="add">
          <ac:chgData name="Viet Anh Nguyen" userId="b95f61ff061388d5" providerId="LiveId" clId="{63A4074C-12D4-42CC-A380-9EE05C25C2F3}" dt="2022-01-19T10:01:09.176" v="3230"/>
          <ac:inkMkLst>
            <pc:docMk/>
            <pc:sldMk cId="2506135751" sldId="284"/>
            <ac:inkMk id="22" creationId="{3AB4B64D-2995-4217-B973-31169B20EDE3}"/>
          </ac:inkMkLst>
        </pc:inkChg>
        <pc:inkChg chg="add del">
          <ac:chgData name="Viet Anh Nguyen" userId="b95f61ff061388d5" providerId="LiveId" clId="{63A4074C-12D4-42CC-A380-9EE05C25C2F3}" dt="2022-01-19T10:01:14.441" v="3238"/>
          <ac:inkMkLst>
            <pc:docMk/>
            <pc:sldMk cId="2506135751" sldId="284"/>
            <ac:inkMk id="23" creationId="{93C80238-9970-4594-9EEF-38F733D7EFFB}"/>
          </ac:inkMkLst>
        </pc:inkChg>
        <pc:inkChg chg="add del">
          <ac:chgData name="Viet Anh Nguyen" userId="b95f61ff061388d5" providerId="LiveId" clId="{63A4074C-12D4-42CC-A380-9EE05C25C2F3}" dt="2022-01-19T10:01:14.441" v="3238"/>
          <ac:inkMkLst>
            <pc:docMk/>
            <pc:sldMk cId="2506135751" sldId="284"/>
            <ac:inkMk id="24" creationId="{A5D381DA-6A33-4766-89D5-82EB5742FE0F}"/>
          </ac:inkMkLst>
        </pc:inkChg>
        <pc:inkChg chg="add del">
          <ac:chgData name="Viet Anh Nguyen" userId="b95f61ff061388d5" providerId="LiveId" clId="{63A4074C-12D4-42CC-A380-9EE05C25C2F3}" dt="2022-01-19T10:01:14.441" v="3238"/>
          <ac:inkMkLst>
            <pc:docMk/>
            <pc:sldMk cId="2506135751" sldId="284"/>
            <ac:inkMk id="25" creationId="{06C37BA0-9582-4099-9BDC-C18F0F92BA5F}"/>
          </ac:inkMkLst>
        </pc:inkChg>
        <pc:inkChg chg="add del">
          <ac:chgData name="Viet Anh Nguyen" userId="b95f61ff061388d5" providerId="LiveId" clId="{63A4074C-12D4-42CC-A380-9EE05C25C2F3}" dt="2022-01-19T10:01:14.441" v="3238"/>
          <ac:inkMkLst>
            <pc:docMk/>
            <pc:sldMk cId="2506135751" sldId="284"/>
            <ac:inkMk id="26" creationId="{2E5541A9-D86F-4204-85C7-65D86C8AB9EB}"/>
          </ac:inkMkLst>
        </pc:inkChg>
        <pc:inkChg chg="add del">
          <ac:chgData name="Viet Anh Nguyen" userId="b95f61ff061388d5" providerId="LiveId" clId="{63A4074C-12D4-42CC-A380-9EE05C25C2F3}" dt="2022-01-19T10:01:14.441" v="3238"/>
          <ac:inkMkLst>
            <pc:docMk/>
            <pc:sldMk cId="2506135751" sldId="284"/>
            <ac:inkMk id="27" creationId="{F7B7D6C1-5B60-481C-8153-7F9679771750}"/>
          </ac:inkMkLst>
        </pc:inkChg>
        <pc:inkChg chg="add del">
          <ac:chgData name="Viet Anh Nguyen" userId="b95f61ff061388d5" providerId="LiveId" clId="{63A4074C-12D4-42CC-A380-9EE05C25C2F3}" dt="2022-01-19T10:01:14.441" v="3238"/>
          <ac:inkMkLst>
            <pc:docMk/>
            <pc:sldMk cId="2506135751" sldId="284"/>
            <ac:inkMk id="28" creationId="{4DF400E9-77AA-4495-A582-DB2D21AD9678}"/>
          </ac:inkMkLst>
        </pc:inkChg>
        <pc:inkChg chg="add del">
          <ac:chgData name="Viet Anh Nguyen" userId="b95f61ff061388d5" providerId="LiveId" clId="{63A4074C-12D4-42CC-A380-9EE05C25C2F3}" dt="2022-01-19T10:01:14.441" v="3238"/>
          <ac:inkMkLst>
            <pc:docMk/>
            <pc:sldMk cId="2506135751" sldId="284"/>
            <ac:inkMk id="29" creationId="{9AF9FCCA-6CD9-4CF8-818C-D042FBF2B4A7}"/>
          </ac:inkMkLst>
        </pc:inkChg>
        <pc:inkChg chg="add">
          <ac:chgData name="Viet Anh Nguyen" userId="b95f61ff061388d5" providerId="LiveId" clId="{63A4074C-12D4-42CC-A380-9EE05C25C2F3}" dt="2022-01-19T10:01:14.441" v="3238"/>
          <ac:inkMkLst>
            <pc:docMk/>
            <pc:sldMk cId="2506135751" sldId="284"/>
            <ac:inkMk id="30" creationId="{4A8D6EB8-20D6-4526-846E-FE37A4BE22B5}"/>
          </ac:inkMkLst>
        </pc:inkChg>
        <pc:inkChg chg="add">
          <ac:chgData name="Viet Anh Nguyen" userId="b95f61ff061388d5" providerId="LiveId" clId="{63A4074C-12D4-42CC-A380-9EE05C25C2F3}" dt="2022-01-19T10:01:21.637" v="3239" actId="9405"/>
          <ac:inkMkLst>
            <pc:docMk/>
            <pc:sldMk cId="2506135751" sldId="284"/>
            <ac:inkMk id="31" creationId="{57B87945-C11A-49D4-BDCA-2533A47D41F7}"/>
          </ac:inkMkLst>
        </pc:inkChg>
        <pc:inkChg chg="add">
          <ac:chgData name="Viet Anh Nguyen" userId="b95f61ff061388d5" providerId="LiveId" clId="{63A4074C-12D4-42CC-A380-9EE05C25C2F3}" dt="2022-01-19T10:01:22.007" v="3240" actId="9405"/>
          <ac:inkMkLst>
            <pc:docMk/>
            <pc:sldMk cId="2506135751" sldId="284"/>
            <ac:inkMk id="32" creationId="{7EA7BE58-1F6D-4877-A686-8010B43E4C1E}"/>
          </ac:inkMkLst>
        </pc:inkChg>
        <pc:inkChg chg="add del">
          <ac:chgData name="Viet Anh Nguyen" userId="b95f61ff061388d5" providerId="LiveId" clId="{63A4074C-12D4-42CC-A380-9EE05C25C2F3}" dt="2022-01-19T10:01:23.596" v="3243"/>
          <ac:inkMkLst>
            <pc:docMk/>
            <pc:sldMk cId="2506135751" sldId="284"/>
            <ac:inkMk id="33" creationId="{024ACD00-715B-4E23-95EB-83D1A2B19A97}"/>
          </ac:inkMkLst>
        </pc:inkChg>
        <pc:inkChg chg="add del">
          <ac:chgData name="Viet Anh Nguyen" userId="b95f61ff061388d5" providerId="LiveId" clId="{63A4074C-12D4-42CC-A380-9EE05C25C2F3}" dt="2022-01-19T10:01:23.596" v="3243"/>
          <ac:inkMkLst>
            <pc:docMk/>
            <pc:sldMk cId="2506135751" sldId="284"/>
            <ac:inkMk id="34" creationId="{850A6182-54F5-425B-8BD2-F6DB21A643CF}"/>
          </ac:inkMkLst>
        </pc:inkChg>
        <pc:inkChg chg="add">
          <ac:chgData name="Viet Anh Nguyen" userId="b95f61ff061388d5" providerId="LiveId" clId="{63A4074C-12D4-42CC-A380-9EE05C25C2F3}" dt="2022-01-19T10:01:23.596" v="3243"/>
          <ac:inkMkLst>
            <pc:docMk/>
            <pc:sldMk cId="2506135751" sldId="284"/>
            <ac:inkMk id="35" creationId="{D31F4D1B-E1E3-4A93-9806-632C67B3FB67}"/>
          </ac:inkMkLst>
        </pc:inkChg>
      </pc:sldChg>
      <pc:sldChg chg="addSp delSp mod">
        <pc:chgData name="Viet Anh Nguyen" userId="b95f61ff061388d5" providerId="LiveId" clId="{63A4074C-12D4-42CC-A380-9EE05C25C2F3}" dt="2022-01-19T10:03:51.192" v="3261"/>
        <pc:sldMkLst>
          <pc:docMk/>
          <pc:sldMk cId="1762138712" sldId="285"/>
        </pc:sldMkLst>
        <pc:inkChg chg="add del">
          <ac:chgData name="Viet Anh Nguyen" userId="b95f61ff061388d5" providerId="LiveId" clId="{63A4074C-12D4-42CC-A380-9EE05C25C2F3}" dt="2022-01-19T10:03:32.589" v="3249"/>
          <ac:inkMkLst>
            <pc:docMk/>
            <pc:sldMk cId="1762138712" sldId="285"/>
            <ac:inkMk id="2" creationId="{6A9B645B-39F5-489E-8202-A78C42844745}"/>
          </ac:inkMkLst>
        </pc:inkChg>
        <pc:inkChg chg="add del">
          <ac:chgData name="Viet Anh Nguyen" userId="b95f61ff061388d5" providerId="LiveId" clId="{63A4074C-12D4-42CC-A380-9EE05C25C2F3}" dt="2022-01-19T10:03:32.589" v="3249"/>
          <ac:inkMkLst>
            <pc:docMk/>
            <pc:sldMk cId="1762138712" sldId="285"/>
            <ac:inkMk id="4" creationId="{AC1F6C91-7891-4811-9C9E-5272993F72D6}"/>
          </ac:inkMkLst>
        </pc:inkChg>
        <pc:inkChg chg="add del">
          <ac:chgData name="Viet Anh Nguyen" userId="b95f61ff061388d5" providerId="LiveId" clId="{63A4074C-12D4-42CC-A380-9EE05C25C2F3}" dt="2022-01-19T10:03:32.589" v="3249"/>
          <ac:inkMkLst>
            <pc:docMk/>
            <pc:sldMk cId="1762138712" sldId="285"/>
            <ac:inkMk id="5" creationId="{F5EB8471-0C50-4979-B6EA-9EAACE4B25F8}"/>
          </ac:inkMkLst>
        </pc:inkChg>
        <pc:inkChg chg="add del">
          <ac:chgData name="Viet Anh Nguyen" userId="b95f61ff061388d5" providerId="LiveId" clId="{63A4074C-12D4-42CC-A380-9EE05C25C2F3}" dt="2022-01-19T10:03:32.589" v="3249"/>
          <ac:inkMkLst>
            <pc:docMk/>
            <pc:sldMk cId="1762138712" sldId="285"/>
            <ac:inkMk id="6" creationId="{E518FC56-942D-4948-8E36-020F254F5621}"/>
          </ac:inkMkLst>
        </pc:inkChg>
        <pc:inkChg chg="add del">
          <ac:chgData name="Viet Anh Nguyen" userId="b95f61ff061388d5" providerId="LiveId" clId="{63A4074C-12D4-42CC-A380-9EE05C25C2F3}" dt="2022-01-19T10:03:32.589" v="3249"/>
          <ac:inkMkLst>
            <pc:docMk/>
            <pc:sldMk cId="1762138712" sldId="285"/>
            <ac:inkMk id="7" creationId="{8DF259D2-99B8-4608-9943-48F2762CDDE3}"/>
          </ac:inkMkLst>
        </pc:inkChg>
        <pc:inkChg chg="add">
          <ac:chgData name="Viet Anh Nguyen" userId="b95f61ff061388d5" providerId="LiveId" clId="{63A4074C-12D4-42CC-A380-9EE05C25C2F3}" dt="2022-01-19T10:03:32.589" v="3249"/>
          <ac:inkMkLst>
            <pc:docMk/>
            <pc:sldMk cId="1762138712" sldId="285"/>
            <ac:inkMk id="8" creationId="{31E7CDB9-5CF3-4A59-93DF-C7CBB17827D9}"/>
          </ac:inkMkLst>
        </pc:inkChg>
        <pc:inkChg chg="add del">
          <ac:chgData name="Viet Anh Nguyen" userId="b95f61ff061388d5" providerId="LiveId" clId="{63A4074C-12D4-42CC-A380-9EE05C25C2F3}" dt="2022-01-19T10:03:41.579" v="3258"/>
          <ac:inkMkLst>
            <pc:docMk/>
            <pc:sldMk cId="1762138712" sldId="285"/>
            <ac:inkMk id="9" creationId="{18F29F0D-5FA6-4F30-8197-681D73BC0999}"/>
          </ac:inkMkLst>
        </pc:inkChg>
        <pc:inkChg chg="add del">
          <ac:chgData name="Viet Anh Nguyen" userId="b95f61ff061388d5" providerId="LiveId" clId="{63A4074C-12D4-42CC-A380-9EE05C25C2F3}" dt="2022-01-19T10:03:41.579" v="3258"/>
          <ac:inkMkLst>
            <pc:docMk/>
            <pc:sldMk cId="1762138712" sldId="285"/>
            <ac:inkMk id="10" creationId="{FBB316D2-5FC1-4289-9A49-AAC91DEDA9CC}"/>
          </ac:inkMkLst>
        </pc:inkChg>
        <pc:inkChg chg="add del">
          <ac:chgData name="Viet Anh Nguyen" userId="b95f61ff061388d5" providerId="LiveId" clId="{63A4074C-12D4-42CC-A380-9EE05C25C2F3}" dt="2022-01-19T10:03:41.579" v="3258"/>
          <ac:inkMkLst>
            <pc:docMk/>
            <pc:sldMk cId="1762138712" sldId="285"/>
            <ac:inkMk id="11" creationId="{0CE180AC-7974-4FEF-A67C-8DE5CAFF8E8F}"/>
          </ac:inkMkLst>
        </pc:inkChg>
        <pc:inkChg chg="add del">
          <ac:chgData name="Viet Anh Nguyen" userId="b95f61ff061388d5" providerId="LiveId" clId="{63A4074C-12D4-42CC-A380-9EE05C25C2F3}" dt="2022-01-19T10:03:41.579" v="3258"/>
          <ac:inkMkLst>
            <pc:docMk/>
            <pc:sldMk cId="1762138712" sldId="285"/>
            <ac:inkMk id="12" creationId="{F05047D1-DB80-4B08-BAE8-607AF19BD199}"/>
          </ac:inkMkLst>
        </pc:inkChg>
        <pc:inkChg chg="add del">
          <ac:chgData name="Viet Anh Nguyen" userId="b95f61ff061388d5" providerId="LiveId" clId="{63A4074C-12D4-42CC-A380-9EE05C25C2F3}" dt="2022-01-19T10:03:41.579" v="3258"/>
          <ac:inkMkLst>
            <pc:docMk/>
            <pc:sldMk cId="1762138712" sldId="285"/>
            <ac:inkMk id="13" creationId="{F7132F33-3CD7-4516-BE99-DD914D2907FE}"/>
          </ac:inkMkLst>
        </pc:inkChg>
        <pc:inkChg chg="add del">
          <ac:chgData name="Viet Anh Nguyen" userId="b95f61ff061388d5" providerId="LiveId" clId="{63A4074C-12D4-42CC-A380-9EE05C25C2F3}" dt="2022-01-19T10:03:41.579" v="3258"/>
          <ac:inkMkLst>
            <pc:docMk/>
            <pc:sldMk cId="1762138712" sldId="285"/>
            <ac:inkMk id="14" creationId="{832DCC48-D321-4F61-AAA0-69ABD84AD5F7}"/>
          </ac:inkMkLst>
        </pc:inkChg>
        <pc:inkChg chg="add del">
          <ac:chgData name="Viet Anh Nguyen" userId="b95f61ff061388d5" providerId="LiveId" clId="{63A4074C-12D4-42CC-A380-9EE05C25C2F3}" dt="2022-01-19T10:03:41.579" v="3258"/>
          <ac:inkMkLst>
            <pc:docMk/>
            <pc:sldMk cId="1762138712" sldId="285"/>
            <ac:inkMk id="15" creationId="{4535BAC0-EA26-4B0B-8CD0-A501C9565B36}"/>
          </ac:inkMkLst>
        </pc:inkChg>
        <pc:inkChg chg="add del">
          <ac:chgData name="Viet Anh Nguyen" userId="b95f61ff061388d5" providerId="LiveId" clId="{63A4074C-12D4-42CC-A380-9EE05C25C2F3}" dt="2022-01-19T10:03:41.579" v="3258"/>
          <ac:inkMkLst>
            <pc:docMk/>
            <pc:sldMk cId="1762138712" sldId="285"/>
            <ac:inkMk id="16" creationId="{CC724A59-9229-4194-9477-54975F6982BB}"/>
          </ac:inkMkLst>
        </pc:inkChg>
        <pc:inkChg chg="add">
          <ac:chgData name="Viet Anh Nguyen" userId="b95f61ff061388d5" providerId="LiveId" clId="{63A4074C-12D4-42CC-A380-9EE05C25C2F3}" dt="2022-01-19T10:03:41.579" v="3258"/>
          <ac:inkMkLst>
            <pc:docMk/>
            <pc:sldMk cId="1762138712" sldId="285"/>
            <ac:inkMk id="17" creationId="{2C33E4BF-1F56-4871-BCB5-31D0D5BCAD27}"/>
          </ac:inkMkLst>
        </pc:inkChg>
        <pc:inkChg chg="add del">
          <ac:chgData name="Viet Anh Nguyen" userId="b95f61ff061388d5" providerId="LiveId" clId="{63A4074C-12D4-42CC-A380-9EE05C25C2F3}" dt="2022-01-19T10:03:51.192" v="3261"/>
          <ac:inkMkLst>
            <pc:docMk/>
            <pc:sldMk cId="1762138712" sldId="285"/>
            <ac:inkMk id="18" creationId="{65FE0ACE-2FB6-4BC3-9FC9-965ED61A8C43}"/>
          </ac:inkMkLst>
        </pc:inkChg>
        <pc:inkChg chg="add del">
          <ac:chgData name="Viet Anh Nguyen" userId="b95f61ff061388d5" providerId="LiveId" clId="{63A4074C-12D4-42CC-A380-9EE05C25C2F3}" dt="2022-01-19T10:03:51.192" v="3261"/>
          <ac:inkMkLst>
            <pc:docMk/>
            <pc:sldMk cId="1762138712" sldId="285"/>
            <ac:inkMk id="19" creationId="{E73C7BE0-F372-4073-9A43-7ECB4F8148D3}"/>
          </ac:inkMkLst>
        </pc:inkChg>
        <pc:inkChg chg="add">
          <ac:chgData name="Viet Anh Nguyen" userId="b95f61ff061388d5" providerId="LiveId" clId="{63A4074C-12D4-42CC-A380-9EE05C25C2F3}" dt="2022-01-19T10:03:51.192" v="3261"/>
          <ac:inkMkLst>
            <pc:docMk/>
            <pc:sldMk cId="1762138712" sldId="285"/>
            <ac:inkMk id="20" creationId="{B05D17B6-CC4A-4CF4-A2B0-2E6C461FC1BA}"/>
          </ac:inkMkLst>
        </pc:inkChg>
      </pc:sldChg>
      <pc:sldChg chg="addSp delSp mod">
        <pc:chgData name="Viet Anh Nguyen" userId="b95f61ff061388d5" providerId="LiveId" clId="{63A4074C-12D4-42CC-A380-9EE05C25C2F3}" dt="2022-01-19T10:05:31.599" v="3357"/>
        <pc:sldMkLst>
          <pc:docMk/>
          <pc:sldMk cId="1804847075" sldId="286"/>
        </pc:sldMkLst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2" creationId="{B6A3EC76-32F5-4CE7-9F00-679E75B77CDC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4" creationId="{16101D46-6DC2-4F81-8AC7-16F09CEF7C5C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5" creationId="{84C8609A-57A3-472A-B986-C02C829A600D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6" creationId="{2545B5CD-931B-479E-A934-571076BA3FA8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7" creationId="{894720C5-3FF5-4EDF-979D-F411287B1C42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8" creationId="{33F1DBCA-C344-434B-AFF9-351017FD7916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9" creationId="{8BF91C13-D611-44A9-AC08-7740C18C7E72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0" creationId="{013DDA95-DD88-4475-A076-757991A8D5C0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1" creationId="{0E27559B-C5D6-4033-AD30-7FB4189E6324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2" creationId="{A6DB73DA-9571-432E-BBDA-D3E276433FBA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3" creationId="{9B8405E6-6315-414A-95C5-8D20614280AF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4" creationId="{9C13D1FA-26B4-4065-A898-242F62072A44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5" creationId="{58094F51-E4FC-4274-B55C-1523F8C1CD48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6" creationId="{F1E91CDE-8447-4E67-A16C-048213BC50D4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7" creationId="{80467246-9999-4A9D-88A5-0CC9B53C5FD2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8" creationId="{FB16F646-208E-4097-A79A-545246A947C2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19" creationId="{41169FBC-E969-4AD4-B346-A7183492F1E0}"/>
          </ac:inkMkLst>
        </pc:inkChg>
        <pc:inkChg chg="add del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20" creationId="{47B5EEEE-5105-4C97-B5B6-4FEC27083BAF}"/>
          </ac:inkMkLst>
        </pc:inkChg>
        <pc:inkChg chg="add">
          <ac:chgData name="Viet Anh Nguyen" userId="b95f61ff061388d5" providerId="LiveId" clId="{63A4074C-12D4-42CC-A380-9EE05C25C2F3}" dt="2022-01-19T10:04:48.985" v="3280"/>
          <ac:inkMkLst>
            <pc:docMk/>
            <pc:sldMk cId="1804847075" sldId="286"/>
            <ac:inkMk id="21" creationId="{CD4B4502-3773-4FED-82F8-F8871FE03A41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22" creationId="{8E85BADA-09EA-44CC-9CC1-DBC3B3636EA6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23" creationId="{C75DE392-D9E9-49B7-80C7-0D0C44FBE8C5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24" creationId="{E97C91A0-093A-4375-B48D-DC3E82F3DE9B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25" creationId="{2ABE53BF-FF84-407F-BE62-E3C29AA53952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26" creationId="{6B2879ED-8FE1-45FB-8537-94EDBEF1F7AD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27" creationId="{2FBED13D-1CD8-4C7D-A08E-AE61297E07DF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28" creationId="{EC290FEF-E0A0-4F91-AC6C-F7732F742350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29" creationId="{378C983A-9C63-45AA-A8FF-ADC6E3E5E0F6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30" creationId="{6B53978D-CF36-4A34-A8D1-AF394169A2AA}"/>
          </ac:inkMkLst>
        </pc:inkChg>
        <pc:inkChg chg="add del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31" creationId="{61412BC8-1EC7-424C-BF12-8342D47115CD}"/>
          </ac:inkMkLst>
        </pc:inkChg>
        <pc:inkChg chg="add">
          <ac:chgData name="Viet Anh Nguyen" userId="b95f61ff061388d5" providerId="LiveId" clId="{63A4074C-12D4-42CC-A380-9EE05C25C2F3}" dt="2022-01-19T10:04:56.006" v="3291"/>
          <ac:inkMkLst>
            <pc:docMk/>
            <pc:sldMk cId="1804847075" sldId="286"/>
            <ac:inkMk id="32" creationId="{8A8FC6A6-2A26-4D5C-91C9-AA08AE92CB9E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33" creationId="{58CEB5DE-8DC1-46E7-8C14-01B006700A24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34" creationId="{5D9D0F89-64C8-469B-81F5-509F7EFB5E03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35" creationId="{33FFA172-7CCF-4CB8-B210-3C8349729E50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36" creationId="{37F04109-ACD7-4786-A487-86F130337F06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37" creationId="{8BAA0C96-AD6A-47F0-AADF-EF820B078141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38" creationId="{EE30C489-9764-415D-84AB-09195422C853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39" creationId="{C0956827-DE0A-4946-BEC3-26CC6196CF2B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40" creationId="{C14F01C6-31BA-4EF0-9CF8-88FC69915BF6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41" creationId="{1B98D5B7-BEFE-4D4A-BBFC-BACBC23A7B97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42" creationId="{2446967E-CB86-4D9D-86DC-5EEA2ECC0341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43" creationId="{6981ED7F-52BC-4BF0-A9DD-15D36F9A2031}"/>
          </ac:inkMkLst>
        </pc:inkChg>
        <pc:inkChg chg="add del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44" creationId="{73F75485-D68B-46CD-8F0D-5A97DFE42885}"/>
          </ac:inkMkLst>
        </pc:inkChg>
        <pc:inkChg chg="add">
          <ac:chgData name="Viet Anh Nguyen" userId="b95f61ff061388d5" providerId="LiveId" clId="{63A4074C-12D4-42CC-A380-9EE05C25C2F3}" dt="2022-01-19T10:05:00.151" v="3304"/>
          <ac:inkMkLst>
            <pc:docMk/>
            <pc:sldMk cId="1804847075" sldId="286"/>
            <ac:inkMk id="45" creationId="{D3E7E045-AF65-4547-9333-114EBA436651}"/>
          </ac:inkMkLst>
        </pc:inkChg>
        <pc:inkChg chg="add del">
          <ac:chgData name="Viet Anh Nguyen" userId="b95f61ff061388d5" providerId="LiveId" clId="{63A4074C-12D4-42CC-A380-9EE05C25C2F3}" dt="2022-01-19T10:05:02.765" v="3312"/>
          <ac:inkMkLst>
            <pc:docMk/>
            <pc:sldMk cId="1804847075" sldId="286"/>
            <ac:inkMk id="46" creationId="{4D9E8DDE-0987-4F14-8C77-C69CD1DC52AF}"/>
          </ac:inkMkLst>
        </pc:inkChg>
        <pc:inkChg chg="add del">
          <ac:chgData name="Viet Anh Nguyen" userId="b95f61ff061388d5" providerId="LiveId" clId="{63A4074C-12D4-42CC-A380-9EE05C25C2F3}" dt="2022-01-19T10:05:02.765" v="3312"/>
          <ac:inkMkLst>
            <pc:docMk/>
            <pc:sldMk cId="1804847075" sldId="286"/>
            <ac:inkMk id="47" creationId="{3F7BFC2E-6D27-4B63-9C6F-1F0BCA68CD7E}"/>
          </ac:inkMkLst>
        </pc:inkChg>
        <pc:inkChg chg="add del">
          <ac:chgData name="Viet Anh Nguyen" userId="b95f61ff061388d5" providerId="LiveId" clId="{63A4074C-12D4-42CC-A380-9EE05C25C2F3}" dt="2022-01-19T10:05:02.765" v="3312"/>
          <ac:inkMkLst>
            <pc:docMk/>
            <pc:sldMk cId="1804847075" sldId="286"/>
            <ac:inkMk id="48" creationId="{0CEFBFD1-563B-4FF0-A597-D85927C76A6B}"/>
          </ac:inkMkLst>
        </pc:inkChg>
        <pc:inkChg chg="add del">
          <ac:chgData name="Viet Anh Nguyen" userId="b95f61ff061388d5" providerId="LiveId" clId="{63A4074C-12D4-42CC-A380-9EE05C25C2F3}" dt="2022-01-19T10:05:02.765" v="3312"/>
          <ac:inkMkLst>
            <pc:docMk/>
            <pc:sldMk cId="1804847075" sldId="286"/>
            <ac:inkMk id="49" creationId="{D7B4BFA3-579E-419D-B85C-361FEC8C9F65}"/>
          </ac:inkMkLst>
        </pc:inkChg>
        <pc:inkChg chg="add del">
          <ac:chgData name="Viet Anh Nguyen" userId="b95f61ff061388d5" providerId="LiveId" clId="{63A4074C-12D4-42CC-A380-9EE05C25C2F3}" dt="2022-01-19T10:05:02.765" v="3312"/>
          <ac:inkMkLst>
            <pc:docMk/>
            <pc:sldMk cId="1804847075" sldId="286"/>
            <ac:inkMk id="50" creationId="{4BEE4878-A63E-4E49-BC09-15013A610400}"/>
          </ac:inkMkLst>
        </pc:inkChg>
        <pc:inkChg chg="add del">
          <ac:chgData name="Viet Anh Nguyen" userId="b95f61ff061388d5" providerId="LiveId" clId="{63A4074C-12D4-42CC-A380-9EE05C25C2F3}" dt="2022-01-19T10:05:02.765" v="3312"/>
          <ac:inkMkLst>
            <pc:docMk/>
            <pc:sldMk cId="1804847075" sldId="286"/>
            <ac:inkMk id="51" creationId="{97273919-D78D-4CE6-BBC7-BF1BD32E22F3}"/>
          </ac:inkMkLst>
        </pc:inkChg>
        <pc:inkChg chg="add del">
          <ac:chgData name="Viet Anh Nguyen" userId="b95f61ff061388d5" providerId="LiveId" clId="{63A4074C-12D4-42CC-A380-9EE05C25C2F3}" dt="2022-01-19T10:05:02.765" v="3312"/>
          <ac:inkMkLst>
            <pc:docMk/>
            <pc:sldMk cId="1804847075" sldId="286"/>
            <ac:inkMk id="52" creationId="{F0051619-CF5B-4133-BE84-3A42F1368A48}"/>
          </ac:inkMkLst>
        </pc:inkChg>
        <pc:inkChg chg="add">
          <ac:chgData name="Viet Anh Nguyen" userId="b95f61ff061388d5" providerId="LiveId" clId="{63A4074C-12D4-42CC-A380-9EE05C25C2F3}" dt="2022-01-19T10:05:02.765" v="3312"/>
          <ac:inkMkLst>
            <pc:docMk/>
            <pc:sldMk cId="1804847075" sldId="286"/>
            <ac:inkMk id="53" creationId="{0843127F-15E2-4682-81D3-070EE6CF3209}"/>
          </ac:inkMkLst>
        </pc:inkChg>
        <pc:inkChg chg="add del">
          <ac:chgData name="Viet Anh Nguyen" userId="b95f61ff061388d5" providerId="LiveId" clId="{63A4074C-12D4-42CC-A380-9EE05C25C2F3}" dt="2022-01-19T10:05:06.976" v="3318"/>
          <ac:inkMkLst>
            <pc:docMk/>
            <pc:sldMk cId="1804847075" sldId="286"/>
            <ac:inkMk id="54" creationId="{ACA680AA-7EB6-413F-844C-598513A13C6C}"/>
          </ac:inkMkLst>
        </pc:inkChg>
        <pc:inkChg chg="add del">
          <ac:chgData name="Viet Anh Nguyen" userId="b95f61ff061388d5" providerId="LiveId" clId="{63A4074C-12D4-42CC-A380-9EE05C25C2F3}" dt="2022-01-19T10:05:06.976" v="3318"/>
          <ac:inkMkLst>
            <pc:docMk/>
            <pc:sldMk cId="1804847075" sldId="286"/>
            <ac:inkMk id="55" creationId="{53C26BD5-27C8-4611-B820-07163A033A17}"/>
          </ac:inkMkLst>
        </pc:inkChg>
        <pc:inkChg chg="add del">
          <ac:chgData name="Viet Anh Nguyen" userId="b95f61ff061388d5" providerId="LiveId" clId="{63A4074C-12D4-42CC-A380-9EE05C25C2F3}" dt="2022-01-19T10:05:06.976" v="3318"/>
          <ac:inkMkLst>
            <pc:docMk/>
            <pc:sldMk cId="1804847075" sldId="286"/>
            <ac:inkMk id="56" creationId="{5EA83ACC-403B-4E37-B2BF-A5193B42CA92}"/>
          </ac:inkMkLst>
        </pc:inkChg>
        <pc:inkChg chg="add del">
          <ac:chgData name="Viet Anh Nguyen" userId="b95f61ff061388d5" providerId="LiveId" clId="{63A4074C-12D4-42CC-A380-9EE05C25C2F3}" dt="2022-01-19T10:05:06.976" v="3318"/>
          <ac:inkMkLst>
            <pc:docMk/>
            <pc:sldMk cId="1804847075" sldId="286"/>
            <ac:inkMk id="57" creationId="{6C4BF3ED-49B6-444F-9A49-0B3FEAFC7EF6}"/>
          </ac:inkMkLst>
        </pc:inkChg>
        <pc:inkChg chg="add del">
          <ac:chgData name="Viet Anh Nguyen" userId="b95f61ff061388d5" providerId="LiveId" clId="{63A4074C-12D4-42CC-A380-9EE05C25C2F3}" dt="2022-01-19T10:05:06.976" v="3318"/>
          <ac:inkMkLst>
            <pc:docMk/>
            <pc:sldMk cId="1804847075" sldId="286"/>
            <ac:inkMk id="58" creationId="{722D7FD9-5790-4882-85D0-BC30363DA71A}"/>
          </ac:inkMkLst>
        </pc:inkChg>
        <pc:inkChg chg="add">
          <ac:chgData name="Viet Anh Nguyen" userId="b95f61ff061388d5" providerId="LiveId" clId="{63A4074C-12D4-42CC-A380-9EE05C25C2F3}" dt="2022-01-19T10:05:06.976" v="3318"/>
          <ac:inkMkLst>
            <pc:docMk/>
            <pc:sldMk cId="1804847075" sldId="286"/>
            <ac:inkMk id="59" creationId="{27C8453C-B903-4CF0-9CF8-14754FE743EA}"/>
          </ac:inkMkLst>
        </pc:inkChg>
        <pc:inkChg chg="add">
          <ac:chgData name="Viet Anh Nguyen" userId="b95f61ff061388d5" providerId="LiveId" clId="{63A4074C-12D4-42CC-A380-9EE05C25C2F3}" dt="2022-01-19T10:05:06.976" v="3318"/>
          <ac:inkMkLst>
            <pc:docMk/>
            <pc:sldMk cId="1804847075" sldId="286"/>
            <ac:inkMk id="60" creationId="{FC69E16D-61DB-4AC2-9182-E794BADFD60F}"/>
          </ac:inkMkLst>
        </pc:inkChg>
        <pc:inkChg chg="add del">
          <ac:chgData name="Viet Anh Nguyen" userId="b95f61ff061388d5" providerId="LiveId" clId="{63A4074C-12D4-42CC-A380-9EE05C25C2F3}" dt="2022-01-19T10:05:09.111" v="3324"/>
          <ac:inkMkLst>
            <pc:docMk/>
            <pc:sldMk cId="1804847075" sldId="286"/>
            <ac:inkMk id="61" creationId="{FCA66B4C-9B2B-43BF-A54C-0238846F3ABD}"/>
          </ac:inkMkLst>
        </pc:inkChg>
        <pc:inkChg chg="add del">
          <ac:chgData name="Viet Anh Nguyen" userId="b95f61ff061388d5" providerId="LiveId" clId="{63A4074C-12D4-42CC-A380-9EE05C25C2F3}" dt="2022-01-19T10:05:09.111" v="3324"/>
          <ac:inkMkLst>
            <pc:docMk/>
            <pc:sldMk cId="1804847075" sldId="286"/>
            <ac:inkMk id="62" creationId="{E1102F02-0E39-4342-9269-0E74EB8BF77E}"/>
          </ac:inkMkLst>
        </pc:inkChg>
        <pc:inkChg chg="add del">
          <ac:chgData name="Viet Anh Nguyen" userId="b95f61ff061388d5" providerId="LiveId" clId="{63A4074C-12D4-42CC-A380-9EE05C25C2F3}" dt="2022-01-19T10:05:09.111" v="3324"/>
          <ac:inkMkLst>
            <pc:docMk/>
            <pc:sldMk cId="1804847075" sldId="286"/>
            <ac:inkMk id="63" creationId="{A9B15D96-6E6A-4922-B467-231249D802EF}"/>
          </ac:inkMkLst>
        </pc:inkChg>
        <pc:inkChg chg="add del">
          <ac:chgData name="Viet Anh Nguyen" userId="b95f61ff061388d5" providerId="LiveId" clId="{63A4074C-12D4-42CC-A380-9EE05C25C2F3}" dt="2022-01-19T10:05:09.111" v="3324"/>
          <ac:inkMkLst>
            <pc:docMk/>
            <pc:sldMk cId="1804847075" sldId="286"/>
            <ac:inkMk id="64" creationId="{4B9EA562-C347-4A7F-B697-32A33DCC4EDD}"/>
          </ac:inkMkLst>
        </pc:inkChg>
        <pc:inkChg chg="add del">
          <ac:chgData name="Viet Anh Nguyen" userId="b95f61ff061388d5" providerId="LiveId" clId="{63A4074C-12D4-42CC-A380-9EE05C25C2F3}" dt="2022-01-19T10:05:09.111" v="3324"/>
          <ac:inkMkLst>
            <pc:docMk/>
            <pc:sldMk cId="1804847075" sldId="286"/>
            <ac:inkMk id="65" creationId="{EE2527BB-995B-4F04-99A5-5CEA4357B732}"/>
          </ac:inkMkLst>
        </pc:inkChg>
        <pc:inkChg chg="add">
          <ac:chgData name="Viet Anh Nguyen" userId="b95f61ff061388d5" providerId="LiveId" clId="{63A4074C-12D4-42CC-A380-9EE05C25C2F3}" dt="2022-01-19T10:05:09.111" v="3324"/>
          <ac:inkMkLst>
            <pc:docMk/>
            <pc:sldMk cId="1804847075" sldId="286"/>
            <ac:inkMk id="66" creationId="{A3002D8D-FFEC-4FA8-AF66-AE33941307B1}"/>
          </ac:inkMkLst>
        </pc:inkChg>
        <pc:inkChg chg="add del">
          <ac:chgData name="Viet Anh Nguyen" userId="b95f61ff061388d5" providerId="LiveId" clId="{63A4074C-12D4-42CC-A380-9EE05C25C2F3}" dt="2022-01-19T10:05:11.617" v="3330"/>
          <ac:inkMkLst>
            <pc:docMk/>
            <pc:sldMk cId="1804847075" sldId="286"/>
            <ac:inkMk id="67" creationId="{F0237AA9-FE12-4E9F-826D-3952E50E99AB}"/>
          </ac:inkMkLst>
        </pc:inkChg>
        <pc:inkChg chg="add del">
          <ac:chgData name="Viet Anh Nguyen" userId="b95f61ff061388d5" providerId="LiveId" clId="{63A4074C-12D4-42CC-A380-9EE05C25C2F3}" dt="2022-01-19T10:05:11.617" v="3330"/>
          <ac:inkMkLst>
            <pc:docMk/>
            <pc:sldMk cId="1804847075" sldId="286"/>
            <ac:inkMk id="68" creationId="{BE296DCE-7D72-4762-8F3A-0E9541DAF0DC}"/>
          </ac:inkMkLst>
        </pc:inkChg>
        <pc:inkChg chg="add del">
          <ac:chgData name="Viet Anh Nguyen" userId="b95f61ff061388d5" providerId="LiveId" clId="{63A4074C-12D4-42CC-A380-9EE05C25C2F3}" dt="2022-01-19T10:05:11.617" v="3330"/>
          <ac:inkMkLst>
            <pc:docMk/>
            <pc:sldMk cId="1804847075" sldId="286"/>
            <ac:inkMk id="69" creationId="{A423289B-6E57-4443-A3F6-1E3AE9A611FC}"/>
          </ac:inkMkLst>
        </pc:inkChg>
        <pc:inkChg chg="add del">
          <ac:chgData name="Viet Anh Nguyen" userId="b95f61ff061388d5" providerId="LiveId" clId="{63A4074C-12D4-42CC-A380-9EE05C25C2F3}" dt="2022-01-19T10:05:11.617" v="3330"/>
          <ac:inkMkLst>
            <pc:docMk/>
            <pc:sldMk cId="1804847075" sldId="286"/>
            <ac:inkMk id="70" creationId="{3888D271-27AB-4A32-84FF-12BB15EA4371}"/>
          </ac:inkMkLst>
        </pc:inkChg>
        <pc:inkChg chg="add del">
          <ac:chgData name="Viet Anh Nguyen" userId="b95f61ff061388d5" providerId="LiveId" clId="{63A4074C-12D4-42CC-A380-9EE05C25C2F3}" dt="2022-01-19T10:05:11.617" v="3330"/>
          <ac:inkMkLst>
            <pc:docMk/>
            <pc:sldMk cId="1804847075" sldId="286"/>
            <ac:inkMk id="71" creationId="{E80E17DD-3A7A-4C6A-9D7B-8FA83AE0A481}"/>
          </ac:inkMkLst>
        </pc:inkChg>
        <pc:inkChg chg="add">
          <ac:chgData name="Viet Anh Nguyen" userId="b95f61ff061388d5" providerId="LiveId" clId="{63A4074C-12D4-42CC-A380-9EE05C25C2F3}" dt="2022-01-19T10:05:11.617" v="3330"/>
          <ac:inkMkLst>
            <pc:docMk/>
            <pc:sldMk cId="1804847075" sldId="286"/>
            <ac:inkMk id="72" creationId="{1C84449F-DBD8-41D3-9D68-89FFA4A4ED75}"/>
          </ac:inkMkLst>
        </pc:inkChg>
        <pc:inkChg chg="add del">
          <ac:chgData name="Viet Anh Nguyen" userId="b95f61ff061388d5" providerId="LiveId" clId="{63A4074C-12D4-42CC-A380-9EE05C25C2F3}" dt="2022-01-19T10:05:13.694" v="3334"/>
          <ac:inkMkLst>
            <pc:docMk/>
            <pc:sldMk cId="1804847075" sldId="286"/>
            <ac:inkMk id="73" creationId="{77C19CAE-E56E-4BA5-ADF9-7749C4E85E72}"/>
          </ac:inkMkLst>
        </pc:inkChg>
        <pc:inkChg chg="add del">
          <ac:chgData name="Viet Anh Nguyen" userId="b95f61ff061388d5" providerId="LiveId" clId="{63A4074C-12D4-42CC-A380-9EE05C25C2F3}" dt="2022-01-19T10:05:13.694" v="3334"/>
          <ac:inkMkLst>
            <pc:docMk/>
            <pc:sldMk cId="1804847075" sldId="286"/>
            <ac:inkMk id="74" creationId="{D0645654-682A-4C68-96D6-81B25B81D3A8}"/>
          </ac:inkMkLst>
        </pc:inkChg>
        <pc:inkChg chg="add del">
          <ac:chgData name="Viet Anh Nguyen" userId="b95f61ff061388d5" providerId="LiveId" clId="{63A4074C-12D4-42CC-A380-9EE05C25C2F3}" dt="2022-01-19T10:05:13.694" v="3334"/>
          <ac:inkMkLst>
            <pc:docMk/>
            <pc:sldMk cId="1804847075" sldId="286"/>
            <ac:inkMk id="75" creationId="{7F4CCDA8-C046-4E0B-989D-6DF035503F34}"/>
          </ac:inkMkLst>
        </pc:inkChg>
        <pc:inkChg chg="add del">
          <ac:chgData name="Viet Anh Nguyen" userId="b95f61ff061388d5" providerId="LiveId" clId="{63A4074C-12D4-42CC-A380-9EE05C25C2F3}" dt="2022-01-19T10:05:16.618" v="3341"/>
          <ac:inkMkLst>
            <pc:docMk/>
            <pc:sldMk cId="1804847075" sldId="286"/>
            <ac:inkMk id="76" creationId="{BCA71C88-EF6D-4B99-8916-6AD4826FC793}"/>
          </ac:inkMkLst>
        </pc:inkChg>
        <pc:inkChg chg="add del">
          <ac:chgData name="Viet Anh Nguyen" userId="b95f61ff061388d5" providerId="LiveId" clId="{63A4074C-12D4-42CC-A380-9EE05C25C2F3}" dt="2022-01-19T10:05:16.618" v="3341"/>
          <ac:inkMkLst>
            <pc:docMk/>
            <pc:sldMk cId="1804847075" sldId="286"/>
            <ac:inkMk id="77" creationId="{350227BA-28B8-4FBF-A78D-8F1272F389FD}"/>
          </ac:inkMkLst>
        </pc:inkChg>
        <pc:inkChg chg="add del">
          <ac:chgData name="Viet Anh Nguyen" userId="b95f61ff061388d5" providerId="LiveId" clId="{63A4074C-12D4-42CC-A380-9EE05C25C2F3}" dt="2022-01-19T10:05:16.618" v="3341"/>
          <ac:inkMkLst>
            <pc:docMk/>
            <pc:sldMk cId="1804847075" sldId="286"/>
            <ac:inkMk id="78" creationId="{54F41BEA-D816-4FB2-89E8-91CE71F976C8}"/>
          </ac:inkMkLst>
        </pc:inkChg>
        <pc:inkChg chg="add del">
          <ac:chgData name="Viet Anh Nguyen" userId="b95f61ff061388d5" providerId="LiveId" clId="{63A4074C-12D4-42CC-A380-9EE05C25C2F3}" dt="2022-01-19T10:05:16.618" v="3341"/>
          <ac:inkMkLst>
            <pc:docMk/>
            <pc:sldMk cId="1804847075" sldId="286"/>
            <ac:inkMk id="79" creationId="{523B9B7B-B433-41D6-B765-E274358E93B4}"/>
          </ac:inkMkLst>
        </pc:inkChg>
        <pc:inkChg chg="add del">
          <ac:chgData name="Viet Anh Nguyen" userId="b95f61ff061388d5" providerId="LiveId" clId="{63A4074C-12D4-42CC-A380-9EE05C25C2F3}" dt="2022-01-19T10:05:16.618" v="3341"/>
          <ac:inkMkLst>
            <pc:docMk/>
            <pc:sldMk cId="1804847075" sldId="286"/>
            <ac:inkMk id="80" creationId="{2D9BCE3C-6B09-4727-9AD0-B49E2B0506E0}"/>
          </ac:inkMkLst>
        </pc:inkChg>
        <pc:inkChg chg="add del">
          <ac:chgData name="Viet Anh Nguyen" userId="b95f61ff061388d5" providerId="LiveId" clId="{63A4074C-12D4-42CC-A380-9EE05C25C2F3}" dt="2022-01-19T10:05:16.618" v="3341"/>
          <ac:inkMkLst>
            <pc:docMk/>
            <pc:sldMk cId="1804847075" sldId="286"/>
            <ac:inkMk id="81" creationId="{0BA08303-2863-49F6-A3F3-B52304E683F3}"/>
          </ac:inkMkLst>
        </pc:inkChg>
        <pc:inkChg chg="add del">
          <ac:chgData name="Viet Anh Nguyen" userId="b95f61ff061388d5" providerId="LiveId" clId="{63A4074C-12D4-42CC-A380-9EE05C25C2F3}" dt="2022-01-19T10:05:16.618" v="3341"/>
          <ac:inkMkLst>
            <pc:docMk/>
            <pc:sldMk cId="1804847075" sldId="286"/>
            <ac:inkMk id="82" creationId="{2F044C1D-303F-4411-8843-012D4FC60763}"/>
          </ac:inkMkLst>
        </pc:inkChg>
        <pc:inkChg chg="add">
          <ac:chgData name="Viet Anh Nguyen" userId="b95f61ff061388d5" providerId="LiveId" clId="{63A4074C-12D4-42CC-A380-9EE05C25C2F3}" dt="2022-01-19T10:05:16.618" v="3341"/>
          <ac:inkMkLst>
            <pc:docMk/>
            <pc:sldMk cId="1804847075" sldId="286"/>
            <ac:inkMk id="83" creationId="{F849F94E-C58A-4C2A-9603-884152585A5B}"/>
          </ac:inkMkLst>
        </pc:inkChg>
        <pc:inkChg chg="add del">
          <ac:chgData name="Viet Anh Nguyen" userId="b95f61ff061388d5" providerId="LiveId" clId="{63A4074C-12D4-42CC-A380-9EE05C25C2F3}" dt="2022-01-19T10:05:21.280" v="3345"/>
          <ac:inkMkLst>
            <pc:docMk/>
            <pc:sldMk cId="1804847075" sldId="286"/>
            <ac:inkMk id="84" creationId="{1810857B-85E5-497D-82D1-A9A60E266FAB}"/>
          </ac:inkMkLst>
        </pc:inkChg>
        <pc:inkChg chg="add del">
          <ac:chgData name="Viet Anh Nguyen" userId="b95f61ff061388d5" providerId="LiveId" clId="{63A4074C-12D4-42CC-A380-9EE05C25C2F3}" dt="2022-01-19T10:05:21.280" v="3345"/>
          <ac:inkMkLst>
            <pc:docMk/>
            <pc:sldMk cId="1804847075" sldId="286"/>
            <ac:inkMk id="85" creationId="{2790D432-EF7E-4173-ACD8-BDAFF44AAB5A}"/>
          </ac:inkMkLst>
        </pc:inkChg>
        <pc:inkChg chg="add del">
          <ac:chgData name="Viet Anh Nguyen" userId="b95f61ff061388d5" providerId="LiveId" clId="{63A4074C-12D4-42CC-A380-9EE05C25C2F3}" dt="2022-01-19T10:05:21.280" v="3345"/>
          <ac:inkMkLst>
            <pc:docMk/>
            <pc:sldMk cId="1804847075" sldId="286"/>
            <ac:inkMk id="86" creationId="{22DF7C88-5FD1-41EE-A9F3-4E41AFC70B9F}"/>
          </ac:inkMkLst>
        </pc:inkChg>
        <pc:inkChg chg="add">
          <ac:chgData name="Viet Anh Nguyen" userId="b95f61ff061388d5" providerId="LiveId" clId="{63A4074C-12D4-42CC-A380-9EE05C25C2F3}" dt="2022-01-19T10:05:21.280" v="3345"/>
          <ac:inkMkLst>
            <pc:docMk/>
            <pc:sldMk cId="1804847075" sldId="286"/>
            <ac:inkMk id="87" creationId="{FA03FE42-E24B-4CBE-A634-CD2C2A641B45}"/>
          </ac:inkMkLst>
        </pc:inkChg>
        <pc:inkChg chg="add del">
          <ac:chgData name="Viet Anh Nguyen" userId="b95f61ff061388d5" providerId="LiveId" clId="{63A4074C-12D4-42CC-A380-9EE05C25C2F3}" dt="2022-01-19T10:05:23.830" v="3352"/>
          <ac:inkMkLst>
            <pc:docMk/>
            <pc:sldMk cId="1804847075" sldId="286"/>
            <ac:inkMk id="88" creationId="{57490E26-31B9-437C-9A3A-D8BB3EAFCDC7}"/>
          </ac:inkMkLst>
        </pc:inkChg>
        <pc:inkChg chg="add del">
          <ac:chgData name="Viet Anh Nguyen" userId="b95f61ff061388d5" providerId="LiveId" clId="{63A4074C-12D4-42CC-A380-9EE05C25C2F3}" dt="2022-01-19T10:05:23.830" v="3352"/>
          <ac:inkMkLst>
            <pc:docMk/>
            <pc:sldMk cId="1804847075" sldId="286"/>
            <ac:inkMk id="89" creationId="{2E5A71F1-AE68-41B2-9CAD-57071D70F785}"/>
          </ac:inkMkLst>
        </pc:inkChg>
        <pc:inkChg chg="add del">
          <ac:chgData name="Viet Anh Nguyen" userId="b95f61ff061388d5" providerId="LiveId" clId="{63A4074C-12D4-42CC-A380-9EE05C25C2F3}" dt="2022-01-19T10:05:23.830" v="3352"/>
          <ac:inkMkLst>
            <pc:docMk/>
            <pc:sldMk cId="1804847075" sldId="286"/>
            <ac:inkMk id="90" creationId="{ED3755B3-899E-4512-81D2-8BB66268EF5D}"/>
          </ac:inkMkLst>
        </pc:inkChg>
        <pc:inkChg chg="add del">
          <ac:chgData name="Viet Anh Nguyen" userId="b95f61ff061388d5" providerId="LiveId" clId="{63A4074C-12D4-42CC-A380-9EE05C25C2F3}" dt="2022-01-19T10:05:23.830" v="3352"/>
          <ac:inkMkLst>
            <pc:docMk/>
            <pc:sldMk cId="1804847075" sldId="286"/>
            <ac:inkMk id="91" creationId="{C8CAA9A7-C7A1-4ABA-8AA3-725544B69BE5}"/>
          </ac:inkMkLst>
        </pc:inkChg>
        <pc:inkChg chg="add del">
          <ac:chgData name="Viet Anh Nguyen" userId="b95f61ff061388d5" providerId="LiveId" clId="{63A4074C-12D4-42CC-A380-9EE05C25C2F3}" dt="2022-01-19T10:05:23.830" v="3352"/>
          <ac:inkMkLst>
            <pc:docMk/>
            <pc:sldMk cId="1804847075" sldId="286"/>
            <ac:inkMk id="92" creationId="{6BC616B1-ECCA-4C4F-9301-EB6C313CE47C}"/>
          </ac:inkMkLst>
        </pc:inkChg>
        <pc:inkChg chg="add del">
          <ac:chgData name="Viet Anh Nguyen" userId="b95f61ff061388d5" providerId="LiveId" clId="{63A4074C-12D4-42CC-A380-9EE05C25C2F3}" dt="2022-01-19T10:05:23.830" v="3352"/>
          <ac:inkMkLst>
            <pc:docMk/>
            <pc:sldMk cId="1804847075" sldId="286"/>
            <ac:inkMk id="93" creationId="{7E72AA3A-89AA-4269-953E-D6DAD12B2134}"/>
          </ac:inkMkLst>
        </pc:inkChg>
        <pc:inkChg chg="add del">
          <ac:chgData name="Viet Anh Nguyen" userId="b95f61ff061388d5" providerId="LiveId" clId="{63A4074C-12D4-42CC-A380-9EE05C25C2F3}" dt="2022-01-19T10:05:23.830" v="3352"/>
          <ac:inkMkLst>
            <pc:docMk/>
            <pc:sldMk cId="1804847075" sldId="286"/>
            <ac:inkMk id="94" creationId="{31432817-DAC5-4C7C-A409-A162D1478118}"/>
          </ac:inkMkLst>
        </pc:inkChg>
        <pc:inkChg chg="add">
          <ac:chgData name="Viet Anh Nguyen" userId="b95f61ff061388d5" providerId="LiveId" clId="{63A4074C-12D4-42CC-A380-9EE05C25C2F3}" dt="2022-01-19T10:05:23.830" v="3352"/>
          <ac:inkMkLst>
            <pc:docMk/>
            <pc:sldMk cId="1804847075" sldId="286"/>
            <ac:inkMk id="95" creationId="{F3C04769-F8E8-41F8-8824-46DE43423D5C}"/>
          </ac:inkMkLst>
        </pc:inkChg>
        <pc:inkChg chg="add del">
          <ac:chgData name="Viet Anh Nguyen" userId="b95f61ff061388d5" providerId="LiveId" clId="{63A4074C-12D4-42CC-A380-9EE05C25C2F3}" dt="2022-01-19T10:05:31.599" v="3357"/>
          <ac:inkMkLst>
            <pc:docMk/>
            <pc:sldMk cId="1804847075" sldId="286"/>
            <ac:inkMk id="96" creationId="{22614AF5-F364-44D3-8A73-7D26A71D8C30}"/>
          </ac:inkMkLst>
        </pc:inkChg>
        <pc:inkChg chg="add del">
          <ac:chgData name="Viet Anh Nguyen" userId="b95f61ff061388d5" providerId="LiveId" clId="{63A4074C-12D4-42CC-A380-9EE05C25C2F3}" dt="2022-01-19T10:05:31.599" v="3357"/>
          <ac:inkMkLst>
            <pc:docMk/>
            <pc:sldMk cId="1804847075" sldId="286"/>
            <ac:inkMk id="97" creationId="{15BDAC57-56F8-469F-88E4-3BA79B377D73}"/>
          </ac:inkMkLst>
        </pc:inkChg>
        <pc:inkChg chg="add del">
          <ac:chgData name="Viet Anh Nguyen" userId="b95f61ff061388d5" providerId="LiveId" clId="{63A4074C-12D4-42CC-A380-9EE05C25C2F3}" dt="2022-01-19T10:05:31.599" v="3357"/>
          <ac:inkMkLst>
            <pc:docMk/>
            <pc:sldMk cId="1804847075" sldId="286"/>
            <ac:inkMk id="98" creationId="{A8C59CD5-7612-49BF-A98C-433682A8D9C3}"/>
          </ac:inkMkLst>
        </pc:inkChg>
        <pc:inkChg chg="add del">
          <ac:chgData name="Viet Anh Nguyen" userId="b95f61ff061388d5" providerId="LiveId" clId="{63A4074C-12D4-42CC-A380-9EE05C25C2F3}" dt="2022-01-19T10:05:31.599" v="3357"/>
          <ac:inkMkLst>
            <pc:docMk/>
            <pc:sldMk cId="1804847075" sldId="286"/>
            <ac:inkMk id="99" creationId="{306B8439-AF9F-471F-9E22-A8A84F1F82BE}"/>
          </ac:inkMkLst>
        </pc:inkChg>
        <pc:inkChg chg="add">
          <ac:chgData name="Viet Anh Nguyen" userId="b95f61ff061388d5" providerId="LiveId" clId="{63A4074C-12D4-42CC-A380-9EE05C25C2F3}" dt="2022-01-19T10:05:31.599" v="3357"/>
          <ac:inkMkLst>
            <pc:docMk/>
            <pc:sldMk cId="1804847075" sldId="286"/>
            <ac:inkMk id="100" creationId="{B9F8DB09-37C4-47D9-8C5D-055F207EB038}"/>
          </ac:inkMkLst>
        </pc:inkChg>
      </pc:sldChg>
      <pc:sldChg chg="addSp delSp mod">
        <pc:chgData name="Viet Anh Nguyen" userId="b95f61ff061388d5" providerId="LiveId" clId="{63A4074C-12D4-42CC-A380-9EE05C25C2F3}" dt="2022-01-19T10:08:47.446" v="3374"/>
        <pc:sldMkLst>
          <pc:docMk/>
          <pc:sldMk cId="507543930" sldId="287"/>
        </pc:sldMkLst>
        <pc:inkChg chg="add del">
          <ac:chgData name="Viet Anh Nguyen" userId="b95f61ff061388d5" providerId="LiveId" clId="{63A4074C-12D4-42CC-A380-9EE05C25C2F3}" dt="2022-01-19T10:08:21.603" v="3361"/>
          <ac:inkMkLst>
            <pc:docMk/>
            <pc:sldMk cId="507543930" sldId="287"/>
            <ac:inkMk id="2" creationId="{02192A3B-77FE-4485-8A8C-A6A7689C3637}"/>
          </ac:inkMkLst>
        </pc:inkChg>
        <pc:inkChg chg="add del">
          <ac:chgData name="Viet Anh Nguyen" userId="b95f61ff061388d5" providerId="LiveId" clId="{63A4074C-12D4-42CC-A380-9EE05C25C2F3}" dt="2022-01-19T10:08:21.603" v="3361"/>
          <ac:inkMkLst>
            <pc:docMk/>
            <pc:sldMk cId="507543930" sldId="287"/>
            <ac:inkMk id="4" creationId="{3187FBB5-E2B7-4CF9-A643-0BC9E488005F}"/>
          </ac:inkMkLst>
        </pc:inkChg>
        <pc:inkChg chg="add del">
          <ac:chgData name="Viet Anh Nguyen" userId="b95f61ff061388d5" providerId="LiveId" clId="{63A4074C-12D4-42CC-A380-9EE05C25C2F3}" dt="2022-01-19T10:08:21.603" v="3361"/>
          <ac:inkMkLst>
            <pc:docMk/>
            <pc:sldMk cId="507543930" sldId="287"/>
            <ac:inkMk id="5" creationId="{8311CBE6-9FC7-4E44-B8B4-E4DF70802B0F}"/>
          </ac:inkMkLst>
        </pc:inkChg>
        <pc:inkChg chg="add">
          <ac:chgData name="Viet Anh Nguyen" userId="b95f61ff061388d5" providerId="LiveId" clId="{63A4074C-12D4-42CC-A380-9EE05C25C2F3}" dt="2022-01-19T10:08:21.603" v="3361"/>
          <ac:inkMkLst>
            <pc:docMk/>
            <pc:sldMk cId="507543930" sldId="287"/>
            <ac:inkMk id="6" creationId="{0EDB0E23-FF82-48E6-8C26-3399B0468B0B}"/>
          </ac:inkMkLst>
        </pc:inkChg>
        <pc:inkChg chg="add">
          <ac:chgData name="Viet Anh Nguyen" userId="b95f61ff061388d5" providerId="LiveId" clId="{63A4074C-12D4-42CC-A380-9EE05C25C2F3}" dt="2022-01-19T10:08:29.144" v="3362" actId="9405"/>
          <ac:inkMkLst>
            <pc:docMk/>
            <pc:sldMk cId="507543930" sldId="287"/>
            <ac:inkMk id="7" creationId="{4DBBD096-E156-4721-8826-4E2D94D34178}"/>
          </ac:inkMkLst>
        </pc:inkChg>
        <pc:inkChg chg="add del">
          <ac:chgData name="Viet Anh Nguyen" userId="b95f61ff061388d5" providerId="LiveId" clId="{63A4074C-12D4-42CC-A380-9EE05C25C2F3}" dt="2022-01-19T10:08:40.283" v="3368"/>
          <ac:inkMkLst>
            <pc:docMk/>
            <pc:sldMk cId="507543930" sldId="287"/>
            <ac:inkMk id="8" creationId="{06EC3001-BE1D-4C33-9CFE-EA2222D31606}"/>
          </ac:inkMkLst>
        </pc:inkChg>
        <pc:inkChg chg="add del">
          <ac:chgData name="Viet Anh Nguyen" userId="b95f61ff061388d5" providerId="LiveId" clId="{63A4074C-12D4-42CC-A380-9EE05C25C2F3}" dt="2022-01-19T10:08:40.283" v="3368"/>
          <ac:inkMkLst>
            <pc:docMk/>
            <pc:sldMk cId="507543930" sldId="287"/>
            <ac:inkMk id="9" creationId="{0324C38D-9B61-458F-80D8-42DA716836BF}"/>
          </ac:inkMkLst>
        </pc:inkChg>
        <pc:inkChg chg="add del">
          <ac:chgData name="Viet Anh Nguyen" userId="b95f61ff061388d5" providerId="LiveId" clId="{63A4074C-12D4-42CC-A380-9EE05C25C2F3}" dt="2022-01-19T10:08:40.283" v="3368"/>
          <ac:inkMkLst>
            <pc:docMk/>
            <pc:sldMk cId="507543930" sldId="287"/>
            <ac:inkMk id="10" creationId="{6F1359A1-FC8A-4F6C-964B-A60EA21DCC3E}"/>
          </ac:inkMkLst>
        </pc:inkChg>
        <pc:inkChg chg="add del">
          <ac:chgData name="Viet Anh Nguyen" userId="b95f61ff061388d5" providerId="LiveId" clId="{63A4074C-12D4-42CC-A380-9EE05C25C2F3}" dt="2022-01-19T10:08:40.283" v="3368"/>
          <ac:inkMkLst>
            <pc:docMk/>
            <pc:sldMk cId="507543930" sldId="287"/>
            <ac:inkMk id="11" creationId="{81DF9873-009A-4D8F-8993-830FFDC0381D}"/>
          </ac:inkMkLst>
        </pc:inkChg>
        <pc:inkChg chg="add del">
          <ac:chgData name="Viet Anh Nguyen" userId="b95f61ff061388d5" providerId="LiveId" clId="{63A4074C-12D4-42CC-A380-9EE05C25C2F3}" dt="2022-01-19T10:08:40.283" v="3368"/>
          <ac:inkMkLst>
            <pc:docMk/>
            <pc:sldMk cId="507543930" sldId="287"/>
            <ac:inkMk id="12" creationId="{6843338B-37F1-4649-9773-CE15185592AE}"/>
          </ac:inkMkLst>
        </pc:inkChg>
        <pc:inkChg chg="add">
          <ac:chgData name="Viet Anh Nguyen" userId="b95f61ff061388d5" providerId="LiveId" clId="{63A4074C-12D4-42CC-A380-9EE05C25C2F3}" dt="2022-01-19T10:08:40.283" v="3368"/>
          <ac:inkMkLst>
            <pc:docMk/>
            <pc:sldMk cId="507543930" sldId="287"/>
            <ac:inkMk id="13" creationId="{8F7B513B-E167-4655-A0A6-66E5109AE985}"/>
          </ac:inkMkLst>
        </pc:inkChg>
        <pc:inkChg chg="add del">
          <ac:chgData name="Viet Anh Nguyen" userId="b95f61ff061388d5" providerId="LiveId" clId="{63A4074C-12D4-42CC-A380-9EE05C25C2F3}" dt="2022-01-19T10:08:47.446" v="3374"/>
          <ac:inkMkLst>
            <pc:docMk/>
            <pc:sldMk cId="507543930" sldId="287"/>
            <ac:inkMk id="14" creationId="{26CBD319-FFDA-48B4-A495-CF11AF15C5B4}"/>
          </ac:inkMkLst>
        </pc:inkChg>
        <pc:inkChg chg="add del">
          <ac:chgData name="Viet Anh Nguyen" userId="b95f61ff061388d5" providerId="LiveId" clId="{63A4074C-12D4-42CC-A380-9EE05C25C2F3}" dt="2022-01-19T10:08:47.446" v="3374"/>
          <ac:inkMkLst>
            <pc:docMk/>
            <pc:sldMk cId="507543930" sldId="287"/>
            <ac:inkMk id="15" creationId="{683407F0-4BE3-4648-8099-831C19213EFA}"/>
          </ac:inkMkLst>
        </pc:inkChg>
        <pc:inkChg chg="add del">
          <ac:chgData name="Viet Anh Nguyen" userId="b95f61ff061388d5" providerId="LiveId" clId="{63A4074C-12D4-42CC-A380-9EE05C25C2F3}" dt="2022-01-19T10:08:47.446" v="3374"/>
          <ac:inkMkLst>
            <pc:docMk/>
            <pc:sldMk cId="507543930" sldId="287"/>
            <ac:inkMk id="16" creationId="{2FB85761-25EE-47F2-81ED-8A1888C7D361}"/>
          </ac:inkMkLst>
        </pc:inkChg>
        <pc:inkChg chg="add del">
          <ac:chgData name="Viet Anh Nguyen" userId="b95f61ff061388d5" providerId="LiveId" clId="{63A4074C-12D4-42CC-A380-9EE05C25C2F3}" dt="2022-01-19T10:08:47.446" v="3374"/>
          <ac:inkMkLst>
            <pc:docMk/>
            <pc:sldMk cId="507543930" sldId="287"/>
            <ac:inkMk id="17" creationId="{3B554F39-EAAF-4591-8320-83112ABAB1AD}"/>
          </ac:inkMkLst>
        </pc:inkChg>
        <pc:inkChg chg="add del">
          <ac:chgData name="Viet Anh Nguyen" userId="b95f61ff061388d5" providerId="LiveId" clId="{63A4074C-12D4-42CC-A380-9EE05C25C2F3}" dt="2022-01-19T10:08:47.446" v="3374"/>
          <ac:inkMkLst>
            <pc:docMk/>
            <pc:sldMk cId="507543930" sldId="287"/>
            <ac:inkMk id="18" creationId="{5E2AF386-8B4B-494B-A0B6-708601220057}"/>
          </ac:inkMkLst>
        </pc:inkChg>
        <pc:inkChg chg="add">
          <ac:chgData name="Viet Anh Nguyen" userId="b95f61ff061388d5" providerId="LiveId" clId="{63A4074C-12D4-42CC-A380-9EE05C25C2F3}" dt="2022-01-19T10:08:47.446" v="3374"/>
          <ac:inkMkLst>
            <pc:docMk/>
            <pc:sldMk cId="507543930" sldId="287"/>
            <ac:inkMk id="19" creationId="{4F9F15DE-A0F7-4C67-8B65-5E8973CECCD8}"/>
          </ac:inkMkLst>
        </pc:inkChg>
      </pc:sldChg>
      <pc:sldChg chg="addSp delSp mod">
        <pc:chgData name="Viet Anh Nguyen" userId="b95f61ff061388d5" providerId="LiveId" clId="{63A4074C-12D4-42CC-A380-9EE05C25C2F3}" dt="2022-01-19T10:12:52.601" v="3473"/>
        <pc:sldMkLst>
          <pc:docMk/>
          <pc:sldMk cId="3489314974" sldId="288"/>
        </pc:sldMkLst>
        <pc:inkChg chg="add del">
          <ac:chgData name="Viet Anh Nguyen" userId="b95f61ff061388d5" providerId="LiveId" clId="{63A4074C-12D4-42CC-A380-9EE05C25C2F3}" dt="2022-01-19T10:11:43.450" v="3377"/>
          <ac:inkMkLst>
            <pc:docMk/>
            <pc:sldMk cId="3489314974" sldId="288"/>
            <ac:inkMk id="2" creationId="{8FA91DD0-2475-4826-9B28-585FDBCB36B6}"/>
          </ac:inkMkLst>
        </pc:inkChg>
        <pc:inkChg chg="add del">
          <ac:chgData name="Viet Anh Nguyen" userId="b95f61ff061388d5" providerId="LiveId" clId="{63A4074C-12D4-42CC-A380-9EE05C25C2F3}" dt="2022-01-19T10:11:43.450" v="3377"/>
          <ac:inkMkLst>
            <pc:docMk/>
            <pc:sldMk cId="3489314974" sldId="288"/>
            <ac:inkMk id="4" creationId="{DC23AEEB-571D-4950-9102-DA938D765469}"/>
          </ac:inkMkLst>
        </pc:inkChg>
        <pc:inkChg chg="add">
          <ac:chgData name="Viet Anh Nguyen" userId="b95f61ff061388d5" providerId="LiveId" clId="{63A4074C-12D4-42CC-A380-9EE05C25C2F3}" dt="2022-01-19T10:11:43.450" v="3377"/>
          <ac:inkMkLst>
            <pc:docMk/>
            <pc:sldMk cId="3489314974" sldId="288"/>
            <ac:inkMk id="5" creationId="{72F983EF-D982-4A99-A05A-2B1FF18AA379}"/>
          </ac:inkMkLst>
        </pc:inkChg>
        <pc:inkChg chg="add del">
          <ac:chgData name="Viet Anh Nguyen" userId="b95f61ff061388d5" providerId="LiveId" clId="{63A4074C-12D4-42CC-A380-9EE05C25C2F3}" dt="2022-01-19T10:11:50.051" v="3383"/>
          <ac:inkMkLst>
            <pc:docMk/>
            <pc:sldMk cId="3489314974" sldId="288"/>
            <ac:inkMk id="6" creationId="{E694C4C4-F9CD-4C35-B4E3-8C1064BEF10A}"/>
          </ac:inkMkLst>
        </pc:inkChg>
        <pc:inkChg chg="add del">
          <ac:chgData name="Viet Anh Nguyen" userId="b95f61ff061388d5" providerId="LiveId" clId="{63A4074C-12D4-42CC-A380-9EE05C25C2F3}" dt="2022-01-19T10:11:50.051" v="3383"/>
          <ac:inkMkLst>
            <pc:docMk/>
            <pc:sldMk cId="3489314974" sldId="288"/>
            <ac:inkMk id="7" creationId="{30A960F2-98BD-4513-9BB8-8DC04418AFD5}"/>
          </ac:inkMkLst>
        </pc:inkChg>
        <pc:inkChg chg="add del">
          <ac:chgData name="Viet Anh Nguyen" userId="b95f61ff061388d5" providerId="LiveId" clId="{63A4074C-12D4-42CC-A380-9EE05C25C2F3}" dt="2022-01-19T10:11:50.051" v="3383"/>
          <ac:inkMkLst>
            <pc:docMk/>
            <pc:sldMk cId="3489314974" sldId="288"/>
            <ac:inkMk id="8" creationId="{99D31B5A-ED73-4757-95CD-BCAFCCB5C179}"/>
          </ac:inkMkLst>
        </pc:inkChg>
        <pc:inkChg chg="add del">
          <ac:chgData name="Viet Anh Nguyen" userId="b95f61ff061388d5" providerId="LiveId" clId="{63A4074C-12D4-42CC-A380-9EE05C25C2F3}" dt="2022-01-19T10:11:50.051" v="3383"/>
          <ac:inkMkLst>
            <pc:docMk/>
            <pc:sldMk cId="3489314974" sldId="288"/>
            <ac:inkMk id="9" creationId="{DC28EB26-676C-4336-AD83-A5A5F6B714A0}"/>
          </ac:inkMkLst>
        </pc:inkChg>
        <pc:inkChg chg="add del">
          <ac:chgData name="Viet Anh Nguyen" userId="b95f61ff061388d5" providerId="LiveId" clId="{63A4074C-12D4-42CC-A380-9EE05C25C2F3}" dt="2022-01-19T10:11:50.051" v="3383"/>
          <ac:inkMkLst>
            <pc:docMk/>
            <pc:sldMk cId="3489314974" sldId="288"/>
            <ac:inkMk id="10" creationId="{A2946B5E-2A0C-4081-AF0B-402AE1F24931}"/>
          </ac:inkMkLst>
        </pc:inkChg>
        <pc:inkChg chg="add">
          <ac:chgData name="Viet Anh Nguyen" userId="b95f61ff061388d5" providerId="LiveId" clId="{63A4074C-12D4-42CC-A380-9EE05C25C2F3}" dt="2022-01-19T10:11:50.051" v="3383"/>
          <ac:inkMkLst>
            <pc:docMk/>
            <pc:sldMk cId="3489314974" sldId="288"/>
            <ac:inkMk id="11" creationId="{2E3E219B-6A74-4352-8F3C-D338858E803D}"/>
          </ac:inkMkLst>
        </pc:inkChg>
        <pc:inkChg chg="add">
          <ac:chgData name="Viet Anh Nguyen" userId="b95f61ff061388d5" providerId="LiveId" clId="{63A4074C-12D4-42CC-A380-9EE05C25C2F3}" dt="2022-01-19T10:11:50.895" v="3384" actId="9405"/>
          <ac:inkMkLst>
            <pc:docMk/>
            <pc:sldMk cId="3489314974" sldId="288"/>
            <ac:inkMk id="12" creationId="{23E5487F-FF0F-4D73-8F34-078804F664CE}"/>
          </ac:inkMkLst>
        </pc:inkChg>
        <pc:inkChg chg="add">
          <ac:chgData name="Viet Anh Nguyen" userId="b95f61ff061388d5" providerId="LiveId" clId="{63A4074C-12D4-42CC-A380-9EE05C25C2F3}" dt="2022-01-19T10:11:51.103" v="3385" actId="9405"/>
          <ac:inkMkLst>
            <pc:docMk/>
            <pc:sldMk cId="3489314974" sldId="288"/>
            <ac:inkMk id="13" creationId="{311728E8-9E0B-4811-9EB6-2F65A6EC829C}"/>
          </ac:inkMkLst>
        </pc:inkChg>
        <pc:inkChg chg="add del">
          <ac:chgData name="Viet Anh Nguyen" userId="b95f61ff061388d5" providerId="LiveId" clId="{63A4074C-12D4-42CC-A380-9EE05C25C2F3}" dt="2022-01-19T10:11:59.519" v="3395"/>
          <ac:inkMkLst>
            <pc:docMk/>
            <pc:sldMk cId="3489314974" sldId="288"/>
            <ac:inkMk id="14" creationId="{8FF5DAAD-B4C8-4ED6-AF44-76298C9EFD2D}"/>
          </ac:inkMkLst>
        </pc:inkChg>
        <pc:inkChg chg="add del">
          <ac:chgData name="Viet Anh Nguyen" userId="b95f61ff061388d5" providerId="LiveId" clId="{63A4074C-12D4-42CC-A380-9EE05C25C2F3}" dt="2022-01-19T10:11:59.519" v="3395"/>
          <ac:inkMkLst>
            <pc:docMk/>
            <pc:sldMk cId="3489314974" sldId="288"/>
            <ac:inkMk id="15" creationId="{7F1E3D69-6AD7-497E-8E24-8FE263CE97FB}"/>
          </ac:inkMkLst>
        </pc:inkChg>
        <pc:inkChg chg="add del">
          <ac:chgData name="Viet Anh Nguyen" userId="b95f61ff061388d5" providerId="LiveId" clId="{63A4074C-12D4-42CC-A380-9EE05C25C2F3}" dt="2022-01-19T10:11:59.519" v="3395"/>
          <ac:inkMkLst>
            <pc:docMk/>
            <pc:sldMk cId="3489314974" sldId="288"/>
            <ac:inkMk id="16" creationId="{F90AA879-9A54-43CC-BD1A-9BC152EE8981}"/>
          </ac:inkMkLst>
        </pc:inkChg>
        <pc:inkChg chg="add del">
          <ac:chgData name="Viet Anh Nguyen" userId="b95f61ff061388d5" providerId="LiveId" clId="{63A4074C-12D4-42CC-A380-9EE05C25C2F3}" dt="2022-01-19T10:11:59.519" v="3395"/>
          <ac:inkMkLst>
            <pc:docMk/>
            <pc:sldMk cId="3489314974" sldId="288"/>
            <ac:inkMk id="17" creationId="{4FD40142-F426-4B92-ACB6-C8B3850E1380}"/>
          </ac:inkMkLst>
        </pc:inkChg>
        <pc:inkChg chg="add del">
          <ac:chgData name="Viet Anh Nguyen" userId="b95f61ff061388d5" providerId="LiveId" clId="{63A4074C-12D4-42CC-A380-9EE05C25C2F3}" dt="2022-01-19T10:11:59.519" v="3395"/>
          <ac:inkMkLst>
            <pc:docMk/>
            <pc:sldMk cId="3489314974" sldId="288"/>
            <ac:inkMk id="18" creationId="{1D31FF2B-CE3B-4F63-BA77-D78F2D9F5077}"/>
          </ac:inkMkLst>
        </pc:inkChg>
        <pc:inkChg chg="add del">
          <ac:chgData name="Viet Anh Nguyen" userId="b95f61ff061388d5" providerId="LiveId" clId="{63A4074C-12D4-42CC-A380-9EE05C25C2F3}" dt="2022-01-19T10:11:59.519" v="3395"/>
          <ac:inkMkLst>
            <pc:docMk/>
            <pc:sldMk cId="3489314974" sldId="288"/>
            <ac:inkMk id="19" creationId="{C6AA15D6-A681-46B4-AF0D-83800CB25A4F}"/>
          </ac:inkMkLst>
        </pc:inkChg>
        <pc:inkChg chg="add del">
          <ac:chgData name="Viet Anh Nguyen" userId="b95f61ff061388d5" providerId="LiveId" clId="{63A4074C-12D4-42CC-A380-9EE05C25C2F3}" dt="2022-01-19T10:11:59.519" v="3395"/>
          <ac:inkMkLst>
            <pc:docMk/>
            <pc:sldMk cId="3489314974" sldId="288"/>
            <ac:inkMk id="20" creationId="{71B9BD92-03D0-4377-A00A-1A14607BA64A}"/>
          </ac:inkMkLst>
        </pc:inkChg>
        <pc:inkChg chg="add del">
          <ac:chgData name="Viet Anh Nguyen" userId="b95f61ff061388d5" providerId="LiveId" clId="{63A4074C-12D4-42CC-A380-9EE05C25C2F3}" dt="2022-01-19T10:11:59.519" v="3395"/>
          <ac:inkMkLst>
            <pc:docMk/>
            <pc:sldMk cId="3489314974" sldId="288"/>
            <ac:inkMk id="21" creationId="{24427C37-E84C-44A6-AE38-062F9FD7BA8C}"/>
          </ac:inkMkLst>
        </pc:inkChg>
        <pc:inkChg chg="add del">
          <ac:chgData name="Viet Anh Nguyen" userId="b95f61ff061388d5" providerId="LiveId" clId="{63A4074C-12D4-42CC-A380-9EE05C25C2F3}" dt="2022-01-19T10:12:00.632" v="3398"/>
          <ac:inkMkLst>
            <pc:docMk/>
            <pc:sldMk cId="3489314974" sldId="288"/>
            <ac:inkMk id="22" creationId="{C4BB5504-FE43-4EC1-B971-2141DBE19DE1}"/>
          </ac:inkMkLst>
        </pc:inkChg>
        <pc:inkChg chg="add del">
          <ac:chgData name="Viet Anh Nguyen" userId="b95f61ff061388d5" providerId="LiveId" clId="{63A4074C-12D4-42CC-A380-9EE05C25C2F3}" dt="2022-01-19T10:12:00.632" v="3398"/>
          <ac:inkMkLst>
            <pc:docMk/>
            <pc:sldMk cId="3489314974" sldId="288"/>
            <ac:inkMk id="23" creationId="{3B9160F2-59C1-4C62-81D9-DB6DADF4006C}"/>
          </ac:inkMkLst>
        </pc:inkChg>
        <pc:inkChg chg="add">
          <ac:chgData name="Viet Anh Nguyen" userId="b95f61ff061388d5" providerId="LiveId" clId="{63A4074C-12D4-42CC-A380-9EE05C25C2F3}" dt="2022-01-19T10:11:59.519" v="3395"/>
          <ac:inkMkLst>
            <pc:docMk/>
            <pc:sldMk cId="3489314974" sldId="288"/>
            <ac:inkMk id="24" creationId="{F54D646F-7773-43F7-A62F-432DB5CFEA99}"/>
          </ac:inkMkLst>
        </pc:inkChg>
        <pc:inkChg chg="add del">
          <ac:chgData name="Viet Anh Nguyen" userId="b95f61ff061388d5" providerId="LiveId" clId="{63A4074C-12D4-42CC-A380-9EE05C25C2F3}" dt="2022-01-19T10:12:00.632" v="3398"/>
          <ac:inkMkLst>
            <pc:docMk/>
            <pc:sldMk cId="3489314974" sldId="288"/>
            <ac:inkMk id="25" creationId="{11C5C59E-6447-4903-B7CA-B056D0301CFC}"/>
          </ac:inkMkLst>
        </pc:inkChg>
        <pc:inkChg chg="add del">
          <ac:chgData name="Viet Anh Nguyen" userId="b95f61ff061388d5" providerId="LiveId" clId="{63A4074C-12D4-42CC-A380-9EE05C25C2F3}" dt="2022-01-19T10:12:00.632" v="3398"/>
          <ac:inkMkLst>
            <pc:docMk/>
            <pc:sldMk cId="3489314974" sldId="288"/>
            <ac:inkMk id="26" creationId="{76B49C99-189C-4FC8-AAD5-332F99CF88AD}"/>
          </ac:inkMkLst>
        </pc:inkChg>
        <pc:inkChg chg="add">
          <ac:chgData name="Viet Anh Nguyen" userId="b95f61ff061388d5" providerId="LiveId" clId="{63A4074C-12D4-42CC-A380-9EE05C25C2F3}" dt="2022-01-19T10:12:00.632" v="3398"/>
          <ac:inkMkLst>
            <pc:docMk/>
            <pc:sldMk cId="3489314974" sldId="288"/>
            <ac:inkMk id="27" creationId="{E2D4FF76-8360-4773-A3D8-96A8085E4A1D}"/>
          </ac:inkMkLst>
        </pc:inkChg>
        <pc:inkChg chg="add del">
          <ac:chgData name="Viet Anh Nguyen" userId="b95f61ff061388d5" providerId="LiveId" clId="{63A4074C-12D4-42CC-A380-9EE05C25C2F3}" dt="2022-01-19T10:12:14.096" v="3401"/>
          <ac:inkMkLst>
            <pc:docMk/>
            <pc:sldMk cId="3489314974" sldId="288"/>
            <ac:inkMk id="28" creationId="{278AB48C-F110-4E71-A4F4-C249AACD2194}"/>
          </ac:inkMkLst>
        </pc:inkChg>
        <pc:inkChg chg="add del">
          <ac:chgData name="Viet Anh Nguyen" userId="b95f61ff061388d5" providerId="LiveId" clId="{63A4074C-12D4-42CC-A380-9EE05C25C2F3}" dt="2022-01-19T10:12:14.096" v="3401"/>
          <ac:inkMkLst>
            <pc:docMk/>
            <pc:sldMk cId="3489314974" sldId="288"/>
            <ac:inkMk id="29" creationId="{2A2ECA57-95EF-4224-8C17-E4215E60B314}"/>
          </ac:inkMkLst>
        </pc:inkChg>
        <pc:inkChg chg="add">
          <ac:chgData name="Viet Anh Nguyen" userId="b95f61ff061388d5" providerId="LiveId" clId="{63A4074C-12D4-42CC-A380-9EE05C25C2F3}" dt="2022-01-19T10:12:14.096" v="3401"/>
          <ac:inkMkLst>
            <pc:docMk/>
            <pc:sldMk cId="3489314974" sldId="288"/>
            <ac:inkMk id="30" creationId="{31065410-0863-4601-A324-7926624580F6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31" creationId="{2ED9EB2E-84F1-4B92-8D1D-8663C886A3F3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32" creationId="{EF5D28CC-E4AF-4E52-8229-9CED3988258C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33" creationId="{173320EA-F2FC-41DC-95B0-9E99ACE55147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34" creationId="{262271B0-EF37-4D13-B308-EBDFC925F840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35" creationId="{963A0884-102E-4017-AA1F-478FCD95A345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36" creationId="{00B38B5A-E73B-48DF-9796-7ACB017E0713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37" creationId="{FD33859F-CE73-43EB-ADFE-8698E877A364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38" creationId="{4142BDC8-BAF5-41BD-BBB8-7BFBE69B9EE8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39" creationId="{5AC07A78-2018-4C3D-AE0D-441363F24A2C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40" creationId="{440BAE1A-B64F-4886-B934-19FBBE6F0B92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41" creationId="{C87D2E95-96C3-4CB5-8888-6A585A1CB166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42" creationId="{6D9B019A-7494-4A3B-A6F5-54A8FDC4A057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43" creationId="{242449E0-5B8E-4E30-8520-A22729E913C6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44" creationId="{4984E38D-7D94-4411-9279-8C43A933A7B1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45" creationId="{FF69BE12-30C0-408A-84C5-E54B1FCEF723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46" creationId="{D8B6266C-4F90-48E1-B92D-023364B933EC}"/>
          </ac:inkMkLst>
        </pc:inkChg>
        <pc:inkChg chg="add del">
          <ac:chgData name="Viet Anh Nguyen" userId="b95f61ff061388d5" providerId="LiveId" clId="{63A4074C-12D4-42CC-A380-9EE05C25C2F3}" dt="2022-01-19T10:12:20.725" v="3419"/>
          <ac:inkMkLst>
            <pc:docMk/>
            <pc:sldMk cId="3489314974" sldId="288"/>
            <ac:inkMk id="47" creationId="{9CAD1CD2-B256-477A-9FDC-303B3814C124}"/>
          </ac:inkMkLst>
        </pc:inkChg>
        <pc:inkChg chg="add del">
          <ac:chgData name="Viet Anh Nguyen" userId="b95f61ff061388d5" providerId="LiveId" clId="{63A4074C-12D4-42CC-A380-9EE05C25C2F3}" dt="2022-01-19T10:12:21.777" v="3422"/>
          <ac:inkMkLst>
            <pc:docMk/>
            <pc:sldMk cId="3489314974" sldId="288"/>
            <ac:inkMk id="48" creationId="{8A75BD0C-4BB6-4F3A-ABD4-41B6DBAEBDE4}"/>
          </ac:inkMkLst>
        </pc:inkChg>
        <pc:inkChg chg="add del">
          <ac:chgData name="Viet Anh Nguyen" userId="b95f61ff061388d5" providerId="LiveId" clId="{63A4074C-12D4-42CC-A380-9EE05C25C2F3}" dt="2022-01-19T10:12:21.777" v="3422"/>
          <ac:inkMkLst>
            <pc:docMk/>
            <pc:sldMk cId="3489314974" sldId="288"/>
            <ac:inkMk id="49" creationId="{6A313B91-2580-41EC-8C7E-1A50935303F3}"/>
          </ac:inkMkLst>
        </pc:inkChg>
        <pc:inkChg chg="add del">
          <ac:chgData name="Viet Anh Nguyen" userId="b95f61ff061388d5" providerId="LiveId" clId="{63A4074C-12D4-42CC-A380-9EE05C25C2F3}" dt="2022-01-19T10:12:21.777" v="3422"/>
          <ac:inkMkLst>
            <pc:docMk/>
            <pc:sldMk cId="3489314974" sldId="288"/>
            <ac:inkMk id="50" creationId="{E822A54C-E698-4C85-9B06-518B2A574BA5}"/>
          </ac:inkMkLst>
        </pc:inkChg>
        <pc:inkChg chg="add">
          <ac:chgData name="Viet Anh Nguyen" userId="b95f61ff061388d5" providerId="LiveId" clId="{63A4074C-12D4-42CC-A380-9EE05C25C2F3}" dt="2022-01-19T10:12:21.777" v="3422"/>
          <ac:inkMkLst>
            <pc:docMk/>
            <pc:sldMk cId="3489314974" sldId="288"/>
            <ac:inkMk id="51" creationId="{40F1B32F-A09E-407F-8B4B-C8451F43CE0E}"/>
          </ac:inkMkLst>
        </pc:inkChg>
        <pc:inkChg chg="add">
          <ac:chgData name="Viet Anh Nguyen" userId="b95f61ff061388d5" providerId="LiveId" clId="{63A4074C-12D4-42CC-A380-9EE05C25C2F3}" dt="2022-01-19T10:12:22.258" v="3423" actId="9405"/>
          <ac:inkMkLst>
            <pc:docMk/>
            <pc:sldMk cId="3489314974" sldId="288"/>
            <ac:inkMk id="52" creationId="{F06C9EAA-31DF-4A67-898E-8A39325A3487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53" creationId="{87ED0890-C08A-457D-B161-E7623AE1A101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54" creationId="{257FAC8C-10C4-48EF-A7D2-143B552F1AFE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55" creationId="{1768F2FF-684A-4721-BADC-768F2500C9F2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56" creationId="{4FA7C9D1-ACC1-46E9-82AB-05177ADE9DEC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57" creationId="{FC3027AC-7252-43E3-9283-0F1CFB4FA0BD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58" creationId="{57B89C7C-14D6-4BB4-AAF0-80E8B534FA91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59" creationId="{5F82DB91-E2F3-4772-803D-5D0ECEA8C7AD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60" creationId="{6724E43F-F866-4E8E-984F-2B63F7E08803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61" creationId="{9FE1C650-BA9A-4729-80BA-4BD57D6C283A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62" creationId="{D86CECCE-33E6-40FA-BC37-3A99BBAF8190}"/>
          </ac:inkMkLst>
        </pc:inkChg>
        <pc:inkChg chg="add del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63" creationId="{2A3DC9AE-CE01-4FC8-A704-D23C165BEA6E}"/>
          </ac:inkMkLst>
        </pc:inkChg>
        <pc:inkChg chg="add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64" creationId="{735CAA4A-9422-4944-864B-10923BEC2683}"/>
          </ac:inkMkLst>
        </pc:inkChg>
        <pc:inkChg chg="add">
          <ac:chgData name="Viet Anh Nguyen" userId="b95f61ff061388d5" providerId="LiveId" clId="{63A4074C-12D4-42CC-A380-9EE05C25C2F3}" dt="2022-01-19T10:12:26.212" v="3435"/>
          <ac:inkMkLst>
            <pc:docMk/>
            <pc:sldMk cId="3489314974" sldId="288"/>
            <ac:inkMk id="65" creationId="{B77FDAF6-C9E1-4A9D-94D7-28C7EB6EC6BA}"/>
          </ac:inkMkLst>
        </pc:inkChg>
        <pc:inkChg chg="add del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66" creationId="{875AB67B-A375-4670-A0D2-B81F9A4977A1}"/>
          </ac:inkMkLst>
        </pc:inkChg>
        <pc:inkChg chg="add del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67" creationId="{83EE983E-167A-4555-BDF9-FA0906E5DA44}"/>
          </ac:inkMkLst>
        </pc:inkChg>
        <pc:inkChg chg="add del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68" creationId="{F8493B3C-2C1F-4415-AC1B-1814B438EABC}"/>
          </ac:inkMkLst>
        </pc:inkChg>
        <pc:inkChg chg="add del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69" creationId="{E1190B24-160F-4C28-99C8-B2E10C577D4E}"/>
          </ac:inkMkLst>
        </pc:inkChg>
        <pc:inkChg chg="add del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70" creationId="{7BFEDEB8-8305-4FF0-9BB1-5BAADB240435}"/>
          </ac:inkMkLst>
        </pc:inkChg>
        <pc:inkChg chg="add del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71" creationId="{15420382-BA3C-4D58-A1B6-D7028E73D7DD}"/>
          </ac:inkMkLst>
        </pc:inkChg>
        <pc:inkChg chg="add del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72" creationId="{D8D60BE2-5515-4814-A618-8ECF1C59C1A2}"/>
          </ac:inkMkLst>
        </pc:inkChg>
        <pc:inkChg chg="add del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73" creationId="{E5542E7D-B6FE-444D-A10E-8CA7DCCB70BC}"/>
          </ac:inkMkLst>
        </pc:inkChg>
        <pc:inkChg chg="add del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74" creationId="{24F08FF5-A980-4A4A-9948-A30A4BE042F4}"/>
          </ac:inkMkLst>
        </pc:inkChg>
        <pc:inkChg chg="add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75" creationId="{3ACB062A-19CF-4160-BAA8-B059AD02537F}"/>
          </ac:inkMkLst>
        </pc:inkChg>
        <pc:inkChg chg="add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76" creationId="{7074956E-25A9-441B-9613-9AFF652DC66C}"/>
          </ac:inkMkLst>
        </pc:inkChg>
        <pc:inkChg chg="add">
          <ac:chgData name="Viet Anh Nguyen" userId="b95f61ff061388d5" providerId="LiveId" clId="{63A4074C-12D4-42CC-A380-9EE05C25C2F3}" dt="2022-01-19T10:12:32.258" v="3445"/>
          <ac:inkMkLst>
            <pc:docMk/>
            <pc:sldMk cId="3489314974" sldId="288"/>
            <ac:inkMk id="77" creationId="{34E0EA3C-3F32-4FB2-BCB0-733968E3F016}"/>
          </ac:inkMkLst>
        </pc:inkChg>
        <pc:inkChg chg="add del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78" creationId="{5BED8671-D874-49BE-AD67-649D1AB8F3D6}"/>
          </ac:inkMkLst>
        </pc:inkChg>
        <pc:inkChg chg="add del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79" creationId="{6FBDC06D-2B89-45E8-B589-92005B73B192}"/>
          </ac:inkMkLst>
        </pc:inkChg>
        <pc:inkChg chg="add del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80" creationId="{3871BD78-4AFE-4564-92F7-43319BA20180}"/>
          </ac:inkMkLst>
        </pc:inkChg>
        <pc:inkChg chg="add del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81" creationId="{65B57F0E-C704-4A4A-BEC3-FC228E5F7F66}"/>
          </ac:inkMkLst>
        </pc:inkChg>
        <pc:inkChg chg="add del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82" creationId="{F25694D3-DB97-491C-9583-0FD2D32133A7}"/>
          </ac:inkMkLst>
        </pc:inkChg>
        <pc:inkChg chg="add del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83" creationId="{2385DA9D-592A-4CE3-9F45-82D154D91A71}"/>
          </ac:inkMkLst>
        </pc:inkChg>
        <pc:inkChg chg="add del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84" creationId="{849D91F0-0D0E-4625-8C23-C1217190C89F}"/>
          </ac:inkMkLst>
        </pc:inkChg>
        <pc:inkChg chg="add del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85" creationId="{D14DB3CC-F2A5-4F45-B9B6-13AD5610DB24}"/>
          </ac:inkMkLst>
        </pc:inkChg>
        <pc:inkChg chg="add">
          <ac:chgData name="Viet Anh Nguyen" userId="b95f61ff061388d5" providerId="LiveId" clId="{63A4074C-12D4-42CC-A380-9EE05C25C2F3}" dt="2022-01-19T10:12:36.349" v="3454" actId="9405"/>
          <ac:inkMkLst>
            <pc:docMk/>
            <pc:sldMk cId="3489314974" sldId="288"/>
            <ac:inkMk id="86" creationId="{100D152D-A754-4058-BB5F-6C466F863DFA}"/>
          </ac:inkMkLst>
        </pc:inkChg>
        <pc:inkChg chg="add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87" creationId="{40A0210A-9CCD-4A4A-BE74-8362FEA9BA32}"/>
          </ac:inkMkLst>
        </pc:inkChg>
        <pc:inkChg chg="add">
          <ac:chgData name="Viet Anh Nguyen" userId="b95f61ff061388d5" providerId="LiveId" clId="{63A4074C-12D4-42CC-A380-9EE05C25C2F3}" dt="2022-01-19T10:12:37.227" v="3455"/>
          <ac:inkMkLst>
            <pc:docMk/>
            <pc:sldMk cId="3489314974" sldId="288"/>
            <ac:inkMk id="88" creationId="{27AEC386-9AB7-436A-96A2-586ED8ACE272}"/>
          </ac:inkMkLst>
        </pc:inkChg>
        <pc:inkChg chg="add del">
          <ac:chgData name="Viet Anh Nguyen" userId="b95f61ff061388d5" providerId="LiveId" clId="{63A4074C-12D4-42CC-A380-9EE05C25C2F3}" dt="2022-01-19T10:12:43.341" v="3458"/>
          <ac:inkMkLst>
            <pc:docMk/>
            <pc:sldMk cId="3489314974" sldId="288"/>
            <ac:inkMk id="89" creationId="{DF50394B-43E0-4108-B344-A646A0DBD8E9}"/>
          </ac:inkMkLst>
        </pc:inkChg>
        <pc:inkChg chg="add del">
          <ac:chgData name="Viet Anh Nguyen" userId="b95f61ff061388d5" providerId="LiveId" clId="{63A4074C-12D4-42CC-A380-9EE05C25C2F3}" dt="2022-01-19T10:12:43.341" v="3458"/>
          <ac:inkMkLst>
            <pc:docMk/>
            <pc:sldMk cId="3489314974" sldId="288"/>
            <ac:inkMk id="90" creationId="{48727679-BE37-4713-8615-DBDCD78D63A0}"/>
          </ac:inkMkLst>
        </pc:inkChg>
        <pc:inkChg chg="add">
          <ac:chgData name="Viet Anh Nguyen" userId="b95f61ff061388d5" providerId="LiveId" clId="{63A4074C-12D4-42CC-A380-9EE05C25C2F3}" dt="2022-01-19T10:12:43.341" v="3458"/>
          <ac:inkMkLst>
            <pc:docMk/>
            <pc:sldMk cId="3489314974" sldId="288"/>
            <ac:inkMk id="91" creationId="{80A9C39A-AD48-417A-8DFC-1905952C1F8C}"/>
          </ac:inkMkLst>
        </pc:inkChg>
        <pc:inkChg chg="add del">
          <ac:chgData name="Viet Anh Nguyen" userId="b95f61ff061388d5" providerId="LiveId" clId="{63A4074C-12D4-42CC-A380-9EE05C25C2F3}" dt="2022-01-19T10:12:47.595" v="3465"/>
          <ac:inkMkLst>
            <pc:docMk/>
            <pc:sldMk cId="3489314974" sldId="288"/>
            <ac:inkMk id="92" creationId="{0B0A53E3-9FC5-4967-A984-A302C887ADD1}"/>
          </ac:inkMkLst>
        </pc:inkChg>
        <pc:inkChg chg="add del">
          <ac:chgData name="Viet Anh Nguyen" userId="b95f61ff061388d5" providerId="LiveId" clId="{63A4074C-12D4-42CC-A380-9EE05C25C2F3}" dt="2022-01-19T10:12:47.595" v="3465"/>
          <ac:inkMkLst>
            <pc:docMk/>
            <pc:sldMk cId="3489314974" sldId="288"/>
            <ac:inkMk id="93" creationId="{C0D48226-AB78-443F-9532-9D6D7706A599}"/>
          </ac:inkMkLst>
        </pc:inkChg>
        <pc:inkChg chg="add del">
          <ac:chgData name="Viet Anh Nguyen" userId="b95f61ff061388d5" providerId="LiveId" clId="{63A4074C-12D4-42CC-A380-9EE05C25C2F3}" dt="2022-01-19T10:12:47.595" v="3465"/>
          <ac:inkMkLst>
            <pc:docMk/>
            <pc:sldMk cId="3489314974" sldId="288"/>
            <ac:inkMk id="94" creationId="{DBFF913E-63E6-4450-B63E-0EF4FC44EEF2}"/>
          </ac:inkMkLst>
        </pc:inkChg>
        <pc:inkChg chg="add del">
          <ac:chgData name="Viet Anh Nguyen" userId="b95f61ff061388d5" providerId="LiveId" clId="{63A4074C-12D4-42CC-A380-9EE05C25C2F3}" dt="2022-01-19T10:12:47.595" v="3465"/>
          <ac:inkMkLst>
            <pc:docMk/>
            <pc:sldMk cId="3489314974" sldId="288"/>
            <ac:inkMk id="95" creationId="{658E63A3-1284-49E9-91F7-96DF75C62595}"/>
          </ac:inkMkLst>
        </pc:inkChg>
        <pc:inkChg chg="add">
          <ac:chgData name="Viet Anh Nguyen" userId="b95f61ff061388d5" providerId="LiveId" clId="{63A4074C-12D4-42CC-A380-9EE05C25C2F3}" dt="2022-01-19T10:12:46.961" v="3463" actId="9405"/>
          <ac:inkMkLst>
            <pc:docMk/>
            <pc:sldMk cId="3489314974" sldId="288"/>
            <ac:inkMk id="96" creationId="{498FFE33-F5B3-42C6-AD59-F6EC132C6901}"/>
          </ac:inkMkLst>
        </pc:inkChg>
        <pc:inkChg chg="add">
          <ac:chgData name="Viet Anh Nguyen" userId="b95f61ff061388d5" providerId="LiveId" clId="{63A4074C-12D4-42CC-A380-9EE05C25C2F3}" dt="2022-01-19T10:12:47.078" v="3464" actId="9405"/>
          <ac:inkMkLst>
            <pc:docMk/>
            <pc:sldMk cId="3489314974" sldId="288"/>
            <ac:inkMk id="97" creationId="{BAD7A41A-64DD-4189-8B73-5532D14C4F0A}"/>
          </ac:inkMkLst>
        </pc:inkChg>
        <pc:inkChg chg="add">
          <ac:chgData name="Viet Anh Nguyen" userId="b95f61ff061388d5" providerId="LiveId" clId="{63A4074C-12D4-42CC-A380-9EE05C25C2F3}" dt="2022-01-19T10:12:47.595" v="3465"/>
          <ac:inkMkLst>
            <pc:docMk/>
            <pc:sldMk cId="3489314974" sldId="288"/>
            <ac:inkMk id="98" creationId="{3253E3AF-01D4-4673-85CE-5271252D54BD}"/>
          </ac:inkMkLst>
        </pc:inkChg>
        <pc:inkChg chg="add del">
          <ac:chgData name="Viet Anh Nguyen" userId="b95f61ff061388d5" providerId="LiveId" clId="{63A4074C-12D4-42CC-A380-9EE05C25C2F3}" dt="2022-01-19T10:12:52.601" v="3473"/>
          <ac:inkMkLst>
            <pc:docMk/>
            <pc:sldMk cId="3489314974" sldId="288"/>
            <ac:inkMk id="99" creationId="{623AD2E9-FFB3-406A-BC97-59376D044491}"/>
          </ac:inkMkLst>
        </pc:inkChg>
        <pc:inkChg chg="add del">
          <ac:chgData name="Viet Anh Nguyen" userId="b95f61ff061388d5" providerId="LiveId" clId="{63A4074C-12D4-42CC-A380-9EE05C25C2F3}" dt="2022-01-19T10:12:52.601" v="3473"/>
          <ac:inkMkLst>
            <pc:docMk/>
            <pc:sldMk cId="3489314974" sldId="288"/>
            <ac:inkMk id="100" creationId="{68D6EC75-5D12-44E6-AF1B-9A554BB2AB18}"/>
          </ac:inkMkLst>
        </pc:inkChg>
        <pc:inkChg chg="add del">
          <ac:chgData name="Viet Anh Nguyen" userId="b95f61ff061388d5" providerId="LiveId" clId="{63A4074C-12D4-42CC-A380-9EE05C25C2F3}" dt="2022-01-19T10:12:52.601" v="3473"/>
          <ac:inkMkLst>
            <pc:docMk/>
            <pc:sldMk cId="3489314974" sldId="288"/>
            <ac:inkMk id="101" creationId="{BF8D2C97-5E8F-48CC-A552-C85BC71B65B7}"/>
          </ac:inkMkLst>
        </pc:inkChg>
        <pc:inkChg chg="add del">
          <ac:chgData name="Viet Anh Nguyen" userId="b95f61ff061388d5" providerId="LiveId" clId="{63A4074C-12D4-42CC-A380-9EE05C25C2F3}" dt="2022-01-19T10:12:52.601" v="3473"/>
          <ac:inkMkLst>
            <pc:docMk/>
            <pc:sldMk cId="3489314974" sldId="288"/>
            <ac:inkMk id="102" creationId="{2ABC8B87-DE6B-46BA-9BD2-40C4ED1924FA}"/>
          </ac:inkMkLst>
        </pc:inkChg>
        <pc:inkChg chg="add del">
          <ac:chgData name="Viet Anh Nguyen" userId="b95f61ff061388d5" providerId="LiveId" clId="{63A4074C-12D4-42CC-A380-9EE05C25C2F3}" dt="2022-01-19T10:12:52.601" v="3473"/>
          <ac:inkMkLst>
            <pc:docMk/>
            <pc:sldMk cId="3489314974" sldId="288"/>
            <ac:inkMk id="103" creationId="{26DFA0EB-43EE-4087-BF5A-80FEE0AA0ED2}"/>
          </ac:inkMkLst>
        </pc:inkChg>
        <pc:inkChg chg="add del">
          <ac:chgData name="Viet Anh Nguyen" userId="b95f61ff061388d5" providerId="LiveId" clId="{63A4074C-12D4-42CC-A380-9EE05C25C2F3}" dt="2022-01-19T10:12:52.601" v="3473"/>
          <ac:inkMkLst>
            <pc:docMk/>
            <pc:sldMk cId="3489314974" sldId="288"/>
            <ac:inkMk id="104" creationId="{3A4F0B30-21DD-4DAC-989C-C2ABAAFEC653}"/>
          </ac:inkMkLst>
        </pc:inkChg>
        <pc:inkChg chg="add del">
          <ac:chgData name="Viet Anh Nguyen" userId="b95f61ff061388d5" providerId="LiveId" clId="{63A4074C-12D4-42CC-A380-9EE05C25C2F3}" dt="2022-01-19T10:12:52.601" v="3473"/>
          <ac:inkMkLst>
            <pc:docMk/>
            <pc:sldMk cId="3489314974" sldId="288"/>
            <ac:inkMk id="105" creationId="{8579EB07-5362-4F75-99C9-4FF11E383D72}"/>
          </ac:inkMkLst>
        </pc:inkChg>
        <pc:inkChg chg="add">
          <ac:chgData name="Viet Anh Nguyen" userId="b95f61ff061388d5" providerId="LiveId" clId="{63A4074C-12D4-42CC-A380-9EE05C25C2F3}" dt="2022-01-19T10:12:52.601" v="3473"/>
          <ac:inkMkLst>
            <pc:docMk/>
            <pc:sldMk cId="3489314974" sldId="288"/>
            <ac:inkMk id="106" creationId="{E2D0F530-E76E-4702-AD67-D16EFE9CC6A3}"/>
          </ac:inkMkLst>
        </pc:inkChg>
      </pc:sldChg>
      <pc:sldChg chg="addSp delSp mod">
        <pc:chgData name="Viet Anh Nguyen" userId="b95f61ff061388d5" providerId="LiveId" clId="{63A4074C-12D4-42CC-A380-9EE05C25C2F3}" dt="2022-01-19T10:15:34.357" v="3581"/>
        <pc:sldMkLst>
          <pc:docMk/>
          <pc:sldMk cId="332031080" sldId="289"/>
        </pc:sldMkLst>
        <pc:inkChg chg="add del">
          <ac:chgData name="Viet Anh Nguyen" userId="b95f61ff061388d5" providerId="LiveId" clId="{63A4074C-12D4-42CC-A380-9EE05C25C2F3}" dt="2022-01-19T10:14:08.185" v="3478"/>
          <ac:inkMkLst>
            <pc:docMk/>
            <pc:sldMk cId="332031080" sldId="289"/>
            <ac:inkMk id="2" creationId="{0A1C9DCA-0110-44B0-A3D8-3D79553DD6E6}"/>
          </ac:inkMkLst>
        </pc:inkChg>
        <pc:inkChg chg="add del">
          <ac:chgData name="Viet Anh Nguyen" userId="b95f61ff061388d5" providerId="LiveId" clId="{63A4074C-12D4-42CC-A380-9EE05C25C2F3}" dt="2022-01-19T10:14:08.185" v="3478"/>
          <ac:inkMkLst>
            <pc:docMk/>
            <pc:sldMk cId="332031080" sldId="289"/>
            <ac:inkMk id="4" creationId="{C0EE1F1F-1519-445A-BF7B-338BEB8BB233}"/>
          </ac:inkMkLst>
        </pc:inkChg>
        <pc:inkChg chg="add del">
          <ac:chgData name="Viet Anh Nguyen" userId="b95f61ff061388d5" providerId="LiveId" clId="{63A4074C-12D4-42CC-A380-9EE05C25C2F3}" dt="2022-01-19T10:14:08.185" v="3478"/>
          <ac:inkMkLst>
            <pc:docMk/>
            <pc:sldMk cId="332031080" sldId="289"/>
            <ac:inkMk id="5" creationId="{85FC4AC9-C652-41BF-B6F9-138A33B4F327}"/>
          </ac:inkMkLst>
        </pc:inkChg>
        <pc:inkChg chg="add del">
          <ac:chgData name="Viet Anh Nguyen" userId="b95f61ff061388d5" providerId="LiveId" clId="{63A4074C-12D4-42CC-A380-9EE05C25C2F3}" dt="2022-01-19T10:14:08.185" v="3478"/>
          <ac:inkMkLst>
            <pc:docMk/>
            <pc:sldMk cId="332031080" sldId="289"/>
            <ac:inkMk id="6" creationId="{CDF42E77-5231-4525-A47D-CAA3D3CB8F8A}"/>
          </ac:inkMkLst>
        </pc:inkChg>
        <pc:inkChg chg="add">
          <ac:chgData name="Viet Anh Nguyen" userId="b95f61ff061388d5" providerId="LiveId" clId="{63A4074C-12D4-42CC-A380-9EE05C25C2F3}" dt="2022-01-19T10:14:08.185" v="3478"/>
          <ac:inkMkLst>
            <pc:docMk/>
            <pc:sldMk cId="332031080" sldId="289"/>
            <ac:inkMk id="7" creationId="{FB0E3AB1-4DCC-4F61-8585-7B9289A32A28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8" creationId="{F3E33FD9-250E-4570-B009-AFE64D5554A8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9" creationId="{C35575AF-2944-44E2-B45C-28ECD0D0A740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0" creationId="{D07D0D3C-39B4-42AB-A910-029B5096613F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1" creationId="{8066E189-5E10-4DEE-8E78-6D1B0CB3B32F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2" creationId="{B86B6AF5-BF5C-448C-81E8-D077456C0FCC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3" creationId="{56706585-C251-43B6-960E-0456CC3926AA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4" creationId="{BF29A5A7-51B3-45EE-BA31-D9FC8BF78633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5" creationId="{341E6A70-C004-4921-83FE-C89E6ABBE746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6" creationId="{6DB36350-1459-472D-8886-C793D22173C8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7" creationId="{750488C0-1899-4A81-B746-88C795416D18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8" creationId="{81CAFABD-3B9D-4D68-B787-E1CDFA7EB59B}"/>
          </ac:inkMkLst>
        </pc:inkChg>
        <pc:inkChg chg="add del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19" creationId="{DD41F303-5D35-4D2C-BA1B-4B94A6C0E23C}"/>
          </ac:inkMkLst>
        </pc:inkChg>
        <pc:inkChg chg="add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20" creationId="{8CD0C0BB-B5B5-4BA1-BC08-9E7A3D679D53}"/>
          </ac:inkMkLst>
        </pc:inkChg>
        <pc:inkChg chg="add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21" creationId="{CDAF0569-0ECF-483A-9156-C1E55DD93C71}"/>
          </ac:inkMkLst>
        </pc:inkChg>
        <pc:inkChg chg="add">
          <ac:chgData name="Viet Anh Nguyen" userId="b95f61ff061388d5" providerId="LiveId" clId="{63A4074C-12D4-42CC-A380-9EE05C25C2F3}" dt="2022-01-19T10:14:16.714" v="3491"/>
          <ac:inkMkLst>
            <pc:docMk/>
            <pc:sldMk cId="332031080" sldId="289"/>
            <ac:inkMk id="22" creationId="{B6A59C4D-936C-463E-9FCA-0F3E7476BF65}"/>
          </ac:inkMkLst>
        </pc:inkChg>
        <pc:inkChg chg="add del">
          <ac:chgData name="Viet Anh Nguyen" userId="b95f61ff061388d5" providerId="LiveId" clId="{63A4074C-12D4-42CC-A380-9EE05C25C2F3}" dt="2022-01-19T10:14:17.753" v="3494"/>
          <ac:inkMkLst>
            <pc:docMk/>
            <pc:sldMk cId="332031080" sldId="289"/>
            <ac:inkMk id="23" creationId="{69B426ED-6E32-470C-9786-25C40FF7FCB1}"/>
          </ac:inkMkLst>
        </pc:inkChg>
        <pc:inkChg chg="add del">
          <ac:chgData name="Viet Anh Nguyen" userId="b95f61ff061388d5" providerId="LiveId" clId="{63A4074C-12D4-42CC-A380-9EE05C25C2F3}" dt="2022-01-19T10:14:17.753" v="3494"/>
          <ac:inkMkLst>
            <pc:docMk/>
            <pc:sldMk cId="332031080" sldId="289"/>
            <ac:inkMk id="24" creationId="{50FB4895-4185-4E5F-BF48-0F102990B2D6}"/>
          </ac:inkMkLst>
        </pc:inkChg>
        <pc:inkChg chg="add del">
          <ac:chgData name="Viet Anh Nguyen" userId="b95f61ff061388d5" providerId="LiveId" clId="{63A4074C-12D4-42CC-A380-9EE05C25C2F3}" dt="2022-01-19T10:14:18.749" v="3497"/>
          <ac:inkMkLst>
            <pc:docMk/>
            <pc:sldMk cId="332031080" sldId="289"/>
            <ac:inkMk id="25" creationId="{ADDACB3D-14EC-4FED-BF79-9878E897C65D}"/>
          </ac:inkMkLst>
        </pc:inkChg>
        <pc:inkChg chg="add del">
          <ac:chgData name="Viet Anh Nguyen" userId="b95f61ff061388d5" providerId="LiveId" clId="{63A4074C-12D4-42CC-A380-9EE05C25C2F3}" dt="2022-01-19T10:14:18.749" v="3497"/>
          <ac:inkMkLst>
            <pc:docMk/>
            <pc:sldMk cId="332031080" sldId="289"/>
            <ac:inkMk id="26" creationId="{71B0F63E-BC99-4DA5-820B-B1A0A55926F9}"/>
          </ac:inkMkLst>
        </pc:inkChg>
        <pc:inkChg chg="add del">
          <ac:chgData name="Viet Anh Nguyen" userId="b95f61ff061388d5" providerId="LiveId" clId="{63A4074C-12D4-42CC-A380-9EE05C25C2F3}" dt="2022-01-19T10:14:18.749" v="3497"/>
          <ac:inkMkLst>
            <pc:docMk/>
            <pc:sldMk cId="332031080" sldId="289"/>
            <ac:inkMk id="27" creationId="{373286C4-0455-4053-BFC8-6E963F09396F}"/>
          </ac:inkMkLst>
        </pc:inkChg>
        <pc:inkChg chg="add">
          <ac:chgData name="Viet Anh Nguyen" userId="b95f61ff061388d5" providerId="LiveId" clId="{63A4074C-12D4-42CC-A380-9EE05C25C2F3}" dt="2022-01-19T10:14:18.749" v="3497"/>
          <ac:inkMkLst>
            <pc:docMk/>
            <pc:sldMk cId="332031080" sldId="289"/>
            <ac:inkMk id="28" creationId="{58C8ADA4-E8E9-4ECA-93CE-484238F6B7E3}"/>
          </ac:inkMkLst>
        </pc:inkChg>
        <pc:inkChg chg="add del">
          <ac:chgData name="Viet Anh Nguyen" userId="b95f61ff061388d5" providerId="LiveId" clId="{63A4074C-12D4-42CC-A380-9EE05C25C2F3}" dt="2022-01-19T10:14:19.748" v="3500"/>
          <ac:inkMkLst>
            <pc:docMk/>
            <pc:sldMk cId="332031080" sldId="289"/>
            <ac:inkMk id="29" creationId="{728E88C8-19C7-481A-BF41-47743636F95B}"/>
          </ac:inkMkLst>
        </pc:inkChg>
        <pc:inkChg chg="add del">
          <ac:chgData name="Viet Anh Nguyen" userId="b95f61ff061388d5" providerId="LiveId" clId="{63A4074C-12D4-42CC-A380-9EE05C25C2F3}" dt="2022-01-19T10:14:19.748" v="3500"/>
          <ac:inkMkLst>
            <pc:docMk/>
            <pc:sldMk cId="332031080" sldId="289"/>
            <ac:inkMk id="30" creationId="{140CBA73-15DD-4317-9A38-AD0242B84CC7}"/>
          </ac:inkMkLst>
        </pc:inkChg>
        <pc:inkChg chg="add del">
          <ac:chgData name="Viet Anh Nguyen" userId="b95f61ff061388d5" providerId="LiveId" clId="{63A4074C-12D4-42CC-A380-9EE05C25C2F3}" dt="2022-01-19T10:14:20.975" v="3504"/>
          <ac:inkMkLst>
            <pc:docMk/>
            <pc:sldMk cId="332031080" sldId="289"/>
            <ac:inkMk id="31" creationId="{9325BE96-5251-4B6D-ABC1-7FE1DCD4F200}"/>
          </ac:inkMkLst>
        </pc:inkChg>
        <pc:inkChg chg="add del">
          <ac:chgData name="Viet Anh Nguyen" userId="b95f61ff061388d5" providerId="LiveId" clId="{63A4074C-12D4-42CC-A380-9EE05C25C2F3}" dt="2022-01-19T10:14:20.975" v="3504"/>
          <ac:inkMkLst>
            <pc:docMk/>
            <pc:sldMk cId="332031080" sldId="289"/>
            <ac:inkMk id="32" creationId="{E660BB93-7400-4ACF-A503-F5880846D238}"/>
          </ac:inkMkLst>
        </pc:inkChg>
        <pc:inkChg chg="add del">
          <ac:chgData name="Viet Anh Nguyen" userId="b95f61ff061388d5" providerId="LiveId" clId="{63A4074C-12D4-42CC-A380-9EE05C25C2F3}" dt="2022-01-19T10:14:20.975" v="3504"/>
          <ac:inkMkLst>
            <pc:docMk/>
            <pc:sldMk cId="332031080" sldId="289"/>
            <ac:inkMk id="33" creationId="{5266B2BE-F788-4F7C-A124-6A42B6E677DF}"/>
          </ac:inkMkLst>
        </pc:inkChg>
        <pc:inkChg chg="add del">
          <ac:chgData name="Viet Anh Nguyen" userId="b95f61ff061388d5" providerId="LiveId" clId="{63A4074C-12D4-42CC-A380-9EE05C25C2F3}" dt="2022-01-19T10:14:20.975" v="3504"/>
          <ac:inkMkLst>
            <pc:docMk/>
            <pc:sldMk cId="332031080" sldId="289"/>
            <ac:inkMk id="34" creationId="{87D59E7E-9A2A-4E9D-AE85-C81C3709A8D9}"/>
          </ac:inkMkLst>
        </pc:inkChg>
        <pc:inkChg chg="add">
          <ac:chgData name="Viet Anh Nguyen" userId="b95f61ff061388d5" providerId="LiveId" clId="{63A4074C-12D4-42CC-A380-9EE05C25C2F3}" dt="2022-01-19T10:14:20.975" v="3504"/>
          <ac:inkMkLst>
            <pc:docMk/>
            <pc:sldMk cId="332031080" sldId="289"/>
            <ac:inkMk id="35" creationId="{513F2EAC-31C1-440A-8582-5A297386E5BC}"/>
          </ac:inkMkLst>
        </pc:inkChg>
        <pc:inkChg chg="add del">
          <ac:chgData name="Viet Anh Nguyen" userId="b95f61ff061388d5" providerId="LiveId" clId="{63A4074C-12D4-42CC-A380-9EE05C25C2F3}" dt="2022-01-19T10:14:22.670" v="3508"/>
          <ac:inkMkLst>
            <pc:docMk/>
            <pc:sldMk cId="332031080" sldId="289"/>
            <ac:inkMk id="36" creationId="{21D8EF26-F263-45A9-AA3B-8691D61D34ED}"/>
          </ac:inkMkLst>
        </pc:inkChg>
        <pc:inkChg chg="add del">
          <ac:chgData name="Viet Anh Nguyen" userId="b95f61ff061388d5" providerId="LiveId" clId="{63A4074C-12D4-42CC-A380-9EE05C25C2F3}" dt="2022-01-19T10:14:22.670" v="3508"/>
          <ac:inkMkLst>
            <pc:docMk/>
            <pc:sldMk cId="332031080" sldId="289"/>
            <ac:inkMk id="37" creationId="{4A21AC32-617B-44FF-ABF3-06E2AC027229}"/>
          </ac:inkMkLst>
        </pc:inkChg>
        <pc:inkChg chg="add del">
          <ac:chgData name="Viet Anh Nguyen" userId="b95f61ff061388d5" providerId="LiveId" clId="{63A4074C-12D4-42CC-A380-9EE05C25C2F3}" dt="2022-01-19T10:14:22.670" v="3508"/>
          <ac:inkMkLst>
            <pc:docMk/>
            <pc:sldMk cId="332031080" sldId="289"/>
            <ac:inkMk id="38" creationId="{A1624235-1A39-4943-BD4D-1624A076D544}"/>
          </ac:inkMkLst>
        </pc:inkChg>
        <pc:inkChg chg="add">
          <ac:chgData name="Viet Anh Nguyen" userId="b95f61ff061388d5" providerId="LiveId" clId="{63A4074C-12D4-42CC-A380-9EE05C25C2F3}" dt="2022-01-19T10:14:22.670" v="3508"/>
          <ac:inkMkLst>
            <pc:docMk/>
            <pc:sldMk cId="332031080" sldId="289"/>
            <ac:inkMk id="39" creationId="{A0E8CAE2-236D-4998-90C8-5B439956065C}"/>
          </ac:inkMkLst>
        </pc:inkChg>
        <pc:inkChg chg="add del">
          <ac:chgData name="Viet Anh Nguyen" userId="b95f61ff061388d5" providerId="LiveId" clId="{63A4074C-12D4-42CC-A380-9EE05C25C2F3}" dt="2022-01-19T10:14:24.144" v="3513"/>
          <ac:inkMkLst>
            <pc:docMk/>
            <pc:sldMk cId="332031080" sldId="289"/>
            <ac:inkMk id="40" creationId="{6407431B-C300-42D3-8747-B616940369B9}"/>
          </ac:inkMkLst>
        </pc:inkChg>
        <pc:inkChg chg="add del">
          <ac:chgData name="Viet Anh Nguyen" userId="b95f61ff061388d5" providerId="LiveId" clId="{63A4074C-12D4-42CC-A380-9EE05C25C2F3}" dt="2022-01-19T10:14:24.144" v="3513"/>
          <ac:inkMkLst>
            <pc:docMk/>
            <pc:sldMk cId="332031080" sldId="289"/>
            <ac:inkMk id="41" creationId="{31994C9B-B155-4580-9B55-5DB80CE00DAB}"/>
          </ac:inkMkLst>
        </pc:inkChg>
        <pc:inkChg chg="add del">
          <ac:chgData name="Viet Anh Nguyen" userId="b95f61ff061388d5" providerId="LiveId" clId="{63A4074C-12D4-42CC-A380-9EE05C25C2F3}" dt="2022-01-19T10:14:24.144" v="3513"/>
          <ac:inkMkLst>
            <pc:docMk/>
            <pc:sldMk cId="332031080" sldId="289"/>
            <ac:inkMk id="42" creationId="{C51C11B8-6E4C-45A4-AB7B-76C8F6AC7F44}"/>
          </ac:inkMkLst>
        </pc:inkChg>
        <pc:inkChg chg="add del">
          <ac:chgData name="Viet Anh Nguyen" userId="b95f61ff061388d5" providerId="LiveId" clId="{63A4074C-12D4-42CC-A380-9EE05C25C2F3}" dt="2022-01-19T10:14:24.144" v="3513"/>
          <ac:inkMkLst>
            <pc:docMk/>
            <pc:sldMk cId="332031080" sldId="289"/>
            <ac:inkMk id="43" creationId="{3159A666-BDA9-43F1-871A-784B0E0D5D01}"/>
          </ac:inkMkLst>
        </pc:inkChg>
        <pc:inkChg chg="add del">
          <ac:chgData name="Viet Anh Nguyen" userId="b95f61ff061388d5" providerId="LiveId" clId="{63A4074C-12D4-42CC-A380-9EE05C25C2F3}" dt="2022-01-19T10:14:25.731" v="3518"/>
          <ac:inkMkLst>
            <pc:docMk/>
            <pc:sldMk cId="332031080" sldId="289"/>
            <ac:inkMk id="44" creationId="{4FA903B9-899E-43AE-8537-8FA83AF44A3E}"/>
          </ac:inkMkLst>
        </pc:inkChg>
        <pc:inkChg chg="add del">
          <ac:chgData name="Viet Anh Nguyen" userId="b95f61ff061388d5" providerId="LiveId" clId="{63A4074C-12D4-42CC-A380-9EE05C25C2F3}" dt="2022-01-19T10:14:25.731" v="3518"/>
          <ac:inkMkLst>
            <pc:docMk/>
            <pc:sldMk cId="332031080" sldId="289"/>
            <ac:inkMk id="45" creationId="{DC39404E-E42F-4154-8FF5-C92CBE7D447D}"/>
          </ac:inkMkLst>
        </pc:inkChg>
        <pc:inkChg chg="add del">
          <ac:chgData name="Viet Anh Nguyen" userId="b95f61ff061388d5" providerId="LiveId" clId="{63A4074C-12D4-42CC-A380-9EE05C25C2F3}" dt="2022-01-19T10:14:25.731" v="3518"/>
          <ac:inkMkLst>
            <pc:docMk/>
            <pc:sldMk cId="332031080" sldId="289"/>
            <ac:inkMk id="46" creationId="{7A61CF92-71F7-46F1-A5B6-2CCE0F851EAA}"/>
          </ac:inkMkLst>
        </pc:inkChg>
        <pc:inkChg chg="add del">
          <ac:chgData name="Viet Anh Nguyen" userId="b95f61ff061388d5" providerId="LiveId" clId="{63A4074C-12D4-42CC-A380-9EE05C25C2F3}" dt="2022-01-19T10:14:25.731" v="3518"/>
          <ac:inkMkLst>
            <pc:docMk/>
            <pc:sldMk cId="332031080" sldId="289"/>
            <ac:inkMk id="47" creationId="{DEDBF165-49B1-4CE3-96F7-83BF6D9D71A2}"/>
          </ac:inkMkLst>
        </pc:inkChg>
        <pc:inkChg chg="add del">
          <ac:chgData name="Viet Anh Nguyen" userId="b95f61ff061388d5" providerId="LiveId" clId="{63A4074C-12D4-42CC-A380-9EE05C25C2F3}" dt="2022-01-19T10:14:25.731" v="3518"/>
          <ac:inkMkLst>
            <pc:docMk/>
            <pc:sldMk cId="332031080" sldId="289"/>
            <ac:inkMk id="48" creationId="{C211D109-7FFD-4A19-ACA9-610D76EDE195}"/>
          </ac:inkMkLst>
        </pc:inkChg>
        <pc:inkChg chg="add">
          <ac:chgData name="Viet Anh Nguyen" userId="b95f61ff061388d5" providerId="LiveId" clId="{63A4074C-12D4-42CC-A380-9EE05C25C2F3}" dt="2022-01-19T10:14:25.731" v="3518"/>
          <ac:inkMkLst>
            <pc:docMk/>
            <pc:sldMk cId="332031080" sldId="289"/>
            <ac:inkMk id="49" creationId="{500FD48E-BCA5-47E6-BA9D-76C6C2E45FAE}"/>
          </ac:inkMkLst>
        </pc:inkChg>
        <pc:inkChg chg="add del">
          <ac:chgData name="Viet Anh Nguyen" userId="b95f61ff061388d5" providerId="LiveId" clId="{63A4074C-12D4-42CC-A380-9EE05C25C2F3}" dt="2022-01-19T10:14:35.705" v="3522"/>
          <ac:inkMkLst>
            <pc:docMk/>
            <pc:sldMk cId="332031080" sldId="289"/>
            <ac:inkMk id="50" creationId="{905EB6C5-31D2-45DE-B8E2-2CCB6BA11C46}"/>
          </ac:inkMkLst>
        </pc:inkChg>
        <pc:inkChg chg="add del">
          <ac:chgData name="Viet Anh Nguyen" userId="b95f61ff061388d5" providerId="LiveId" clId="{63A4074C-12D4-42CC-A380-9EE05C25C2F3}" dt="2022-01-19T10:14:35.705" v="3522"/>
          <ac:inkMkLst>
            <pc:docMk/>
            <pc:sldMk cId="332031080" sldId="289"/>
            <ac:inkMk id="51" creationId="{0B26B2CC-12D7-4D56-AC97-DA51AE922648}"/>
          </ac:inkMkLst>
        </pc:inkChg>
        <pc:inkChg chg="add del">
          <ac:chgData name="Viet Anh Nguyen" userId="b95f61ff061388d5" providerId="LiveId" clId="{63A4074C-12D4-42CC-A380-9EE05C25C2F3}" dt="2022-01-19T10:14:36.856" v="3525"/>
          <ac:inkMkLst>
            <pc:docMk/>
            <pc:sldMk cId="332031080" sldId="289"/>
            <ac:inkMk id="52" creationId="{DE55FFAE-C317-4809-BA83-2FE1E4FD91D6}"/>
          </ac:inkMkLst>
        </pc:inkChg>
        <pc:inkChg chg="add">
          <ac:chgData name="Viet Anh Nguyen" userId="b95f61ff061388d5" providerId="LiveId" clId="{63A4074C-12D4-42CC-A380-9EE05C25C2F3}" dt="2022-01-19T10:14:35.705" v="3522"/>
          <ac:inkMkLst>
            <pc:docMk/>
            <pc:sldMk cId="332031080" sldId="289"/>
            <ac:inkMk id="53" creationId="{7D893453-3720-4173-922C-D3D7B462074E}"/>
          </ac:inkMkLst>
        </pc:inkChg>
        <pc:inkChg chg="add del">
          <ac:chgData name="Viet Anh Nguyen" userId="b95f61ff061388d5" providerId="LiveId" clId="{63A4074C-12D4-42CC-A380-9EE05C25C2F3}" dt="2022-01-19T10:14:36.856" v="3525"/>
          <ac:inkMkLst>
            <pc:docMk/>
            <pc:sldMk cId="332031080" sldId="289"/>
            <ac:inkMk id="54" creationId="{7C2B41B4-DEB7-4442-B0D5-EE9F227FEF14}"/>
          </ac:inkMkLst>
        </pc:inkChg>
        <pc:inkChg chg="add del">
          <ac:chgData name="Viet Anh Nguyen" userId="b95f61ff061388d5" providerId="LiveId" clId="{63A4074C-12D4-42CC-A380-9EE05C25C2F3}" dt="2022-01-19T10:14:36.856" v="3525"/>
          <ac:inkMkLst>
            <pc:docMk/>
            <pc:sldMk cId="332031080" sldId="289"/>
            <ac:inkMk id="55" creationId="{92CD2347-37F4-4CCE-90C3-EBBFE1A6F3FD}"/>
          </ac:inkMkLst>
        </pc:inkChg>
        <pc:inkChg chg="add">
          <ac:chgData name="Viet Anh Nguyen" userId="b95f61ff061388d5" providerId="LiveId" clId="{63A4074C-12D4-42CC-A380-9EE05C25C2F3}" dt="2022-01-19T10:14:36.856" v="3525"/>
          <ac:inkMkLst>
            <pc:docMk/>
            <pc:sldMk cId="332031080" sldId="289"/>
            <ac:inkMk id="56" creationId="{C0C98B15-29B5-4AAE-B17D-74ABD4F8AC59}"/>
          </ac:inkMkLst>
        </pc:inkChg>
        <pc:inkChg chg="add del">
          <ac:chgData name="Viet Anh Nguyen" userId="b95f61ff061388d5" providerId="LiveId" clId="{63A4074C-12D4-42CC-A380-9EE05C25C2F3}" dt="2022-01-19T10:14:42.007" v="3530"/>
          <ac:inkMkLst>
            <pc:docMk/>
            <pc:sldMk cId="332031080" sldId="289"/>
            <ac:inkMk id="57" creationId="{DD991ABB-88DD-440B-A340-F61B88C56BBC}"/>
          </ac:inkMkLst>
        </pc:inkChg>
        <pc:inkChg chg="add del">
          <ac:chgData name="Viet Anh Nguyen" userId="b95f61ff061388d5" providerId="LiveId" clId="{63A4074C-12D4-42CC-A380-9EE05C25C2F3}" dt="2022-01-19T10:14:42.007" v="3530"/>
          <ac:inkMkLst>
            <pc:docMk/>
            <pc:sldMk cId="332031080" sldId="289"/>
            <ac:inkMk id="58" creationId="{86714D11-5A26-4945-9FDE-57419EB68E70}"/>
          </ac:inkMkLst>
        </pc:inkChg>
        <pc:inkChg chg="add del">
          <ac:chgData name="Viet Anh Nguyen" userId="b95f61ff061388d5" providerId="LiveId" clId="{63A4074C-12D4-42CC-A380-9EE05C25C2F3}" dt="2022-01-19T10:14:42.007" v="3530"/>
          <ac:inkMkLst>
            <pc:docMk/>
            <pc:sldMk cId="332031080" sldId="289"/>
            <ac:inkMk id="59" creationId="{4EDDFFD3-5326-4D87-AD1C-78277857B2A9}"/>
          </ac:inkMkLst>
        </pc:inkChg>
        <pc:inkChg chg="add del">
          <ac:chgData name="Viet Anh Nguyen" userId="b95f61ff061388d5" providerId="LiveId" clId="{63A4074C-12D4-42CC-A380-9EE05C25C2F3}" dt="2022-01-19T10:14:42.007" v="3530"/>
          <ac:inkMkLst>
            <pc:docMk/>
            <pc:sldMk cId="332031080" sldId="289"/>
            <ac:inkMk id="60" creationId="{2B263881-EB14-4DC1-A461-C3C3C31BEAB4}"/>
          </ac:inkMkLst>
        </pc:inkChg>
        <pc:inkChg chg="add">
          <ac:chgData name="Viet Anh Nguyen" userId="b95f61ff061388d5" providerId="LiveId" clId="{63A4074C-12D4-42CC-A380-9EE05C25C2F3}" dt="2022-01-19T10:14:42.007" v="3530"/>
          <ac:inkMkLst>
            <pc:docMk/>
            <pc:sldMk cId="332031080" sldId="289"/>
            <ac:inkMk id="61" creationId="{6D87D1CB-B159-47E3-9293-3FB2648A3A5F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62" creationId="{286A8FB4-BD65-4699-B7F8-A587EFFDDBE0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63" creationId="{077B3F12-222B-4B10-94E2-0A9AC10C7AB1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64" creationId="{93BF4D0D-311F-4E08-A0E5-E4E9072BA4C0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65" creationId="{BFEB1407-C020-42C9-88CD-52B7F9D203F7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66" creationId="{9F512C3F-A66E-42B8-A344-A560A6AD6158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67" creationId="{5F5B330B-8A99-471E-9F91-ECFA703FB276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68" creationId="{C869147F-1826-4F9A-A8D2-553FEC952350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69" creationId="{179B3E04-C114-4D48-87B1-03F3FA599FF1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0" creationId="{BDD2D17A-E3F1-4932-9F66-85664B61A714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1" creationId="{9676E6DD-3540-406D-840B-D2C3B63DF0CA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2" creationId="{0A1A034A-6936-46D7-B462-5D7679CACF17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3" creationId="{05DE44C9-B9C7-444A-BBCD-E93199413D52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4" creationId="{B4A930E2-1622-4405-A030-4D95A6F8B21D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5" creationId="{5AB10B2E-F512-4CB0-91C0-478A084AF012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6" creationId="{86359D00-8F34-4523-9B87-627599CF983E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7" creationId="{9CE37E70-98C1-4637-B170-FEEB496DDE77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8" creationId="{0224AA73-4C58-41D8-A3E1-98E47D7BA21D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79" creationId="{178FA20F-F76B-4787-8D41-BA7706674A54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80" creationId="{C8725AC2-4C00-4CC1-BAB0-E78773A21B63}"/>
          </ac:inkMkLst>
        </pc:inkChg>
        <pc:inkChg chg="add del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81" creationId="{6771E176-45A3-496D-A35F-12069445D0B2}"/>
          </ac:inkMkLst>
        </pc:inkChg>
        <pc:inkChg chg="add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82" creationId="{9DAC1F01-AF3A-4185-90A8-82327B9A522E}"/>
          </ac:inkMkLst>
        </pc:inkChg>
        <pc:inkChg chg="add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83" creationId="{E9E691EA-82B9-484E-A31B-DBD545E3F8F9}"/>
          </ac:inkMkLst>
        </pc:inkChg>
        <pc:inkChg chg="add">
          <ac:chgData name="Viet Anh Nguyen" userId="b95f61ff061388d5" providerId="LiveId" clId="{63A4074C-12D4-42CC-A380-9EE05C25C2F3}" dt="2022-01-19T10:14:49.817" v="3551"/>
          <ac:inkMkLst>
            <pc:docMk/>
            <pc:sldMk cId="332031080" sldId="289"/>
            <ac:inkMk id="84" creationId="{CBB93B4D-438B-46D3-960C-F140456DE7EB}"/>
          </ac:inkMkLst>
        </pc:inkChg>
        <pc:inkChg chg="add del">
          <ac:chgData name="Viet Anh Nguyen" userId="b95f61ff061388d5" providerId="LiveId" clId="{63A4074C-12D4-42CC-A380-9EE05C25C2F3}" dt="2022-01-19T10:15:06.153" v="3555"/>
          <ac:inkMkLst>
            <pc:docMk/>
            <pc:sldMk cId="332031080" sldId="289"/>
            <ac:inkMk id="85" creationId="{5DB6AB93-7517-4F06-9F14-CFC4857F069E}"/>
          </ac:inkMkLst>
        </pc:inkChg>
        <pc:inkChg chg="add del">
          <ac:chgData name="Viet Anh Nguyen" userId="b95f61ff061388d5" providerId="LiveId" clId="{63A4074C-12D4-42CC-A380-9EE05C25C2F3}" dt="2022-01-19T10:15:06.153" v="3555"/>
          <ac:inkMkLst>
            <pc:docMk/>
            <pc:sldMk cId="332031080" sldId="289"/>
            <ac:inkMk id="86" creationId="{5D35C4F4-820E-4303-AFF9-227201A33D65}"/>
          </ac:inkMkLst>
        </pc:inkChg>
        <pc:inkChg chg="add del">
          <ac:chgData name="Viet Anh Nguyen" userId="b95f61ff061388d5" providerId="LiveId" clId="{63A4074C-12D4-42CC-A380-9EE05C25C2F3}" dt="2022-01-19T10:15:06.153" v="3555"/>
          <ac:inkMkLst>
            <pc:docMk/>
            <pc:sldMk cId="332031080" sldId="289"/>
            <ac:inkMk id="87" creationId="{0AF5B2D5-D337-41B4-B6CB-615CC66053C2}"/>
          </ac:inkMkLst>
        </pc:inkChg>
        <pc:inkChg chg="add">
          <ac:chgData name="Viet Anh Nguyen" userId="b95f61ff061388d5" providerId="LiveId" clId="{63A4074C-12D4-42CC-A380-9EE05C25C2F3}" dt="2022-01-19T10:15:06.153" v="3555"/>
          <ac:inkMkLst>
            <pc:docMk/>
            <pc:sldMk cId="332031080" sldId="289"/>
            <ac:inkMk id="88" creationId="{CEC8C3C0-E078-41B2-934C-76A2B4E25269}"/>
          </ac:inkMkLst>
        </pc:inkChg>
        <pc:inkChg chg="add del">
          <ac:chgData name="Viet Anh Nguyen" userId="b95f61ff061388d5" providerId="LiveId" clId="{63A4074C-12D4-42CC-A380-9EE05C25C2F3}" dt="2022-01-19T10:15:14.448" v="3561"/>
          <ac:inkMkLst>
            <pc:docMk/>
            <pc:sldMk cId="332031080" sldId="289"/>
            <ac:inkMk id="89" creationId="{1C44AFA7-9BD1-449C-9257-45FACA99AB75}"/>
          </ac:inkMkLst>
        </pc:inkChg>
        <pc:inkChg chg="add del">
          <ac:chgData name="Viet Anh Nguyen" userId="b95f61ff061388d5" providerId="LiveId" clId="{63A4074C-12D4-42CC-A380-9EE05C25C2F3}" dt="2022-01-19T10:15:14.448" v="3561"/>
          <ac:inkMkLst>
            <pc:docMk/>
            <pc:sldMk cId="332031080" sldId="289"/>
            <ac:inkMk id="90" creationId="{7A15F124-E8DF-45DC-A40F-C545C98C7BAD}"/>
          </ac:inkMkLst>
        </pc:inkChg>
        <pc:inkChg chg="add del">
          <ac:chgData name="Viet Anh Nguyen" userId="b95f61ff061388d5" providerId="LiveId" clId="{63A4074C-12D4-42CC-A380-9EE05C25C2F3}" dt="2022-01-19T10:15:14.448" v="3561"/>
          <ac:inkMkLst>
            <pc:docMk/>
            <pc:sldMk cId="332031080" sldId="289"/>
            <ac:inkMk id="91" creationId="{1BFEE3EF-E66C-459F-840E-630E3491BC49}"/>
          </ac:inkMkLst>
        </pc:inkChg>
        <pc:inkChg chg="add del">
          <ac:chgData name="Viet Anh Nguyen" userId="b95f61ff061388d5" providerId="LiveId" clId="{63A4074C-12D4-42CC-A380-9EE05C25C2F3}" dt="2022-01-19T10:15:14.448" v="3561"/>
          <ac:inkMkLst>
            <pc:docMk/>
            <pc:sldMk cId="332031080" sldId="289"/>
            <ac:inkMk id="92" creationId="{AE2086E4-6798-4090-8D95-5391D5A9148F}"/>
          </ac:inkMkLst>
        </pc:inkChg>
        <pc:inkChg chg="add del">
          <ac:chgData name="Viet Anh Nguyen" userId="b95f61ff061388d5" providerId="LiveId" clId="{63A4074C-12D4-42CC-A380-9EE05C25C2F3}" dt="2022-01-19T10:15:14.448" v="3561"/>
          <ac:inkMkLst>
            <pc:docMk/>
            <pc:sldMk cId="332031080" sldId="289"/>
            <ac:inkMk id="93" creationId="{B452410F-B241-4290-B82F-A5A0E5E5FEB6}"/>
          </ac:inkMkLst>
        </pc:inkChg>
        <pc:inkChg chg="add del">
          <ac:chgData name="Viet Anh Nguyen" userId="b95f61ff061388d5" providerId="LiveId" clId="{63A4074C-12D4-42CC-A380-9EE05C25C2F3}" dt="2022-01-19T10:15:15.476" v="3563"/>
          <ac:inkMkLst>
            <pc:docMk/>
            <pc:sldMk cId="332031080" sldId="289"/>
            <ac:inkMk id="94" creationId="{695A0686-3EB9-4919-B444-2EC3DA5F9BD3}"/>
          </ac:inkMkLst>
        </pc:inkChg>
        <pc:inkChg chg="add del">
          <ac:chgData name="Viet Anh Nguyen" userId="b95f61ff061388d5" providerId="LiveId" clId="{63A4074C-12D4-42CC-A380-9EE05C25C2F3}" dt="2022-01-19T10:15:15.476" v="3563"/>
          <ac:inkMkLst>
            <pc:docMk/>
            <pc:sldMk cId="332031080" sldId="289"/>
            <ac:inkMk id="95" creationId="{2BA8CA45-2DFB-4BA4-A5D3-2BF379AA1D6A}"/>
          </ac:inkMkLst>
        </pc:inkChg>
        <pc:inkChg chg="add del">
          <ac:chgData name="Viet Anh Nguyen" userId="b95f61ff061388d5" providerId="LiveId" clId="{63A4074C-12D4-42CC-A380-9EE05C25C2F3}" dt="2022-01-19T10:15:17.312" v="3566"/>
          <ac:inkMkLst>
            <pc:docMk/>
            <pc:sldMk cId="332031080" sldId="289"/>
            <ac:inkMk id="96" creationId="{04032558-F849-4EFD-AA0F-9B5299EDEA6A}"/>
          </ac:inkMkLst>
        </pc:inkChg>
        <pc:inkChg chg="add del">
          <ac:chgData name="Viet Anh Nguyen" userId="b95f61ff061388d5" providerId="LiveId" clId="{63A4074C-12D4-42CC-A380-9EE05C25C2F3}" dt="2022-01-19T10:15:17.312" v="3566"/>
          <ac:inkMkLst>
            <pc:docMk/>
            <pc:sldMk cId="332031080" sldId="289"/>
            <ac:inkMk id="97" creationId="{BEEE7454-ABAA-48DF-B182-63113586407F}"/>
          </ac:inkMkLst>
        </pc:inkChg>
        <pc:inkChg chg="add del">
          <ac:chgData name="Viet Anh Nguyen" userId="b95f61ff061388d5" providerId="LiveId" clId="{63A4074C-12D4-42CC-A380-9EE05C25C2F3}" dt="2022-01-19T10:15:17.312" v="3566"/>
          <ac:inkMkLst>
            <pc:docMk/>
            <pc:sldMk cId="332031080" sldId="289"/>
            <ac:inkMk id="98" creationId="{3B514A1C-D8D8-4FC2-AB29-62EA8AAD9992}"/>
          </ac:inkMkLst>
        </pc:inkChg>
        <pc:inkChg chg="add">
          <ac:chgData name="Viet Anh Nguyen" userId="b95f61ff061388d5" providerId="LiveId" clId="{63A4074C-12D4-42CC-A380-9EE05C25C2F3}" dt="2022-01-19T10:15:17.312" v="3566"/>
          <ac:inkMkLst>
            <pc:docMk/>
            <pc:sldMk cId="332031080" sldId="289"/>
            <ac:inkMk id="99" creationId="{8EC266D2-F4A9-40B8-AE18-7DF137C98CCA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0" creationId="{956AF8DB-8E7F-4E92-B17A-00091DB8F686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1" creationId="{8F3210A2-61B8-454F-97DE-D8498B4DDC93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2" creationId="{6BE1169F-2739-48B2-9CC0-8334F0969836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3" creationId="{AF9323BE-03AB-4781-B4AD-964DBEDD174D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4" creationId="{7390C82E-D0D7-41EF-B55A-6D050196739D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5" creationId="{34F9A5C5-3478-4A58-8E54-4F10AF02298D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6" creationId="{9D57769E-41E8-4983-9D4B-066CF825239F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7" creationId="{E7DBF384-5DA9-4F8B-8156-D576BC43971C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8" creationId="{3DEC54FC-96A0-47ED-85E1-2820C82F3C95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09" creationId="{AD8A3723-5967-45F3-96B5-A6B4C57F41A6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10" creationId="{6C4A8D72-6248-43BE-934C-F065D7DCDDBF}"/>
          </ac:inkMkLst>
        </pc:inkChg>
        <pc:inkChg chg="add del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11" creationId="{91E85C20-EF81-44C2-AA94-130B198739AD}"/>
          </ac:inkMkLst>
        </pc:inkChg>
        <pc:inkChg chg="add">
          <ac:chgData name="Viet Anh Nguyen" userId="b95f61ff061388d5" providerId="LiveId" clId="{63A4074C-12D4-42CC-A380-9EE05C25C2F3}" dt="2022-01-19T10:15:27.275" v="3578"/>
          <ac:inkMkLst>
            <pc:docMk/>
            <pc:sldMk cId="332031080" sldId="289"/>
            <ac:inkMk id="112" creationId="{0AD57D30-2468-4FAA-94E2-48E44B537EBB}"/>
          </ac:inkMkLst>
        </pc:inkChg>
        <pc:inkChg chg="add del">
          <ac:chgData name="Viet Anh Nguyen" userId="b95f61ff061388d5" providerId="LiveId" clId="{63A4074C-12D4-42CC-A380-9EE05C25C2F3}" dt="2022-01-19T10:15:34.357" v="3581"/>
          <ac:inkMkLst>
            <pc:docMk/>
            <pc:sldMk cId="332031080" sldId="289"/>
            <ac:inkMk id="113" creationId="{F6EDF7B8-5594-4FEB-A05D-4EAF92FD6662}"/>
          </ac:inkMkLst>
        </pc:inkChg>
        <pc:inkChg chg="add del">
          <ac:chgData name="Viet Anh Nguyen" userId="b95f61ff061388d5" providerId="LiveId" clId="{63A4074C-12D4-42CC-A380-9EE05C25C2F3}" dt="2022-01-19T10:15:34.357" v="3581"/>
          <ac:inkMkLst>
            <pc:docMk/>
            <pc:sldMk cId="332031080" sldId="289"/>
            <ac:inkMk id="114" creationId="{3D91CE51-558F-488F-AAA5-52199B96B88A}"/>
          </ac:inkMkLst>
        </pc:inkChg>
        <pc:inkChg chg="add">
          <ac:chgData name="Viet Anh Nguyen" userId="b95f61ff061388d5" providerId="LiveId" clId="{63A4074C-12D4-42CC-A380-9EE05C25C2F3}" dt="2022-01-19T10:15:34.357" v="3581"/>
          <ac:inkMkLst>
            <pc:docMk/>
            <pc:sldMk cId="332031080" sldId="289"/>
            <ac:inkMk id="115" creationId="{17A003B7-9BB9-4ED1-B9D8-3EBD242C75AE}"/>
          </ac:inkMkLst>
        </pc:inkChg>
      </pc:sldChg>
      <pc:sldChg chg="addSp delSp mod">
        <pc:chgData name="Viet Anh Nguyen" userId="b95f61ff061388d5" providerId="LiveId" clId="{63A4074C-12D4-42CC-A380-9EE05C25C2F3}" dt="2022-01-19T10:17:42.699" v="3639"/>
        <pc:sldMkLst>
          <pc:docMk/>
          <pc:sldMk cId="2200196460" sldId="290"/>
        </pc:sldMkLst>
        <pc:inkChg chg="add del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2" creationId="{84E85060-AFDA-46B9-A1D8-67E1B9A9800C}"/>
          </ac:inkMkLst>
        </pc:inkChg>
        <pc:inkChg chg="add del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4" creationId="{116655AB-3AF0-42E2-9F7D-C260DB7575AF}"/>
          </ac:inkMkLst>
        </pc:inkChg>
        <pc:inkChg chg="add del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5" creationId="{EA18F8C7-114F-4560-8561-483E8A01AA2E}"/>
          </ac:inkMkLst>
        </pc:inkChg>
        <pc:inkChg chg="add del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6" creationId="{196F5759-41FD-4AB0-9A69-360E30230B95}"/>
          </ac:inkMkLst>
        </pc:inkChg>
        <pc:inkChg chg="add del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7" creationId="{5DADAEAA-E1C7-4978-BF2B-B9322E981A26}"/>
          </ac:inkMkLst>
        </pc:inkChg>
        <pc:inkChg chg="add del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8" creationId="{29DAC508-423E-4EB1-837D-19F13F1733AC}"/>
          </ac:inkMkLst>
        </pc:inkChg>
        <pc:inkChg chg="add del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9" creationId="{EB7A4EFE-EA26-450C-B0D5-0BB35384B497}"/>
          </ac:inkMkLst>
        </pc:inkChg>
        <pc:inkChg chg="add del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10" creationId="{BA0C61DF-9F1F-42B9-80E6-8CEF162EDA4B}"/>
          </ac:inkMkLst>
        </pc:inkChg>
        <pc:inkChg chg="add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11" creationId="{95ED5F87-498B-4D34-B034-E3347AF7282D}"/>
          </ac:inkMkLst>
        </pc:inkChg>
        <pc:inkChg chg="add">
          <ac:chgData name="Viet Anh Nguyen" userId="b95f61ff061388d5" providerId="LiveId" clId="{63A4074C-12D4-42CC-A380-9EE05C25C2F3}" dt="2022-01-19T10:15:56.356" v="3590"/>
          <ac:inkMkLst>
            <pc:docMk/>
            <pc:sldMk cId="2200196460" sldId="290"/>
            <ac:inkMk id="12" creationId="{E720D94A-D989-4EB0-9E4C-38FD0B577937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13" creationId="{28D3FBC8-35F9-4A8F-A54A-4E3DBDA933E8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14" creationId="{127A0199-73E1-48FD-8FD9-8A0353508C98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15" creationId="{A523C0EE-0970-46A5-9058-CA73DB0D992A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16" creationId="{B1DF5A0B-59F2-4A9E-9412-2437452487A7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17" creationId="{E43D3DD9-2DF9-458E-ACDF-6E08C53EB29A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18" creationId="{160B1429-0339-46D3-AD7E-383B43A8B3C9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19" creationId="{C0F827FE-9419-4BAC-B157-4AC19DD179AE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20" creationId="{796D6F5A-A844-4D16-A2DC-53C691E229BC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21" creationId="{AF9D2150-1AF4-4A4D-B6DA-E3D11447C4E3}"/>
          </ac:inkMkLst>
        </pc:inkChg>
        <pc:inkChg chg="add del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22" creationId="{74D67D55-EDF3-4B85-9AB0-D75FDB681408}"/>
          </ac:inkMkLst>
        </pc:inkChg>
        <pc:inkChg chg="add">
          <ac:chgData name="Viet Anh Nguyen" userId="b95f61ff061388d5" providerId="LiveId" clId="{63A4074C-12D4-42CC-A380-9EE05C25C2F3}" dt="2022-01-19T10:16:46.141" v="3601"/>
          <ac:inkMkLst>
            <pc:docMk/>
            <pc:sldMk cId="2200196460" sldId="290"/>
            <ac:inkMk id="23" creationId="{F954FB5A-03DE-4B8E-B776-DF261C0F5DE7}"/>
          </ac:inkMkLst>
        </pc:inkChg>
        <pc:inkChg chg="add del">
          <ac:chgData name="Viet Anh Nguyen" userId="b95f61ff061388d5" providerId="LiveId" clId="{63A4074C-12D4-42CC-A380-9EE05C25C2F3}" dt="2022-01-19T10:17:16.849" v="3604"/>
          <ac:inkMkLst>
            <pc:docMk/>
            <pc:sldMk cId="2200196460" sldId="290"/>
            <ac:inkMk id="24" creationId="{D050ECE5-6C31-4B21-8E18-A202F8D75208}"/>
          </ac:inkMkLst>
        </pc:inkChg>
        <pc:inkChg chg="add del">
          <ac:chgData name="Viet Anh Nguyen" userId="b95f61ff061388d5" providerId="LiveId" clId="{63A4074C-12D4-42CC-A380-9EE05C25C2F3}" dt="2022-01-19T10:17:16.849" v="3604"/>
          <ac:inkMkLst>
            <pc:docMk/>
            <pc:sldMk cId="2200196460" sldId="290"/>
            <ac:inkMk id="25" creationId="{323E41AE-301A-406E-A267-A9D438D0E76E}"/>
          </ac:inkMkLst>
        </pc:inkChg>
        <pc:inkChg chg="add">
          <ac:chgData name="Viet Anh Nguyen" userId="b95f61ff061388d5" providerId="LiveId" clId="{63A4074C-12D4-42CC-A380-9EE05C25C2F3}" dt="2022-01-19T10:17:16.849" v="3604"/>
          <ac:inkMkLst>
            <pc:docMk/>
            <pc:sldMk cId="2200196460" sldId="290"/>
            <ac:inkMk id="26" creationId="{AFC04195-C080-4048-BAD5-8287997DF64A}"/>
          </ac:inkMkLst>
        </pc:inkChg>
        <pc:inkChg chg="add del">
          <ac:chgData name="Viet Anh Nguyen" userId="b95f61ff061388d5" providerId="LiveId" clId="{63A4074C-12D4-42CC-A380-9EE05C25C2F3}" dt="2022-01-19T10:17:28.872" v="3611"/>
          <ac:inkMkLst>
            <pc:docMk/>
            <pc:sldMk cId="2200196460" sldId="290"/>
            <ac:inkMk id="27" creationId="{3BB345A0-08C3-4647-B91F-1236C7DC2972}"/>
          </ac:inkMkLst>
        </pc:inkChg>
        <pc:inkChg chg="add del">
          <ac:chgData name="Viet Anh Nguyen" userId="b95f61ff061388d5" providerId="LiveId" clId="{63A4074C-12D4-42CC-A380-9EE05C25C2F3}" dt="2022-01-19T10:17:28.872" v="3611"/>
          <ac:inkMkLst>
            <pc:docMk/>
            <pc:sldMk cId="2200196460" sldId="290"/>
            <ac:inkMk id="28" creationId="{C739EA6D-861A-420B-A8AD-866977E39C87}"/>
          </ac:inkMkLst>
        </pc:inkChg>
        <pc:inkChg chg="add del">
          <ac:chgData name="Viet Anh Nguyen" userId="b95f61ff061388d5" providerId="LiveId" clId="{63A4074C-12D4-42CC-A380-9EE05C25C2F3}" dt="2022-01-19T10:17:28.872" v="3611"/>
          <ac:inkMkLst>
            <pc:docMk/>
            <pc:sldMk cId="2200196460" sldId="290"/>
            <ac:inkMk id="29" creationId="{C715115C-A286-4B81-9F4A-F0509D97C58B}"/>
          </ac:inkMkLst>
        </pc:inkChg>
        <pc:inkChg chg="add del">
          <ac:chgData name="Viet Anh Nguyen" userId="b95f61ff061388d5" providerId="LiveId" clId="{63A4074C-12D4-42CC-A380-9EE05C25C2F3}" dt="2022-01-19T10:17:28.872" v="3611"/>
          <ac:inkMkLst>
            <pc:docMk/>
            <pc:sldMk cId="2200196460" sldId="290"/>
            <ac:inkMk id="30" creationId="{BC5EFE5A-E14F-4D47-A71E-9CFEA9D23154}"/>
          </ac:inkMkLst>
        </pc:inkChg>
        <pc:inkChg chg="add del">
          <ac:chgData name="Viet Anh Nguyen" userId="b95f61ff061388d5" providerId="LiveId" clId="{63A4074C-12D4-42CC-A380-9EE05C25C2F3}" dt="2022-01-19T10:17:28.872" v="3611"/>
          <ac:inkMkLst>
            <pc:docMk/>
            <pc:sldMk cId="2200196460" sldId="290"/>
            <ac:inkMk id="31" creationId="{562111CF-C04A-4875-85DC-5C105559AFCB}"/>
          </ac:inkMkLst>
        </pc:inkChg>
        <pc:inkChg chg="add">
          <ac:chgData name="Viet Anh Nguyen" userId="b95f61ff061388d5" providerId="LiveId" clId="{63A4074C-12D4-42CC-A380-9EE05C25C2F3}" dt="2022-01-19T10:17:28.105" v="3610" actId="9405"/>
          <ac:inkMkLst>
            <pc:docMk/>
            <pc:sldMk cId="2200196460" sldId="290"/>
            <ac:inkMk id="32" creationId="{575D6C7F-F4F8-4015-A848-0DAB4F4BD101}"/>
          </ac:inkMkLst>
        </pc:inkChg>
        <pc:inkChg chg="add">
          <ac:chgData name="Viet Anh Nguyen" userId="b95f61ff061388d5" providerId="LiveId" clId="{63A4074C-12D4-42CC-A380-9EE05C25C2F3}" dt="2022-01-19T10:17:28.872" v="3611"/>
          <ac:inkMkLst>
            <pc:docMk/>
            <pc:sldMk cId="2200196460" sldId="290"/>
            <ac:inkMk id="33" creationId="{D10A0897-3693-466F-9F26-AC24A4084D18}"/>
          </ac:inkMkLst>
        </pc:inkChg>
        <pc:inkChg chg="add del">
          <ac:chgData name="Viet Anh Nguyen" userId="b95f61ff061388d5" providerId="LiveId" clId="{63A4074C-12D4-42CC-A380-9EE05C25C2F3}" dt="2022-01-19T10:17:32.388" v="3620"/>
          <ac:inkMkLst>
            <pc:docMk/>
            <pc:sldMk cId="2200196460" sldId="290"/>
            <ac:inkMk id="34" creationId="{5AAE4AE4-8587-492F-915A-F8D82E5946F9}"/>
          </ac:inkMkLst>
        </pc:inkChg>
        <pc:inkChg chg="add del">
          <ac:chgData name="Viet Anh Nguyen" userId="b95f61ff061388d5" providerId="LiveId" clId="{63A4074C-12D4-42CC-A380-9EE05C25C2F3}" dt="2022-01-19T10:17:32.388" v="3620"/>
          <ac:inkMkLst>
            <pc:docMk/>
            <pc:sldMk cId="2200196460" sldId="290"/>
            <ac:inkMk id="35" creationId="{6A5C0EEB-06D3-4DFE-8ABB-6E4DA6F6A278}"/>
          </ac:inkMkLst>
        </pc:inkChg>
        <pc:inkChg chg="add del">
          <ac:chgData name="Viet Anh Nguyen" userId="b95f61ff061388d5" providerId="LiveId" clId="{63A4074C-12D4-42CC-A380-9EE05C25C2F3}" dt="2022-01-19T10:17:32.388" v="3620"/>
          <ac:inkMkLst>
            <pc:docMk/>
            <pc:sldMk cId="2200196460" sldId="290"/>
            <ac:inkMk id="36" creationId="{FB42A4C8-9BC4-4EFD-8C61-7F5C1538E14E}"/>
          </ac:inkMkLst>
        </pc:inkChg>
        <pc:inkChg chg="add del">
          <ac:chgData name="Viet Anh Nguyen" userId="b95f61ff061388d5" providerId="LiveId" clId="{63A4074C-12D4-42CC-A380-9EE05C25C2F3}" dt="2022-01-19T10:17:32.388" v="3620"/>
          <ac:inkMkLst>
            <pc:docMk/>
            <pc:sldMk cId="2200196460" sldId="290"/>
            <ac:inkMk id="37" creationId="{FFAD94F1-29B3-4E19-B6F9-1F887AC1F2B9}"/>
          </ac:inkMkLst>
        </pc:inkChg>
        <pc:inkChg chg="add del">
          <ac:chgData name="Viet Anh Nguyen" userId="b95f61ff061388d5" providerId="LiveId" clId="{63A4074C-12D4-42CC-A380-9EE05C25C2F3}" dt="2022-01-19T10:17:32.388" v="3620"/>
          <ac:inkMkLst>
            <pc:docMk/>
            <pc:sldMk cId="2200196460" sldId="290"/>
            <ac:inkMk id="38" creationId="{7F401488-A175-4F11-BE37-C77C86210328}"/>
          </ac:inkMkLst>
        </pc:inkChg>
        <pc:inkChg chg="add del">
          <ac:chgData name="Viet Anh Nguyen" userId="b95f61ff061388d5" providerId="LiveId" clId="{63A4074C-12D4-42CC-A380-9EE05C25C2F3}" dt="2022-01-19T10:17:32.388" v="3620"/>
          <ac:inkMkLst>
            <pc:docMk/>
            <pc:sldMk cId="2200196460" sldId="290"/>
            <ac:inkMk id="39" creationId="{0D0F7368-A3F3-4F1F-AC9B-6FD9DCF7F000}"/>
          </ac:inkMkLst>
        </pc:inkChg>
        <pc:inkChg chg="add del">
          <ac:chgData name="Viet Anh Nguyen" userId="b95f61ff061388d5" providerId="LiveId" clId="{63A4074C-12D4-42CC-A380-9EE05C25C2F3}" dt="2022-01-19T10:17:32.388" v="3620"/>
          <ac:inkMkLst>
            <pc:docMk/>
            <pc:sldMk cId="2200196460" sldId="290"/>
            <ac:inkMk id="40" creationId="{B934F4E8-F81F-4EE2-9C3E-4290F327DCBA}"/>
          </ac:inkMkLst>
        </pc:inkChg>
        <pc:inkChg chg="add del">
          <ac:chgData name="Viet Anh Nguyen" userId="b95f61ff061388d5" providerId="LiveId" clId="{63A4074C-12D4-42CC-A380-9EE05C25C2F3}" dt="2022-01-19T10:17:32.388" v="3620"/>
          <ac:inkMkLst>
            <pc:docMk/>
            <pc:sldMk cId="2200196460" sldId="290"/>
            <ac:inkMk id="41" creationId="{988EC5CD-C8B0-42E7-B855-1B46CAABC45F}"/>
          </ac:inkMkLst>
        </pc:inkChg>
        <pc:inkChg chg="add">
          <ac:chgData name="Viet Anh Nguyen" userId="b95f61ff061388d5" providerId="LiveId" clId="{63A4074C-12D4-42CC-A380-9EE05C25C2F3}" dt="2022-01-19T10:17:32.388" v="3620"/>
          <ac:inkMkLst>
            <pc:docMk/>
            <pc:sldMk cId="2200196460" sldId="290"/>
            <ac:inkMk id="42" creationId="{1C3922CE-C97F-4F8A-B3DF-4AD49F48AE7E}"/>
          </ac:inkMkLst>
        </pc:inkChg>
        <pc:inkChg chg="add del">
          <ac:chgData name="Viet Anh Nguyen" userId="b95f61ff061388d5" providerId="LiveId" clId="{63A4074C-12D4-42CC-A380-9EE05C25C2F3}" dt="2022-01-19T10:17:35.864" v="3623"/>
          <ac:inkMkLst>
            <pc:docMk/>
            <pc:sldMk cId="2200196460" sldId="290"/>
            <ac:inkMk id="43" creationId="{69891A69-EEDA-411A-B2C3-7E8236E7D0E9}"/>
          </ac:inkMkLst>
        </pc:inkChg>
        <pc:inkChg chg="add del">
          <ac:chgData name="Viet Anh Nguyen" userId="b95f61ff061388d5" providerId="LiveId" clId="{63A4074C-12D4-42CC-A380-9EE05C25C2F3}" dt="2022-01-19T10:17:35.864" v="3623"/>
          <ac:inkMkLst>
            <pc:docMk/>
            <pc:sldMk cId="2200196460" sldId="290"/>
            <ac:inkMk id="44" creationId="{96204436-9C73-4170-8500-E66D1034ECF7}"/>
          </ac:inkMkLst>
        </pc:inkChg>
        <pc:inkChg chg="add del">
          <ac:chgData name="Viet Anh Nguyen" userId="b95f61ff061388d5" providerId="LiveId" clId="{63A4074C-12D4-42CC-A380-9EE05C25C2F3}" dt="2022-01-19T10:17:37.435" v="3626"/>
          <ac:inkMkLst>
            <pc:docMk/>
            <pc:sldMk cId="2200196460" sldId="290"/>
            <ac:inkMk id="45" creationId="{6AC80018-8154-46F6-9F17-ACBDA49CD3B1}"/>
          </ac:inkMkLst>
        </pc:inkChg>
        <pc:inkChg chg="add del">
          <ac:chgData name="Viet Anh Nguyen" userId="b95f61ff061388d5" providerId="LiveId" clId="{63A4074C-12D4-42CC-A380-9EE05C25C2F3}" dt="2022-01-19T10:17:37.435" v="3626"/>
          <ac:inkMkLst>
            <pc:docMk/>
            <pc:sldMk cId="2200196460" sldId="290"/>
            <ac:inkMk id="46" creationId="{7FF0B682-C29D-4AB5-B931-E0BAD8AFD811}"/>
          </ac:inkMkLst>
        </pc:inkChg>
        <pc:inkChg chg="add del">
          <ac:chgData name="Viet Anh Nguyen" userId="b95f61ff061388d5" providerId="LiveId" clId="{63A4074C-12D4-42CC-A380-9EE05C25C2F3}" dt="2022-01-19T10:17:37.435" v="3626"/>
          <ac:inkMkLst>
            <pc:docMk/>
            <pc:sldMk cId="2200196460" sldId="290"/>
            <ac:inkMk id="47" creationId="{FD63C920-6D90-4393-89CC-27CA8E1328DC}"/>
          </ac:inkMkLst>
        </pc:inkChg>
        <pc:inkChg chg="add del">
          <ac:chgData name="Viet Anh Nguyen" userId="b95f61ff061388d5" providerId="LiveId" clId="{63A4074C-12D4-42CC-A380-9EE05C25C2F3}" dt="2022-01-19T10:17:39.671" v="3631"/>
          <ac:inkMkLst>
            <pc:docMk/>
            <pc:sldMk cId="2200196460" sldId="290"/>
            <ac:inkMk id="48" creationId="{D79B013F-8CA2-408B-88D9-C66DF9A03DD2}"/>
          </ac:inkMkLst>
        </pc:inkChg>
        <pc:inkChg chg="add del">
          <ac:chgData name="Viet Anh Nguyen" userId="b95f61ff061388d5" providerId="LiveId" clId="{63A4074C-12D4-42CC-A380-9EE05C25C2F3}" dt="2022-01-19T10:17:39.671" v="3631"/>
          <ac:inkMkLst>
            <pc:docMk/>
            <pc:sldMk cId="2200196460" sldId="290"/>
            <ac:inkMk id="49" creationId="{BC4D3FD0-DCB6-415B-8D10-E41008F33FD1}"/>
          </ac:inkMkLst>
        </pc:inkChg>
        <pc:inkChg chg="add del">
          <ac:chgData name="Viet Anh Nguyen" userId="b95f61ff061388d5" providerId="LiveId" clId="{63A4074C-12D4-42CC-A380-9EE05C25C2F3}" dt="2022-01-19T10:17:39.671" v="3631"/>
          <ac:inkMkLst>
            <pc:docMk/>
            <pc:sldMk cId="2200196460" sldId="290"/>
            <ac:inkMk id="50" creationId="{904B1D7A-48FD-4411-94FE-10B41C740FD1}"/>
          </ac:inkMkLst>
        </pc:inkChg>
        <pc:inkChg chg="add del">
          <ac:chgData name="Viet Anh Nguyen" userId="b95f61ff061388d5" providerId="LiveId" clId="{63A4074C-12D4-42CC-A380-9EE05C25C2F3}" dt="2022-01-19T10:17:39.671" v="3631"/>
          <ac:inkMkLst>
            <pc:docMk/>
            <pc:sldMk cId="2200196460" sldId="290"/>
            <ac:inkMk id="51" creationId="{C8BD587A-CC55-470F-9485-061B1B8EBC02}"/>
          </ac:inkMkLst>
        </pc:inkChg>
        <pc:inkChg chg="add del">
          <ac:chgData name="Viet Anh Nguyen" userId="b95f61ff061388d5" providerId="LiveId" clId="{63A4074C-12D4-42CC-A380-9EE05C25C2F3}" dt="2022-01-19T10:17:39.671" v="3631"/>
          <ac:inkMkLst>
            <pc:docMk/>
            <pc:sldMk cId="2200196460" sldId="290"/>
            <ac:inkMk id="52" creationId="{5F1E3337-85B6-4A7B-8822-63378ED17E33}"/>
          </ac:inkMkLst>
        </pc:inkChg>
        <pc:inkChg chg="add del">
          <ac:chgData name="Viet Anh Nguyen" userId="b95f61ff061388d5" providerId="LiveId" clId="{63A4074C-12D4-42CC-A380-9EE05C25C2F3}" dt="2022-01-19T10:17:42.699" v="3639"/>
          <ac:inkMkLst>
            <pc:docMk/>
            <pc:sldMk cId="2200196460" sldId="290"/>
            <ac:inkMk id="53" creationId="{8AE813CF-272F-42CE-869E-B1B841F65AC4}"/>
          </ac:inkMkLst>
        </pc:inkChg>
        <pc:inkChg chg="add del">
          <ac:chgData name="Viet Anh Nguyen" userId="b95f61ff061388d5" providerId="LiveId" clId="{63A4074C-12D4-42CC-A380-9EE05C25C2F3}" dt="2022-01-19T10:17:42.699" v="3639"/>
          <ac:inkMkLst>
            <pc:docMk/>
            <pc:sldMk cId="2200196460" sldId="290"/>
            <ac:inkMk id="54" creationId="{4FD8A248-94E5-4A8C-B3FA-A7CA29A34DEC}"/>
          </ac:inkMkLst>
        </pc:inkChg>
        <pc:inkChg chg="add del">
          <ac:chgData name="Viet Anh Nguyen" userId="b95f61ff061388d5" providerId="LiveId" clId="{63A4074C-12D4-42CC-A380-9EE05C25C2F3}" dt="2022-01-19T10:17:42.699" v="3639"/>
          <ac:inkMkLst>
            <pc:docMk/>
            <pc:sldMk cId="2200196460" sldId="290"/>
            <ac:inkMk id="55" creationId="{54BDB203-D5F5-475F-91CE-64A0DD8E7FFD}"/>
          </ac:inkMkLst>
        </pc:inkChg>
        <pc:inkChg chg="add del">
          <ac:chgData name="Viet Anh Nguyen" userId="b95f61ff061388d5" providerId="LiveId" clId="{63A4074C-12D4-42CC-A380-9EE05C25C2F3}" dt="2022-01-19T10:17:42.699" v="3639"/>
          <ac:inkMkLst>
            <pc:docMk/>
            <pc:sldMk cId="2200196460" sldId="290"/>
            <ac:inkMk id="56" creationId="{E61555FB-4BEE-492D-99AB-CD6F3F5DF84E}"/>
          </ac:inkMkLst>
        </pc:inkChg>
        <pc:inkChg chg="add del">
          <ac:chgData name="Viet Anh Nguyen" userId="b95f61ff061388d5" providerId="LiveId" clId="{63A4074C-12D4-42CC-A380-9EE05C25C2F3}" dt="2022-01-19T10:17:42.699" v="3639"/>
          <ac:inkMkLst>
            <pc:docMk/>
            <pc:sldMk cId="2200196460" sldId="290"/>
            <ac:inkMk id="57" creationId="{AD7C241E-37DC-4D9B-8986-8BF9A0CF0C5D}"/>
          </ac:inkMkLst>
        </pc:inkChg>
        <pc:inkChg chg="add del">
          <ac:chgData name="Viet Anh Nguyen" userId="b95f61ff061388d5" providerId="LiveId" clId="{63A4074C-12D4-42CC-A380-9EE05C25C2F3}" dt="2022-01-19T10:17:42.699" v="3639"/>
          <ac:inkMkLst>
            <pc:docMk/>
            <pc:sldMk cId="2200196460" sldId="290"/>
            <ac:inkMk id="58" creationId="{BDE55788-F5A9-499F-A113-F291DA650FE3}"/>
          </ac:inkMkLst>
        </pc:inkChg>
        <pc:inkChg chg="add del">
          <ac:chgData name="Viet Anh Nguyen" userId="b95f61ff061388d5" providerId="LiveId" clId="{63A4074C-12D4-42CC-A380-9EE05C25C2F3}" dt="2022-01-19T10:17:42.699" v="3639"/>
          <ac:inkMkLst>
            <pc:docMk/>
            <pc:sldMk cId="2200196460" sldId="290"/>
            <ac:inkMk id="59" creationId="{9BECA7B0-CF33-459E-8F16-86BE5B07CF66}"/>
          </ac:inkMkLst>
        </pc:inkChg>
        <pc:inkChg chg="add del">
          <ac:chgData name="Viet Anh Nguyen" userId="b95f61ff061388d5" providerId="LiveId" clId="{63A4074C-12D4-42CC-A380-9EE05C25C2F3}" dt="2022-01-19T10:17:42.699" v="3639"/>
          <ac:inkMkLst>
            <pc:docMk/>
            <pc:sldMk cId="2200196460" sldId="290"/>
            <ac:inkMk id="60" creationId="{B1CF7455-E103-4B85-AFA1-2D49C6CAEB6B}"/>
          </ac:inkMkLst>
        </pc:inkChg>
        <pc:inkChg chg="add">
          <ac:chgData name="Viet Anh Nguyen" userId="b95f61ff061388d5" providerId="LiveId" clId="{63A4074C-12D4-42CC-A380-9EE05C25C2F3}" dt="2022-01-19T10:17:42.699" v="3639"/>
          <ac:inkMkLst>
            <pc:docMk/>
            <pc:sldMk cId="2200196460" sldId="290"/>
            <ac:inkMk id="61" creationId="{83148426-A83B-4A8F-9E2F-806E7B1AC5B8}"/>
          </ac:inkMkLst>
        </pc:inkChg>
      </pc:sldChg>
      <pc:sldChg chg="addSp delSp mod">
        <pc:chgData name="Viet Anh Nguyen" userId="b95f61ff061388d5" providerId="LiveId" clId="{63A4074C-12D4-42CC-A380-9EE05C25C2F3}" dt="2022-01-19T10:20:43.675" v="3778"/>
        <pc:sldMkLst>
          <pc:docMk/>
          <pc:sldMk cId="468026955" sldId="291"/>
        </pc:sldMkLst>
        <pc:inkChg chg="add del">
          <ac:chgData name="Viet Anh Nguyen" userId="b95f61ff061388d5" providerId="LiveId" clId="{63A4074C-12D4-42CC-A380-9EE05C25C2F3}" dt="2022-01-19T10:18:50.144" v="3642"/>
          <ac:inkMkLst>
            <pc:docMk/>
            <pc:sldMk cId="468026955" sldId="291"/>
            <ac:inkMk id="2" creationId="{CA4BC5C9-D196-4446-ADAC-C6C2FF0E92B0}"/>
          </ac:inkMkLst>
        </pc:inkChg>
        <pc:inkChg chg="add del">
          <ac:chgData name="Viet Anh Nguyen" userId="b95f61ff061388d5" providerId="LiveId" clId="{63A4074C-12D4-42CC-A380-9EE05C25C2F3}" dt="2022-01-19T10:18:50.144" v="3642"/>
          <ac:inkMkLst>
            <pc:docMk/>
            <pc:sldMk cId="468026955" sldId="291"/>
            <ac:inkMk id="4" creationId="{75D6F47F-D755-49EC-BE50-6EFF1E9C8853}"/>
          </ac:inkMkLst>
        </pc:inkChg>
        <pc:inkChg chg="add del">
          <ac:chgData name="Viet Anh Nguyen" userId="b95f61ff061388d5" providerId="LiveId" clId="{63A4074C-12D4-42CC-A380-9EE05C25C2F3}" dt="2022-01-19T10:18:53.270" v="3650"/>
          <ac:inkMkLst>
            <pc:docMk/>
            <pc:sldMk cId="468026955" sldId="291"/>
            <ac:inkMk id="5" creationId="{DE4F81E5-8990-4826-9AAB-200D28873BC3}"/>
          </ac:inkMkLst>
        </pc:inkChg>
        <pc:inkChg chg="add del">
          <ac:chgData name="Viet Anh Nguyen" userId="b95f61ff061388d5" providerId="LiveId" clId="{63A4074C-12D4-42CC-A380-9EE05C25C2F3}" dt="2022-01-19T10:18:53.270" v="3650"/>
          <ac:inkMkLst>
            <pc:docMk/>
            <pc:sldMk cId="468026955" sldId="291"/>
            <ac:inkMk id="6" creationId="{145D4D8A-E92A-4B0A-A37A-E12791F3FF99}"/>
          </ac:inkMkLst>
        </pc:inkChg>
        <pc:inkChg chg="add del">
          <ac:chgData name="Viet Anh Nguyen" userId="b95f61ff061388d5" providerId="LiveId" clId="{63A4074C-12D4-42CC-A380-9EE05C25C2F3}" dt="2022-01-19T10:18:53.270" v="3650"/>
          <ac:inkMkLst>
            <pc:docMk/>
            <pc:sldMk cId="468026955" sldId="291"/>
            <ac:inkMk id="7" creationId="{969281C1-F230-41B6-A6E1-5BBA3D2847EE}"/>
          </ac:inkMkLst>
        </pc:inkChg>
        <pc:inkChg chg="add del">
          <ac:chgData name="Viet Anh Nguyen" userId="b95f61ff061388d5" providerId="LiveId" clId="{63A4074C-12D4-42CC-A380-9EE05C25C2F3}" dt="2022-01-19T10:18:53.270" v="3650"/>
          <ac:inkMkLst>
            <pc:docMk/>
            <pc:sldMk cId="468026955" sldId="291"/>
            <ac:inkMk id="8" creationId="{6C92F1B1-F959-42B9-B781-ACB32548CB63}"/>
          </ac:inkMkLst>
        </pc:inkChg>
        <pc:inkChg chg="add del">
          <ac:chgData name="Viet Anh Nguyen" userId="b95f61ff061388d5" providerId="LiveId" clId="{63A4074C-12D4-42CC-A380-9EE05C25C2F3}" dt="2022-01-19T10:18:53.270" v="3650"/>
          <ac:inkMkLst>
            <pc:docMk/>
            <pc:sldMk cId="468026955" sldId="291"/>
            <ac:inkMk id="9" creationId="{8ABE0B78-04C0-47FA-891D-32AD23402F84}"/>
          </ac:inkMkLst>
        </pc:inkChg>
        <pc:inkChg chg="add del">
          <ac:chgData name="Viet Anh Nguyen" userId="b95f61ff061388d5" providerId="LiveId" clId="{63A4074C-12D4-42CC-A380-9EE05C25C2F3}" dt="2022-01-19T10:18:53.270" v="3650"/>
          <ac:inkMkLst>
            <pc:docMk/>
            <pc:sldMk cId="468026955" sldId="291"/>
            <ac:inkMk id="10" creationId="{6C738B52-F20B-4682-AF17-5BCCD236E673}"/>
          </ac:inkMkLst>
        </pc:inkChg>
        <pc:inkChg chg="add">
          <ac:chgData name="Viet Anh Nguyen" userId="b95f61ff061388d5" providerId="LiveId" clId="{63A4074C-12D4-42CC-A380-9EE05C25C2F3}" dt="2022-01-19T10:18:52.389" v="3648" actId="9405"/>
          <ac:inkMkLst>
            <pc:docMk/>
            <pc:sldMk cId="468026955" sldId="291"/>
            <ac:inkMk id="11" creationId="{60D7F13D-33BF-4884-B8EF-29A611DC6D3C}"/>
          </ac:inkMkLst>
        </pc:inkChg>
        <pc:inkChg chg="add">
          <ac:chgData name="Viet Anh Nguyen" userId="b95f61ff061388d5" providerId="LiveId" clId="{63A4074C-12D4-42CC-A380-9EE05C25C2F3}" dt="2022-01-19T10:18:52.572" v="3649" actId="9405"/>
          <ac:inkMkLst>
            <pc:docMk/>
            <pc:sldMk cId="468026955" sldId="291"/>
            <ac:inkMk id="12" creationId="{B9005DC4-F4F5-462D-BEB4-928B05CCD27D}"/>
          </ac:inkMkLst>
        </pc:inkChg>
        <pc:inkChg chg="add">
          <ac:chgData name="Viet Anh Nguyen" userId="b95f61ff061388d5" providerId="LiveId" clId="{63A4074C-12D4-42CC-A380-9EE05C25C2F3}" dt="2022-01-19T10:18:53.270" v="3650"/>
          <ac:inkMkLst>
            <pc:docMk/>
            <pc:sldMk cId="468026955" sldId="291"/>
            <ac:inkMk id="13" creationId="{086C29C2-4897-42EB-9BFE-832129633B41}"/>
          </ac:inkMkLst>
        </pc:inkChg>
        <pc:inkChg chg="add del">
          <ac:chgData name="Viet Anh Nguyen" userId="b95f61ff061388d5" providerId="LiveId" clId="{63A4074C-12D4-42CC-A380-9EE05C25C2F3}" dt="2022-01-19T10:18:55.382" v="3655"/>
          <ac:inkMkLst>
            <pc:docMk/>
            <pc:sldMk cId="468026955" sldId="291"/>
            <ac:inkMk id="14" creationId="{D9E9BA5C-4D89-41BC-A250-34EF582B4481}"/>
          </ac:inkMkLst>
        </pc:inkChg>
        <pc:inkChg chg="add del">
          <ac:chgData name="Viet Anh Nguyen" userId="b95f61ff061388d5" providerId="LiveId" clId="{63A4074C-12D4-42CC-A380-9EE05C25C2F3}" dt="2022-01-19T10:18:55.382" v="3655"/>
          <ac:inkMkLst>
            <pc:docMk/>
            <pc:sldMk cId="468026955" sldId="291"/>
            <ac:inkMk id="15" creationId="{43E196B3-4B55-4F9A-A452-6BFA51894715}"/>
          </ac:inkMkLst>
        </pc:inkChg>
        <pc:inkChg chg="add del">
          <ac:chgData name="Viet Anh Nguyen" userId="b95f61ff061388d5" providerId="LiveId" clId="{63A4074C-12D4-42CC-A380-9EE05C25C2F3}" dt="2022-01-19T10:18:55.382" v="3655"/>
          <ac:inkMkLst>
            <pc:docMk/>
            <pc:sldMk cId="468026955" sldId="291"/>
            <ac:inkMk id="16" creationId="{933C36DD-3961-4AEA-BF34-F55E7BC0D5B8}"/>
          </ac:inkMkLst>
        </pc:inkChg>
        <pc:inkChg chg="add del">
          <ac:chgData name="Viet Anh Nguyen" userId="b95f61ff061388d5" providerId="LiveId" clId="{63A4074C-12D4-42CC-A380-9EE05C25C2F3}" dt="2022-01-19T10:18:55.382" v="3655"/>
          <ac:inkMkLst>
            <pc:docMk/>
            <pc:sldMk cId="468026955" sldId="291"/>
            <ac:inkMk id="17" creationId="{38AED88C-27D9-4020-92A5-E2A7B1CBB386}"/>
          </ac:inkMkLst>
        </pc:inkChg>
        <pc:inkChg chg="add del">
          <ac:chgData name="Viet Anh Nguyen" userId="b95f61ff061388d5" providerId="LiveId" clId="{63A4074C-12D4-42CC-A380-9EE05C25C2F3}" dt="2022-01-19T10:18:59.444" v="3665"/>
          <ac:inkMkLst>
            <pc:docMk/>
            <pc:sldMk cId="468026955" sldId="291"/>
            <ac:inkMk id="18" creationId="{00877C6C-8C45-4DE3-B252-97E9E8E1A8ED}"/>
          </ac:inkMkLst>
        </pc:inkChg>
        <pc:inkChg chg="add del">
          <ac:chgData name="Viet Anh Nguyen" userId="b95f61ff061388d5" providerId="LiveId" clId="{63A4074C-12D4-42CC-A380-9EE05C25C2F3}" dt="2022-01-19T10:18:57.940" v="3660"/>
          <ac:inkMkLst>
            <pc:docMk/>
            <pc:sldMk cId="468026955" sldId="291"/>
            <ac:inkMk id="19" creationId="{930E2290-BABE-4905-9E0F-88C35396F939}"/>
          </ac:inkMkLst>
        </pc:inkChg>
        <pc:inkChg chg="add del">
          <ac:chgData name="Viet Anh Nguyen" userId="b95f61ff061388d5" providerId="LiveId" clId="{63A4074C-12D4-42CC-A380-9EE05C25C2F3}" dt="2022-01-19T10:18:57.940" v="3660"/>
          <ac:inkMkLst>
            <pc:docMk/>
            <pc:sldMk cId="468026955" sldId="291"/>
            <ac:inkMk id="20" creationId="{73455BCB-5910-48E6-98ED-6E46ADF07D23}"/>
          </ac:inkMkLst>
        </pc:inkChg>
        <pc:inkChg chg="add del">
          <ac:chgData name="Viet Anh Nguyen" userId="b95f61ff061388d5" providerId="LiveId" clId="{63A4074C-12D4-42CC-A380-9EE05C25C2F3}" dt="2022-01-19T10:18:57.940" v="3660"/>
          <ac:inkMkLst>
            <pc:docMk/>
            <pc:sldMk cId="468026955" sldId="291"/>
            <ac:inkMk id="21" creationId="{9F750525-F267-4F80-B77A-8A4EA2911C7F}"/>
          </ac:inkMkLst>
        </pc:inkChg>
        <pc:inkChg chg="add del">
          <ac:chgData name="Viet Anh Nguyen" userId="b95f61ff061388d5" providerId="LiveId" clId="{63A4074C-12D4-42CC-A380-9EE05C25C2F3}" dt="2022-01-19T10:18:57.940" v="3660"/>
          <ac:inkMkLst>
            <pc:docMk/>
            <pc:sldMk cId="468026955" sldId="291"/>
            <ac:inkMk id="22" creationId="{51C3D069-4DC5-4050-88D5-870C1F905697}"/>
          </ac:inkMkLst>
        </pc:inkChg>
        <pc:inkChg chg="add del">
          <ac:chgData name="Viet Anh Nguyen" userId="b95f61ff061388d5" providerId="LiveId" clId="{63A4074C-12D4-42CC-A380-9EE05C25C2F3}" dt="2022-01-19T10:18:59.444" v="3665"/>
          <ac:inkMkLst>
            <pc:docMk/>
            <pc:sldMk cId="468026955" sldId="291"/>
            <ac:inkMk id="23" creationId="{C962032E-EEC4-41A1-BDAD-7DB9F25C1994}"/>
          </ac:inkMkLst>
        </pc:inkChg>
        <pc:inkChg chg="add del">
          <ac:chgData name="Viet Anh Nguyen" userId="b95f61ff061388d5" providerId="LiveId" clId="{63A4074C-12D4-42CC-A380-9EE05C25C2F3}" dt="2022-01-19T10:18:59.444" v="3665"/>
          <ac:inkMkLst>
            <pc:docMk/>
            <pc:sldMk cId="468026955" sldId="291"/>
            <ac:inkMk id="24" creationId="{BB10A25E-9B23-4FAB-A467-A6CBBBD7C4A5}"/>
          </ac:inkMkLst>
        </pc:inkChg>
        <pc:inkChg chg="add del">
          <ac:chgData name="Viet Anh Nguyen" userId="b95f61ff061388d5" providerId="LiveId" clId="{63A4074C-12D4-42CC-A380-9EE05C25C2F3}" dt="2022-01-19T10:18:59.444" v="3665"/>
          <ac:inkMkLst>
            <pc:docMk/>
            <pc:sldMk cId="468026955" sldId="291"/>
            <ac:inkMk id="25" creationId="{1A524CBB-CC69-4B6A-9F08-8B879E8E18CB}"/>
          </ac:inkMkLst>
        </pc:inkChg>
        <pc:inkChg chg="add del">
          <ac:chgData name="Viet Anh Nguyen" userId="b95f61ff061388d5" providerId="LiveId" clId="{63A4074C-12D4-42CC-A380-9EE05C25C2F3}" dt="2022-01-19T10:18:59.444" v="3665"/>
          <ac:inkMkLst>
            <pc:docMk/>
            <pc:sldMk cId="468026955" sldId="291"/>
            <ac:inkMk id="26" creationId="{C4C56170-E071-4DEF-9949-B730162D713A}"/>
          </ac:inkMkLst>
        </pc:inkChg>
        <pc:inkChg chg="add del">
          <ac:chgData name="Viet Anh Nguyen" userId="b95f61ff061388d5" providerId="LiveId" clId="{63A4074C-12D4-42CC-A380-9EE05C25C2F3}" dt="2022-01-19T10:18:59.444" v="3665"/>
          <ac:inkMkLst>
            <pc:docMk/>
            <pc:sldMk cId="468026955" sldId="291"/>
            <ac:inkMk id="27" creationId="{58C403AC-28BB-4024-806F-BFE624922359}"/>
          </ac:inkMkLst>
        </pc:inkChg>
        <pc:inkChg chg="add">
          <ac:chgData name="Viet Anh Nguyen" userId="b95f61ff061388d5" providerId="LiveId" clId="{63A4074C-12D4-42CC-A380-9EE05C25C2F3}" dt="2022-01-19T10:18:59.444" v="3665"/>
          <ac:inkMkLst>
            <pc:docMk/>
            <pc:sldMk cId="468026955" sldId="291"/>
            <ac:inkMk id="28" creationId="{653390F1-52D2-4FE5-9D9A-676000405F86}"/>
          </ac:inkMkLst>
        </pc:inkChg>
        <pc:inkChg chg="add del">
          <ac:chgData name="Viet Anh Nguyen" userId="b95f61ff061388d5" providerId="LiveId" clId="{63A4074C-12D4-42CC-A380-9EE05C25C2F3}" dt="2022-01-19T10:19:05.013" v="3675"/>
          <ac:inkMkLst>
            <pc:docMk/>
            <pc:sldMk cId="468026955" sldId="291"/>
            <ac:inkMk id="29" creationId="{34E502B1-9B95-4E3D-B9AC-6FDB842DCC1C}"/>
          </ac:inkMkLst>
        </pc:inkChg>
        <pc:inkChg chg="add del">
          <ac:chgData name="Viet Anh Nguyen" userId="b95f61ff061388d5" providerId="LiveId" clId="{63A4074C-12D4-42CC-A380-9EE05C25C2F3}" dt="2022-01-19T10:19:05.013" v="3675"/>
          <ac:inkMkLst>
            <pc:docMk/>
            <pc:sldMk cId="468026955" sldId="291"/>
            <ac:inkMk id="30" creationId="{040B27DB-8FBA-4647-A60F-AE0E71B240A2}"/>
          </ac:inkMkLst>
        </pc:inkChg>
        <pc:inkChg chg="add del">
          <ac:chgData name="Viet Anh Nguyen" userId="b95f61ff061388d5" providerId="LiveId" clId="{63A4074C-12D4-42CC-A380-9EE05C25C2F3}" dt="2022-01-19T10:19:05.013" v="3675"/>
          <ac:inkMkLst>
            <pc:docMk/>
            <pc:sldMk cId="468026955" sldId="291"/>
            <ac:inkMk id="31" creationId="{A514147E-AA81-4A28-ABFF-DD7568BEBE7A}"/>
          </ac:inkMkLst>
        </pc:inkChg>
        <pc:inkChg chg="add del">
          <ac:chgData name="Viet Anh Nguyen" userId="b95f61ff061388d5" providerId="LiveId" clId="{63A4074C-12D4-42CC-A380-9EE05C25C2F3}" dt="2022-01-19T10:19:05.013" v="3675"/>
          <ac:inkMkLst>
            <pc:docMk/>
            <pc:sldMk cId="468026955" sldId="291"/>
            <ac:inkMk id="32" creationId="{0CF26C1D-D6F0-44EA-BE7A-2CE91CF1FA3C}"/>
          </ac:inkMkLst>
        </pc:inkChg>
        <pc:inkChg chg="add del">
          <ac:chgData name="Viet Anh Nguyen" userId="b95f61ff061388d5" providerId="LiveId" clId="{63A4074C-12D4-42CC-A380-9EE05C25C2F3}" dt="2022-01-19T10:19:05.013" v="3675"/>
          <ac:inkMkLst>
            <pc:docMk/>
            <pc:sldMk cId="468026955" sldId="291"/>
            <ac:inkMk id="33" creationId="{3ADE86E6-CC74-486C-80A9-A162821A0725}"/>
          </ac:inkMkLst>
        </pc:inkChg>
        <pc:inkChg chg="add del">
          <ac:chgData name="Viet Anh Nguyen" userId="b95f61ff061388d5" providerId="LiveId" clId="{63A4074C-12D4-42CC-A380-9EE05C25C2F3}" dt="2022-01-19T10:19:05.013" v="3675"/>
          <ac:inkMkLst>
            <pc:docMk/>
            <pc:sldMk cId="468026955" sldId="291"/>
            <ac:inkMk id="34" creationId="{6AB414CC-55E2-4BDF-852C-3E940C86BA7C}"/>
          </ac:inkMkLst>
        </pc:inkChg>
        <pc:inkChg chg="add del">
          <ac:chgData name="Viet Anh Nguyen" userId="b95f61ff061388d5" providerId="LiveId" clId="{63A4074C-12D4-42CC-A380-9EE05C25C2F3}" dt="2022-01-19T10:19:05.013" v="3675"/>
          <ac:inkMkLst>
            <pc:docMk/>
            <pc:sldMk cId="468026955" sldId="291"/>
            <ac:inkMk id="35" creationId="{CC895CCA-4ED7-4E77-9422-4D29CCB6AE2A}"/>
          </ac:inkMkLst>
        </pc:inkChg>
        <pc:inkChg chg="add">
          <ac:chgData name="Viet Anh Nguyen" userId="b95f61ff061388d5" providerId="LiveId" clId="{63A4074C-12D4-42CC-A380-9EE05C25C2F3}" dt="2022-01-19T10:19:03.824" v="3673" actId="9405"/>
          <ac:inkMkLst>
            <pc:docMk/>
            <pc:sldMk cId="468026955" sldId="291"/>
            <ac:inkMk id="36" creationId="{C0D69469-6A54-423F-9477-3EA5EC037E2C}"/>
          </ac:inkMkLst>
        </pc:inkChg>
        <pc:inkChg chg="add">
          <ac:chgData name="Viet Anh Nguyen" userId="b95f61ff061388d5" providerId="LiveId" clId="{63A4074C-12D4-42CC-A380-9EE05C25C2F3}" dt="2022-01-19T10:19:03.989" v="3674" actId="9405"/>
          <ac:inkMkLst>
            <pc:docMk/>
            <pc:sldMk cId="468026955" sldId="291"/>
            <ac:inkMk id="37" creationId="{5532ED78-FFC5-4A10-8F6B-85FB60A2CB10}"/>
          </ac:inkMkLst>
        </pc:inkChg>
        <pc:inkChg chg="add">
          <ac:chgData name="Viet Anh Nguyen" userId="b95f61ff061388d5" providerId="LiveId" clId="{63A4074C-12D4-42CC-A380-9EE05C25C2F3}" dt="2022-01-19T10:19:05.013" v="3675"/>
          <ac:inkMkLst>
            <pc:docMk/>
            <pc:sldMk cId="468026955" sldId="291"/>
            <ac:inkMk id="38" creationId="{A7EF5D24-EEDA-4877-ACA2-2D0A53189644}"/>
          </ac:inkMkLst>
        </pc:inkChg>
        <pc:inkChg chg="add">
          <ac:chgData name="Viet Anh Nguyen" userId="b95f61ff061388d5" providerId="LiveId" clId="{63A4074C-12D4-42CC-A380-9EE05C25C2F3}" dt="2022-01-19T10:19:05.013" v="3675"/>
          <ac:inkMkLst>
            <pc:docMk/>
            <pc:sldMk cId="468026955" sldId="291"/>
            <ac:inkMk id="39" creationId="{99F45F23-D327-403B-918E-AD2413D3DB15}"/>
          </ac:inkMkLst>
        </pc:inkChg>
        <pc:inkChg chg="add del">
          <ac:chgData name="Viet Anh Nguyen" userId="b95f61ff061388d5" providerId="LiveId" clId="{63A4074C-12D4-42CC-A380-9EE05C25C2F3}" dt="2022-01-19T10:19:09.804" v="3682"/>
          <ac:inkMkLst>
            <pc:docMk/>
            <pc:sldMk cId="468026955" sldId="291"/>
            <ac:inkMk id="40" creationId="{E803D49F-12B5-4AF6-B84F-02FB4779CA9F}"/>
          </ac:inkMkLst>
        </pc:inkChg>
        <pc:inkChg chg="add del">
          <ac:chgData name="Viet Anh Nguyen" userId="b95f61ff061388d5" providerId="LiveId" clId="{63A4074C-12D4-42CC-A380-9EE05C25C2F3}" dt="2022-01-19T10:19:09.804" v="3682"/>
          <ac:inkMkLst>
            <pc:docMk/>
            <pc:sldMk cId="468026955" sldId="291"/>
            <ac:inkMk id="41" creationId="{BE74E128-F81B-405C-996B-6490BCD37235}"/>
          </ac:inkMkLst>
        </pc:inkChg>
        <pc:inkChg chg="add del">
          <ac:chgData name="Viet Anh Nguyen" userId="b95f61ff061388d5" providerId="LiveId" clId="{63A4074C-12D4-42CC-A380-9EE05C25C2F3}" dt="2022-01-19T10:19:09.804" v="3682"/>
          <ac:inkMkLst>
            <pc:docMk/>
            <pc:sldMk cId="468026955" sldId="291"/>
            <ac:inkMk id="42" creationId="{2E519668-C7B3-4FE8-9E2F-24D20D77F58D}"/>
          </ac:inkMkLst>
        </pc:inkChg>
        <pc:inkChg chg="add del">
          <ac:chgData name="Viet Anh Nguyen" userId="b95f61ff061388d5" providerId="LiveId" clId="{63A4074C-12D4-42CC-A380-9EE05C25C2F3}" dt="2022-01-19T10:19:09.804" v="3682"/>
          <ac:inkMkLst>
            <pc:docMk/>
            <pc:sldMk cId="468026955" sldId="291"/>
            <ac:inkMk id="43" creationId="{74EF8A07-4F58-417D-8FF3-30ED48A4A27E}"/>
          </ac:inkMkLst>
        </pc:inkChg>
        <pc:inkChg chg="add del">
          <ac:chgData name="Viet Anh Nguyen" userId="b95f61ff061388d5" providerId="LiveId" clId="{63A4074C-12D4-42CC-A380-9EE05C25C2F3}" dt="2022-01-19T10:19:09.804" v="3682"/>
          <ac:inkMkLst>
            <pc:docMk/>
            <pc:sldMk cId="468026955" sldId="291"/>
            <ac:inkMk id="44" creationId="{74B1B423-B270-4F2D-A615-28338944C3D4}"/>
          </ac:inkMkLst>
        </pc:inkChg>
        <pc:inkChg chg="add del">
          <ac:chgData name="Viet Anh Nguyen" userId="b95f61ff061388d5" providerId="LiveId" clId="{63A4074C-12D4-42CC-A380-9EE05C25C2F3}" dt="2022-01-19T10:19:09.804" v="3682"/>
          <ac:inkMkLst>
            <pc:docMk/>
            <pc:sldMk cId="468026955" sldId="291"/>
            <ac:inkMk id="45" creationId="{7F2F9CDB-48EE-40B6-B96C-976E35C1AA03}"/>
          </ac:inkMkLst>
        </pc:inkChg>
        <pc:inkChg chg="add del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46" creationId="{E5272DF0-F547-4A2E-A0C9-C0390B79AA78}"/>
          </ac:inkMkLst>
        </pc:inkChg>
        <pc:inkChg chg="add del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47" creationId="{30BCEC6C-562C-4C6E-9C8B-6EE0783ACD73}"/>
          </ac:inkMkLst>
        </pc:inkChg>
        <pc:inkChg chg="add del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48" creationId="{BD901A70-F703-4DAB-A682-B691C61E3D22}"/>
          </ac:inkMkLst>
        </pc:inkChg>
        <pc:inkChg chg="add del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49" creationId="{1A4A106A-34E1-4210-83D2-24F65BE61D3E}"/>
          </ac:inkMkLst>
        </pc:inkChg>
        <pc:inkChg chg="add del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50" creationId="{3757D4DD-E2C3-4DCC-A3B2-778663BF4C66}"/>
          </ac:inkMkLst>
        </pc:inkChg>
        <pc:inkChg chg="add del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51" creationId="{1765982F-BE8B-4345-B498-17AF2DB09670}"/>
          </ac:inkMkLst>
        </pc:inkChg>
        <pc:inkChg chg="add del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52" creationId="{2A89278B-DEF6-44FE-A605-62D1C7EB556B}"/>
          </ac:inkMkLst>
        </pc:inkChg>
        <pc:inkChg chg="add del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53" creationId="{EC6812D7-FB79-46E3-9630-FB9F0BE0B0C5}"/>
          </ac:inkMkLst>
        </pc:inkChg>
        <pc:inkChg chg="add del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54" creationId="{E4909BD0-ED98-4C80-89D8-AFC8CDC22CB7}"/>
          </ac:inkMkLst>
        </pc:inkChg>
        <pc:inkChg chg="add">
          <ac:chgData name="Viet Anh Nguyen" userId="b95f61ff061388d5" providerId="LiveId" clId="{63A4074C-12D4-42CC-A380-9EE05C25C2F3}" dt="2022-01-19T10:19:13.403" v="3691"/>
          <ac:inkMkLst>
            <pc:docMk/>
            <pc:sldMk cId="468026955" sldId="291"/>
            <ac:inkMk id="55" creationId="{3CAA9E52-F12C-43D8-8582-762E0D34EAF8}"/>
          </ac:inkMkLst>
        </pc:inkChg>
        <pc:inkChg chg="add del">
          <ac:chgData name="Viet Anh Nguyen" userId="b95f61ff061388d5" providerId="LiveId" clId="{63A4074C-12D4-42CC-A380-9EE05C25C2F3}" dt="2022-01-19T10:19:16.858" v="3695"/>
          <ac:inkMkLst>
            <pc:docMk/>
            <pc:sldMk cId="468026955" sldId="291"/>
            <ac:inkMk id="56" creationId="{3016298E-7F02-4206-842C-E38BAB9D1492}"/>
          </ac:inkMkLst>
        </pc:inkChg>
        <pc:inkChg chg="add del">
          <ac:chgData name="Viet Anh Nguyen" userId="b95f61ff061388d5" providerId="LiveId" clId="{63A4074C-12D4-42CC-A380-9EE05C25C2F3}" dt="2022-01-19T10:19:16.858" v="3695"/>
          <ac:inkMkLst>
            <pc:docMk/>
            <pc:sldMk cId="468026955" sldId="291"/>
            <ac:inkMk id="57" creationId="{54E4C0A3-9D75-400C-9C4A-BBCE5CD0A09D}"/>
          </ac:inkMkLst>
        </pc:inkChg>
        <pc:inkChg chg="add del">
          <ac:chgData name="Viet Anh Nguyen" userId="b95f61ff061388d5" providerId="LiveId" clId="{63A4074C-12D4-42CC-A380-9EE05C25C2F3}" dt="2022-01-19T10:19:16.858" v="3695"/>
          <ac:inkMkLst>
            <pc:docMk/>
            <pc:sldMk cId="468026955" sldId="291"/>
            <ac:inkMk id="58" creationId="{DDEFFEA2-C167-46A2-9A64-BC4E5292813D}"/>
          </ac:inkMkLst>
        </pc:inkChg>
        <pc:inkChg chg="add">
          <ac:chgData name="Viet Anh Nguyen" userId="b95f61ff061388d5" providerId="LiveId" clId="{63A4074C-12D4-42CC-A380-9EE05C25C2F3}" dt="2022-01-19T10:19:16.858" v="3695"/>
          <ac:inkMkLst>
            <pc:docMk/>
            <pc:sldMk cId="468026955" sldId="291"/>
            <ac:inkMk id="59" creationId="{508D0515-1BB7-4411-9925-985B1CED91D6}"/>
          </ac:inkMkLst>
        </pc:inkChg>
        <pc:inkChg chg="add del">
          <ac:chgData name="Viet Anh Nguyen" userId="b95f61ff061388d5" providerId="LiveId" clId="{63A4074C-12D4-42CC-A380-9EE05C25C2F3}" dt="2022-01-19T10:19:26.180" v="3701"/>
          <ac:inkMkLst>
            <pc:docMk/>
            <pc:sldMk cId="468026955" sldId="291"/>
            <ac:inkMk id="60" creationId="{D3F7B509-D532-42CC-9069-CEF6A43C2673}"/>
          </ac:inkMkLst>
        </pc:inkChg>
        <pc:inkChg chg="add del">
          <ac:chgData name="Viet Anh Nguyen" userId="b95f61ff061388d5" providerId="LiveId" clId="{63A4074C-12D4-42CC-A380-9EE05C25C2F3}" dt="2022-01-19T10:19:26.180" v="3701"/>
          <ac:inkMkLst>
            <pc:docMk/>
            <pc:sldMk cId="468026955" sldId="291"/>
            <ac:inkMk id="61" creationId="{352B5E88-116C-4D34-B9C8-61D46F47FF3B}"/>
          </ac:inkMkLst>
        </pc:inkChg>
        <pc:inkChg chg="add del">
          <ac:chgData name="Viet Anh Nguyen" userId="b95f61ff061388d5" providerId="LiveId" clId="{63A4074C-12D4-42CC-A380-9EE05C25C2F3}" dt="2022-01-19T10:19:26.180" v="3701"/>
          <ac:inkMkLst>
            <pc:docMk/>
            <pc:sldMk cId="468026955" sldId="291"/>
            <ac:inkMk id="62" creationId="{E79658DD-73E9-42A3-82DC-E3320DEECE8B}"/>
          </ac:inkMkLst>
        </pc:inkChg>
        <pc:inkChg chg="add del">
          <ac:chgData name="Viet Anh Nguyen" userId="b95f61ff061388d5" providerId="LiveId" clId="{63A4074C-12D4-42CC-A380-9EE05C25C2F3}" dt="2022-01-19T10:19:26.180" v="3701"/>
          <ac:inkMkLst>
            <pc:docMk/>
            <pc:sldMk cId="468026955" sldId="291"/>
            <ac:inkMk id="63" creationId="{2D22AC3D-48CE-462D-A90D-1B46F4B93C61}"/>
          </ac:inkMkLst>
        </pc:inkChg>
        <pc:inkChg chg="add del">
          <ac:chgData name="Viet Anh Nguyen" userId="b95f61ff061388d5" providerId="LiveId" clId="{63A4074C-12D4-42CC-A380-9EE05C25C2F3}" dt="2022-01-19T10:19:26.180" v="3701"/>
          <ac:inkMkLst>
            <pc:docMk/>
            <pc:sldMk cId="468026955" sldId="291"/>
            <ac:inkMk id="64" creationId="{6D645A6F-1266-4B7D-9B95-692C581EE3D2}"/>
          </ac:inkMkLst>
        </pc:inkChg>
        <pc:inkChg chg="add">
          <ac:chgData name="Viet Anh Nguyen" userId="b95f61ff061388d5" providerId="LiveId" clId="{63A4074C-12D4-42CC-A380-9EE05C25C2F3}" dt="2022-01-19T10:19:26.180" v="3701"/>
          <ac:inkMkLst>
            <pc:docMk/>
            <pc:sldMk cId="468026955" sldId="291"/>
            <ac:inkMk id="65" creationId="{FD10477A-C5A6-4F1B-BD4C-D1335E3DADA1}"/>
          </ac:inkMkLst>
        </pc:inkChg>
        <pc:inkChg chg="add">
          <ac:chgData name="Viet Anh Nguyen" userId="b95f61ff061388d5" providerId="LiveId" clId="{63A4074C-12D4-42CC-A380-9EE05C25C2F3}" dt="2022-01-19T10:19:26.180" v="3701"/>
          <ac:inkMkLst>
            <pc:docMk/>
            <pc:sldMk cId="468026955" sldId="291"/>
            <ac:inkMk id="66" creationId="{ED9FFB25-AA5A-4F22-959A-7BFE4911B1A9}"/>
          </ac:inkMkLst>
        </pc:inkChg>
        <pc:inkChg chg="add del">
          <ac:chgData name="Viet Anh Nguyen" userId="b95f61ff061388d5" providerId="LiveId" clId="{63A4074C-12D4-42CC-A380-9EE05C25C2F3}" dt="2022-01-19T10:19:40.151" v="3704"/>
          <ac:inkMkLst>
            <pc:docMk/>
            <pc:sldMk cId="468026955" sldId="291"/>
            <ac:inkMk id="67" creationId="{E6A4A821-175F-4FA9-A46B-CCC0DE8DD35A}"/>
          </ac:inkMkLst>
        </pc:inkChg>
        <pc:inkChg chg="add del">
          <ac:chgData name="Viet Anh Nguyen" userId="b95f61ff061388d5" providerId="LiveId" clId="{63A4074C-12D4-42CC-A380-9EE05C25C2F3}" dt="2022-01-19T10:19:40.151" v="3704"/>
          <ac:inkMkLst>
            <pc:docMk/>
            <pc:sldMk cId="468026955" sldId="291"/>
            <ac:inkMk id="68" creationId="{1A3F2349-1D21-40A9-B06A-0B740E2517CD}"/>
          </ac:inkMkLst>
        </pc:inkChg>
        <pc:inkChg chg="add">
          <ac:chgData name="Viet Anh Nguyen" userId="b95f61ff061388d5" providerId="LiveId" clId="{63A4074C-12D4-42CC-A380-9EE05C25C2F3}" dt="2022-01-19T10:19:40.151" v="3704"/>
          <ac:inkMkLst>
            <pc:docMk/>
            <pc:sldMk cId="468026955" sldId="291"/>
            <ac:inkMk id="69" creationId="{E35464FB-07C9-43A2-AF25-121350189A7C}"/>
          </ac:inkMkLst>
        </pc:inkChg>
        <pc:inkChg chg="add del">
          <ac:chgData name="Viet Anh Nguyen" userId="b95f61ff061388d5" providerId="LiveId" clId="{63A4074C-12D4-42CC-A380-9EE05C25C2F3}" dt="2022-01-19T10:19:50.491" v="3712"/>
          <ac:inkMkLst>
            <pc:docMk/>
            <pc:sldMk cId="468026955" sldId="291"/>
            <ac:inkMk id="70" creationId="{FC2F2ACF-56A1-4BAE-8360-4E1CAFCDA745}"/>
          </ac:inkMkLst>
        </pc:inkChg>
        <pc:inkChg chg="add del">
          <ac:chgData name="Viet Anh Nguyen" userId="b95f61ff061388d5" providerId="LiveId" clId="{63A4074C-12D4-42CC-A380-9EE05C25C2F3}" dt="2022-01-19T10:19:50.491" v="3712"/>
          <ac:inkMkLst>
            <pc:docMk/>
            <pc:sldMk cId="468026955" sldId="291"/>
            <ac:inkMk id="71" creationId="{98DA6DC3-487F-4650-9FB0-19EDED62C15D}"/>
          </ac:inkMkLst>
        </pc:inkChg>
        <pc:inkChg chg="add del">
          <ac:chgData name="Viet Anh Nguyen" userId="b95f61ff061388d5" providerId="LiveId" clId="{63A4074C-12D4-42CC-A380-9EE05C25C2F3}" dt="2022-01-19T10:19:50.491" v="3712"/>
          <ac:inkMkLst>
            <pc:docMk/>
            <pc:sldMk cId="468026955" sldId="291"/>
            <ac:inkMk id="72" creationId="{279D4766-B659-49DB-8BC2-CCC1197EAB4F}"/>
          </ac:inkMkLst>
        </pc:inkChg>
        <pc:inkChg chg="add del">
          <ac:chgData name="Viet Anh Nguyen" userId="b95f61ff061388d5" providerId="LiveId" clId="{63A4074C-12D4-42CC-A380-9EE05C25C2F3}" dt="2022-01-19T10:19:50.491" v="3712"/>
          <ac:inkMkLst>
            <pc:docMk/>
            <pc:sldMk cId="468026955" sldId="291"/>
            <ac:inkMk id="73" creationId="{38CAB25F-653D-4082-B660-EE8D0D7D8FA8}"/>
          </ac:inkMkLst>
        </pc:inkChg>
        <pc:inkChg chg="add del">
          <ac:chgData name="Viet Anh Nguyen" userId="b95f61ff061388d5" providerId="LiveId" clId="{63A4074C-12D4-42CC-A380-9EE05C25C2F3}" dt="2022-01-19T10:19:50.491" v="3712"/>
          <ac:inkMkLst>
            <pc:docMk/>
            <pc:sldMk cId="468026955" sldId="291"/>
            <ac:inkMk id="74" creationId="{20F1482E-13D7-4709-AD71-358A8727B62A}"/>
          </ac:inkMkLst>
        </pc:inkChg>
        <pc:inkChg chg="add del">
          <ac:chgData name="Viet Anh Nguyen" userId="b95f61ff061388d5" providerId="LiveId" clId="{63A4074C-12D4-42CC-A380-9EE05C25C2F3}" dt="2022-01-19T10:19:50.491" v="3712"/>
          <ac:inkMkLst>
            <pc:docMk/>
            <pc:sldMk cId="468026955" sldId="291"/>
            <ac:inkMk id="75" creationId="{E64C8BC8-13AA-4C4E-92DE-6FB526F1015E}"/>
          </ac:inkMkLst>
        </pc:inkChg>
        <pc:inkChg chg="add del">
          <ac:chgData name="Viet Anh Nguyen" userId="b95f61ff061388d5" providerId="LiveId" clId="{63A4074C-12D4-42CC-A380-9EE05C25C2F3}" dt="2022-01-19T10:19:50.491" v="3712"/>
          <ac:inkMkLst>
            <pc:docMk/>
            <pc:sldMk cId="468026955" sldId="291"/>
            <ac:inkMk id="76" creationId="{B995B488-2705-4C75-9EE0-D53BE2E39FC8}"/>
          </ac:inkMkLst>
        </pc:inkChg>
        <pc:inkChg chg="add">
          <ac:chgData name="Viet Anh Nguyen" userId="b95f61ff061388d5" providerId="LiveId" clId="{63A4074C-12D4-42CC-A380-9EE05C25C2F3}" dt="2022-01-19T10:19:50.491" v="3712"/>
          <ac:inkMkLst>
            <pc:docMk/>
            <pc:sldMk cId="468026955" sldId="291"/>
            <ac:inkMk id="77" creationId="{54B3B750-694D-4858-8CE2-8DD10BC20974}"/>
          </ac:inkMkLst>
        </pc:inkChg>
        <pc:inkChg chg="add">
          <ac:chgData name="Viet Anh Nguyen" userId="b95f61ff061388d5" providerId="LiveId" clId="{63A4074C-12D4-42CC-A380-9EE05C25C2F3}" dt="2022-01-19T10:19:50.491" v="3712"/>
          <ac:inkMkLst>
            <pc:docMk/>
            <pc:sldMk cId="468026955" sldId="291"/>
            <ac:inkMk id="78" creationId="{808ED2C2-A8FA-48B8-BC6C-D68E7CB54205}"/>
          </ac:inkMkLst>
        </pc:inkChg>
        <pc:inkChg chg="add del">
          <ac:chgData name="Viet Anh Nguyen" userId="b95f61ff061388d5" providerId="LiveId" clId="{63A4074C-12D4-42CC-A380-9EE05C25C2F3}" dt="2022-01-19T10:19:54.855" v="3715"/>
          <ac:inkMkLst>
            <pc:docMk/>
            <pc:sldMk cId="468026955" sldId="291"/>
            <ac:inkMk id="79" creationId="{781EADC9-159F-4D97-9816-92E0695229D8}"/>
          </ac:inkMkLst>
        </pc:inkChg>
        <pc:inkChg chg="add del">
          <ac:chgData name="Viet Anh Nguyen" userId="b95f61ff061388d5" providerId="LiveId" clId="{63A4074C-12D4-42CC-A380-9EE05C25C2F3}" dt="2022-01-19T10:19:54.855" v="3715"/>
          <ac:inkMkLst>
            <pc:docMk/>
            <pc:sldMk cId="468026955" sldId="291"/>
            <ac:inkMk id="80" creationId="{99DDBDA2-96CA-4544-BE5F-1F043F6FC1A1}"/>
          </ac:inkMkLst>
        </pc:inkChg>
        <pc:inkChg chg="add">
          <ac:chgData name="Viet Anh Nguyen" userId="b95f61ff061388d5" providerId="LiveId" clId="{63A4074C-12D4-42CC-A380-9EE05C25C2F3}" dt="2022-01-19T10:19:54.855" v="3715"/>
          <ac:inkMkLst>
            <pc:docMk/>
            <pc:sldMk cId="468026955" sldId="291"/>
            <ac:inkMk id="81" creationId="{44AEA2F7-1C70-4A91-8E37-C0EFED346C09}"/>
          </ac:inkMkLst>
        </pc:inkChg>
        <pc:inkChg chg="add del">
          <ac:chgData name="Viet Anh Nguyen" userId="b95f61ff061388d5" providerId="LiveId" clId="{63A4074C-12D4-42CC-A380-9EE05C25C2F3}" dt="2022-01-19T10:20:02.671" v="3724"/>
          <ac:inkMkLst>
            <pc:docMk/>
            <pc:sldMk cId="468026955" sldId="291"/>
            <ac:inkMk id="82" creationId="{8DF60080-D615-478F-80E9-64DCE9422FA4}"/>
          </ac:inkMkLst>
        </pc:inkChg>
        <pc:inkChg chg="add del">
          <ac:chgData name="Viet Anh Nguyen" userId="b95f61ff061388d5" providerId="LiveId" clId="{63A4074C-12D4-42CC-A380-9EE05C25C2F3}" dt="2022-01-19T10:20:02.671" v="3724"/>
          <ac:inkMkLst>
            <pc:docMk/>
            <pc:sldMk cId="468026955" sldId="291"/>
            <ac:inkMk id="83" creationId="{51ADF4B5-E05B-438E-9544-82A7BD1683D5}"/>
          </ac:inkMkLst>
        </pc:inkChg>
        <pc:inkChg chg="add del">
          <ac:chgData name="Viet Anh Nguyen" userId="b95f61ff061388d5" providerId="LiveId" clId="{63A4074C-12D4-42CC-A380-9EE05C25C2F3}" dt="2022-01-19T10:20:02.671" v="3724"/>
          <ac:inkMkLst>
            <pc:docMk/>
            <pc:sldMk cId="468026955" sldId="291"/>
            <ac:inkMk id="84" creationId="{8EB88421-48A8-4EB3-8F65-DA46B3132C18}"/>
          </ac:inkMkLst>
        </pc:inkChg>
        <pc:inkChg chg="add del">
          <ac:chgData name="Viet Anh Nguyen" userId="b95f61ff061388d5" providerId="LiveId" clId="{63A4074C-12D4-42CC-A380-9EE05C25C2F3}" dt="2022-01-19T10:20:02.671" v="3724"/>
          <ac:inkMkLst>
            <pc:docMk/>
            <pc:sldMk cId="468026955" sldId="291"/>
            <ac:inkMk id="85" creationId="{A39FC87F-F3BC-440C-9541-F5124036775F}"/>
          </ac:inkMkLst>
        </pc:inkChg>
        <pc:inkChg chg="add del">
          <ac:chgData name="Viet Anh Nguyen" userId="b95f61ff061388d5" providerId="LiveId" clId="{63A4074C-12D4-42CC-A380-9EE05C25C2F3}" dt="2022-01-19T10:20:02.671" v="3724"/>
          <ac:inkMkLst>
            <pc:docMk/>
            <pc:sldMk cId="468026955" sldId="291"/>
            <ac:inkMk id="86" creationId="{E8AC334B-DD36-45E8-B44D-5528C6184F17}"/>
          </ac:inkMkLst>
        </pc:inkChg>
        <pc:inkChg chg="add del">
          <ac:chgData name="Viet Anh Nguyen" userId="b95f61ff061388d5" providerId="LiveId" clId="{63A4074C-12D4-42CC-A380-9EE05C25C2F3}" dt="2022-01-19T10:20:02.671" v="3724"/>
          <ac:inkMkLst>
            <pc:docMk/>
            <pc:sldMk cId="468026955" sldId="291"/>
            <ac:inkMk id="87" creationId="{CF9C70F9-B4BF-4F3A-AC43-54269246E854}"/>
          </ac:inkMkLst>
        </pc:inkChg>
        <pc:inkChg chg="add del">
          <ac:chgData name="Viet Anh Nguyen" userId="b95f61ff061388d5" providerId="LiveId" clId="{63A4074C-12D4-42CC-A380-9EE05C25C2F3}" dt="2022-01-19T10:20:02.671" v="3724"/>
          <ac:inkMkLst>
            <pc:docMk/>
            <pc:sldMk cId="468026955" sldId="291"/>
            <ac:inkMk id="88" creationId="{4E642EC3-32D2-43EB-9155-8A188889E997}"/>
          </ac:inkMkLst>
        </pc:inkChg>
        <pc:inkChg chg="add del">
          <ac:chgData name="Viet Anh Nguyen" userId="b95f61ff061388d5" providerId="LiveId" clId="{63A4074C-12D4-42CC-A380-9EE05C25C2F3}" dt="2022-01-19T10:20:02.671" v="3724"/>
          <ac:inkMkLst>
            <pc:docMk/>
            <pc:sldMk cId="468026955" sldId="291"/>
            <ac:inkMk id="89" creationId="{DA3496B7-6C28-4E52-A0A7-5BB07375A7F6}"/>
          </ac:inkMkLst>
        </pc:inkChg>
        <pc:inkChg chg="add">
          <ac:chgData name="Viet Anh Nguyen" userId="b95f61ff061388d5" providerId="LiveId" clId="{63A4074C-12D4-42CC-A380-9EE05C25C2F3}" dt="2022-01-19T10:20:02.671" v="3724"/>
          <ac:inkMkLst>
            <pc:docMk/>
            <pc:sldMk cId="468026955" sldId="291"/>
            <ac:inkMk id="90" creationId="{74B1A336-F8AE-4D2A-981F-37130B0A30A0}"/>
          </ac:inkMkLst>
        </pc:inkChg>
        <pc:inkChg chg="add del">
          <ac:chgData name="Viet Anh Nguyen" userId="b95f61ff061388d5" providerId="LiveId" clId="{63A4074C-12D4-42CC-A380-9EE05C25C2F3}" dt="2022-01-19T10:20:06.782" v="3731"/>
          <ac:inkMkLst>
            <pc:docMk/>
            <pc:sldMk cId="468026955" sldId="291"/>
            <ac:inkMk id="91" creationId="{E8233FAB-2F36-411B-AC99-1F78A01DA7F1}"/>
          </ac:inkMkLst>
        </pc:inkChg>
        <pc:inkChg chg="add del">
          <ac:chgData name="Viet Anh Nguyen" userId="b95f61ff061388d5" providerId="LiveId" clId="{63A4074C-12D4-42CC-A380-9EE05C25C2F3}" dt="2022-01-19T10:20:06.782" v="3731"/>
          <ac:inkMkLst>
            <pc:docMk/>
            <pc:sldMk cId="468026955" sldId="291"/>
            <ac:inkMk id="92" creationId="{DC328839-8197-44BA-90CE-9B8D5D5FD76A}"/>
          </ac:inkMkLst>
        </pc:inkChg>
        <pc:inkChg chg="add del">
          <ac:chgData name="Viet Anh Nguyen" userId="b95f61ff061388d5" providerId="LiveId" clId="{63A4074C-12D4-42CC-A380-9EE05C25C2F3}" dt="2022-01-19T10:20:06.782" v="3731"/>
          <ac:inkMkLst>
            <pc:docMk/>
            <pc:sldMk cId="468026955" sldId="291"/>
            <ac:inkMk id="93" creationId="{323476AC-9CB0-4D52-82D4-7A68E7CC9FD5}"/>
          </ac:inkMkLst>
        </pc:inkChg>
        <pc:inkChg chg="add del">
          <ac:chgData name="Viet Anh Nguyen" userId="b95f61ff061388d5" providerId="LiveId" clId="{63A4074C-12D4-42CC-A380-9EE05C25C2F3}" dt="2022-01-19T10:20:06.782" v="3731"/>
          <ac:inkMkLst>
            <pc:docMk/>
            <pc:sldMk cId="468026955" sldId="291"/>
            <ac:inkMk id="94" creationId="{3907DB72-5011-4857-9232-C20030EFB398}"/>
          </ac:inkMkLst>
        </pc:inkChg>
        <pc:inkChg chg="add del">
          <ac:chgData name="Viet Anh Nguyen" userId="b95f61ff061388d5" providerId="LiveId" clId="{63A4074C-12D4-42CC-A380-9EE05C25C2F3}" dt="2022-01-19T10:20:06.782" v="3731"/>
          <ac:inkMkLst>
            <pc:docMk/>
            <pc:sldMk cId="468026955" sldId="291"/>
            <ac:inkMk id="95" creationId="{AB5FEDD0-C5CA-4B73-888E-D25F068805B7}"/>
          </ac:inkMkLst>
        </pc:inkChg>
        <pc:inkChg chg="add del">
          <ac:chgData name="Viet Anh Nguyen" userId="b95f61ff061388d5" providerId="LiveId" clId="{63A4074C-12D4-42CC-A380-9EE05C25C2F3}" dt="2022-01-19T10:20:06.782" v="3731"/>
          <ac:inkMkLst>
            <pc:docMk/>
            <pc:sldMk cId="468026955" sldId="291"/>
            <ac:inkMk id="96" creationId="{A27BDC90-F86F-419F-9421-490CC2BEAC20}"/>
          </ac:inkMkLst>
        </pc:inkChg>
        <pc:inkChg chg="add del">
          <ac:chgData name="Viet Anh Nguyen" userId="b95f61ff061388d5" providerId="LiveId" clId="{63A4074C-12D4-42CC-A380-9EE05C25C2F3}" dt="2022-01-19T10:20:08.635" v="3734"/>
          <ac:inkMkLst>
            <pc:docMk/>
            <pc:sldMk cId="468026955" sldId="291"/>
            <ac:inkMk id="97" creationId="{6BC2DFD5-4A22-4F2A-92ED-B7E5F35F780D}"/>
          </ac:inkMkLst>
        </pc:inkChg>
        <pc:inkChg chg="add del">
          <ac:chgData name="Viet Anh Nguyen" userId="b95f61ff061388d5" providerId="LiveId" clId="{63A4074C-12D4-42CC-A380-9EE05C25C2F3}" dt="2022-01-19T10:20:08.635" v="3734"/>
          <ac:inkMkLst>
            <pc:docMk/>
            <pc:sldMk cId="468026955" sldId="291"/>
            <ac:inkMk id="98" creationId="{1659DFC4-51EC-4E46-A348-32C87EAF0D24}"/>
          </ac:inkMkLst>
        </pc:inkChg>
        <pc:inkChg chg="add del">
          <ac:chgData name="Viet Anh Nguyen" userId="b95f61ff061388d5" providerId="LiveId" clId="{63A4074C-12D4-42CC-A380-9EE05C25C2F3}" dt="2022-01-19T10:20:08.635" v="3734"/>
          <ac:inkMkLst>
            <pc:docMk/>
            <pc:sldMk cId="468026955" sldId="291"/>
            <ac:inkMk id="99" creationId="{4515DA5F-4BBB-4081-8A67-CE9EE661B0C6}"/>
          </ac:inkMkLst>
        </pc:inkChg>
        <pc:inkChg chg="add del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0" creationId="{89E0A152-3ECB-4470-9332-3E3DBDCDEB66}"/>
          </ac:inkMkLst>
        </pc:inkChg>
        <pc:inkChg chg="add del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1" creationId="{921BF8F5-6223-446A-863A-A935D790DF3A}"/>
          </ac:inkMkLst>
        </pc:inkChg>
        <pc:inkChg chg="add del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2" creationId="{A7DED362-7960-4C6E-944E-468A4CEC115C}"/>
          </ac:inkMkLst>
        </pc:inkChg>
        <pc:inkChg chg="add del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3" creationId="{94572067-BE8F-4DF6-BBD8-FA13AD31F111}"/>
          </ac:inkMkLst>
        </pc:inkChg>
        <pc:inkChg chg="add del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4" creationId="{1006AA05-B02E-4BC3-A2F0-7612EA652BAA}"/>
          </ac:inkMkLst>
        </pc:inkChg>
        <pc:inkChg chg="add del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5" creationId="{F530EB98-8702-4512-97AA-BC9F2798F326}"/>
          </ac:inkMkLst>
        </pc:inkChg>
        <pc:inkChg chg="add del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6" creationId="{71D3DC98-01BB-4C70-9D74-15C7BCCB33F3}"/>
          </ac:inkMkLst>
        </pc:inkChg>
        <pc:inkChg chg="add del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7" creationId="{1BE3880D-32D6-47D6-8EF6-7D04ADE0BD28}"/>
          </ac:inkMkLst>
        </pc:inkChg>
        <pc:inkChg chg="add del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8" creationId="{7F7E0C89-5F3E-43AB-8BFC-B803AAE22522}"/>
          </ac:inkMkLst>
        </pc:inkChg>
        <pc:inkChg chg="add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09" creationId="{0413961F-EF36-4014-A418-290C4F46D746}"/>
          </ac:inkMkLst>
        </pc:inkChg>
        <pc:inkChg chg="add">
          <ac:chgData name="Viet Anh Nguyen" userId="b95f61ff061388d5" providerId="LiveId" clId="{63A4074C-12D4-42CC-A380-9EE05C25C2F3}" dt="2022-01-19T10:20:13.527" v="3743"/>
          <ac:inkMkLst>
            <pc:docMk/>
            <pc:sldMk cId="468026955" sldId="291"/>
            <ac:inkMk id="110" creationId="{8FD02C6D-9721-4CB2-99CB-8779A316A279}"/>
          </ac:inkMkLst>
        </pc:inkChg>
        <pc:inkChg chg="add del">
          <ac:chgData name="Viet Anh Nguyen" userId="b95f61ff061388d5" providerId="LiveId" clId="{63A4074C-12D4-42CC-A380-9EE05C25C2F3}" dt="2022-01-19T10:20:18.379" v="3746"/>
          <ac:inkMkLst>
            <pc:docMk/>
            <pc:sldMk cId="468026955" sldId="291"/>
            <ac:inkMk id="111" creationId="{4B8B40AC-A7DB-4692-B445-13E1D80C9F14}"/>
          </ac:inkMkLst>
        </pc:inkChg>
        <pc:inkChg chg="add del">
          <ac:chgData name="Viet Anh Nguyen" userId="b95f61ff061388d5" providerId="LiveId" clId="{63A4074C-12D4-42CC-A380-9EE05C25C2F3}" dt="2022-01-19T10:20:18.379" v="3746"/>
          <ac:inkMkLst>
            <pc:docMk/>
            <pc:sldMk cId="468026955" sldId="291"/>
            <ac:inkMk id="112" creationId="{A8572729-633F-44EF-934E-F4CFA1EA4512}"/>
          </ac:inkMkLst>
        </pc:inkChg>
        <pc:inkChg chg="add">
          <ac:chgData name="Viet Anh Nguyen" userId="b95f61ff061388d5" providerId="LiveId" clId="{63A4074C-12D4-42CC-A380-9EE05C25C2F3}" dt="2022-01-19T10:20:18.379" v="3746"/>
          <ac:inkMkLst>
            <pc:docMk/>
            <pc:sldMk cId="468026955" sldId="291"/>
            <ac:inkMk id="113" creationId="{1B46BB56-1429-491A-B172-59D4393F3A2E}"/>
          </ac:inkMkLst>
        </pc:inkChg>
        <pc:inkChg chg="add del">
          <ac:chgData name="Viet Anh Nguyen" userId="b95f61ff061388d5" providerId="LiveId" clId="{63A4074C-12D4-42CC-A380-9EE05C25C2F3}" dt="2022-01-19T10:20:23.135" v="3749"/>
          <ac:inkMkLst>
            <pc:docMk/>
            <pc:sldMk cId="468026955" sldId="291"/>
            <ac:inkMk id="114" creationId="{0E032A24-F842-4BA2-A8B8-8DAB9EF60CCD}"/>
          </ac:inkMkLst>
        </pc:inkChg>
        <pc:inkChg chg="add del">
          <ac:chgData name="Viet Anh Nguyen" userId="b95f61ff061388d5" providerId="LiveId" clId="{63A4074C-12D4-42CC-A380-9EE05C25C2F3}" dt="2022-01-19T10:20:23.135" v="3749"/>
          <ac:inkMkLst>
            <pc:docMk/>
            <pc:sldMk cId="468026955" sldId="291"/>
            <ac:inkMk id="115" creationId="{51944488-A6E4-4685-A334-B98244E6665E}"/>
          </ac:inkMkLst>
        </pc:inkChg>
        <pc:inkChg chg="add del">
          <ac:chgData name="Viet Anh Nguyen" userId="b95f61ff061388d5" providerId="LiveId" clId="{63A4074C-12D4-42CC-A380-9EE05C25C2F3}" dt="2022-01-19T10:20:24.647" v="3753"/>
          <ac:inkMkLst>
            <pc:docMk/>
            <pc:sldMk cId="468026955" sldId="291"/>
            <ac:inkMk id="116" creationId="{06228E3E-4551-4E59-9EC4-A2AD8C0230ED}"/>
          </ac:inkMkLst>
        </pc:inkChg>
        <pc:inkChg chg="add del">
          <ac:chgData name="Viet Anh Nguyen" userId="b95f61ff061388d5" providerId="LiveId" clId="{63A4074C-12D4-42CC-A380-9EE05C25C2F3}" dt="2022-01-19T10:20:24.647" v="3753"/>
          <ac:inkMkLst>
            <pc:docMk/>
            <pc:sldMk cId="468026955" sldId="291"/>
            <ac:inkMk id="117" creationId="{50C256FA-9827-4825-A426-9CC2CAA81399}"/>
          </ac:inkMkLst>
        </pc:inkChg>
        <pc:inkChg chg="add del">
          <ac:chgData name="Viet Anh Nguyen" userId="b95f61ff061388d5" providerId="LiveId" clId="{63A4074C-12D4-42CC-A380-9EE05C25C2F3}" dt="2022-01-19T10:20:24.647" v="3753"/>
          <ac:inkMkLst>
            <pc:docMk/>
            <pc:sldMk cId="468026955" sldId="291"/>
            <ac:inkMk id="118" creationId="{23D037EC-34EF-4FC6-A5B0-CE326734282B}"/>
          </ac:inkMkLst>
        </pc:inkChg>
        <pc:inkChg chg="add del">
          <ac:chgData name="Viet Anh Nguyen" userId="b95f61ff061388d5" providerId="LiveId" clId="{63A4074C-12D4-42CC-A380-9EE05C25C2F3}" dt="2022-01-19T10:20:24.647" v="3753"/>
          <ac:inkMkLst>
            <pc:docMk/>
            <pc:sldMk cId="468026955" sldId="291"/>
            <ac:inkMk id="119" creationId="{739E6AD8-C2D0-4ACD-B309-25607134C23B}"/>
          </ac:inkMkLst>
        </pc:inkChg>
        <pc:inkChg chg="add del">
          <ac:chgData name="Viet Anh Nguyen" userId="b95f61ff061388d5" providerId="LiveId" clId="{63A4074C-12D4-42CC-A380-9EE05C25C2F3}" dt="2022-01-19T10:20:24.647" v="3753"/>
          <ac:inkMkLst>
            <pc:docMk/>
            <pc:sldMk cId="468026955" sldId="291"/>
            <ac:inkMk id="120" creationId="{200A2D7A-9712-45B8-ACE2-A73F2A01560C}"/>
          </ac:inkMkLst>
        </pc:inkChg>
        <pc:inkChg chg="add">
          <ac:chgData name="Viet Anh Nguyen" userId="b95f61ff061388d5" providerId="LiveId" clId="{63A4074C-12D4-42CC-A380-9EE05C25C2F3}" dt="2022-01-19T10:20:24.647" v="3753"/>
          <ac:inkMkLst>
            <pc:docMk/>
            <pc:sldMk cId="468026955" sldId="291"/>
            <ac:inkMk id="121" creationId="{B6602E9C-35B5-4283-BE99-CA111DC578C6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22" creationId="{FBB5442A-9D47-43BD-9C60-3AF4E493562E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23" creationId="{C56A37D7-CAED-45C2-8B64-9F241E422BFE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24" creationId="{B1C816FC-0FCC-4406-A1C7-11C3730E0F04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25" creationId="{BA72C031-BCC9-4413-A361-5C59268E64E8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26" creationId="{0B8F2BC2-4A37-41FF-AEDC-FA577E2D8B05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27" creationId="{B057AF43-CF77-4A5F-AB3E-9C467D942576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28" creationId="{A42F1871-552B-4F77-8A41-CE4237AFBD53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29" creationId="{62992BE2-27AC-41F7-A7EE-DCD1EB31788E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30" creationId="{0DB60194-12D3-42FF-9BB8-5442BDB7A246}"/>
          </ac:inkMkLst>
        </pc:inkChg>
        <pc:inkChg chg="add del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31" creationId="{F19327C7-C187-4B78-A972-80E55E5D9C0C}"/>
          </ac:inkMkLst>
        </pc:inkChg>
        <pc:inkChg chg="add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32" creationId="{B8E80222-C5EA-406E-96E3-C9317072DDDF}"/>
          </ac:inkMkLst>
        </pc:inkChg>
        <pc:inkChg chg="add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33" creationId="{3285D736-F13D-4184-AA83-A58A151F984E}"/>
          </ac:inkMkLst>
        </pc:inkChg>
        <pc:inkChg chg="add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34" creationId="{3479D8A2-E7C0-4B1C-A3AC-85CA05A06F6E}"/>
          </ac:inkMkLst>
        </pc:inkChg>
        <pc:inkChg chg="add">
          <ac:chgData name="Viet Anh Nguyen" userId="b95f61ff061388d5" providerId="LiveId" clId="{63A4074C-12D4-42CC-A380-9EE05C25C2F3}" dt="2022-01-19T10:20:30.966" v="3764"/>
          <ac:inkMkLst>
            <pc:docMk/>
            <pc:sldMk cId="468026955" sldId="291"/>
            <ac:inkMk id="135" creationId="{83C46F6B-7309-4D9F-8D2D-4254580F97A8}"/>
          </ac:inkMkLst>
        </pc:inkChg>
        <pc:inkChg chg="add del">
          <ac:chgData name="Viet Anh Nguyen" userId="b95f61ff061388d5" providerId="LiveId" clId="{63A4074C-12D4-42CC-A380-9EE05C25C2F3}" dt="2022-01-19T10:20:36.235" v="3770"/>
          <ac:inkMkLst>
            <pc:docMk/>
            <pc:sldMk cId="468026955" sldId="291"/>
            <ac:inkMk id="136" creationId="{D592C0E9-896C-4744-A02D-73617E856B3B}"/>
          </ac:inkMkLst>
        </pc:inkChg>
        <pc:inkChg chg="add del">
          <ac:chgData name="Viet Anh Nguyen" userId="b95f61ff061388d5" providerId="LiveId" clId="{63A4074C-12D4-42CC-A380-9EE05C25C2F3}" dt="2022-01-19T10:20:36.235" v="3770"/>
          <ac:inkMkLst>
            <pc:docMk/>
            <pc:sldMk cId="468026955" sldId="291"/>
            <ac:inkMk id="137" creationId="{A889C6B3-2A12-4914-9830-27FD032EACED}"/>
          </ac:inkMkLst>
        </pc:inkChg>
        <pc:inkChg chg="add del">
          <ac:chgData name="Viet Anh Nguyen" userId="b95f61ff061388d5" providerId="LiveId" clId="{63A4074C-12D4-42CC-A380-9EE05C25C2F3}" dt="2022-01-19T10:20:36.235" v="3770"/>
          <ac:inkMkLst>
            <pc:docMk/>
            <pc:sldMk cId="468026955" sldId="291"/>
            <ac:inkMk id="138" creationId="{9AD305CD-3703-4137-AF9A-AA578EA39902}"/>
          </ac:inkMkLst>
        </pc:inkChg>
        <pc:inkChg chg="add del">
          <ac:chgData name="Viet Anh Nguyen" userId="b95f61ff061388d5" providerId="LiveId" clId="{63A4074C-12D4-42CC-A380-9EE05C25C2F3}" dt="2022-01-19T10:20:36.235" v="3770"/>
          <ac:inkMkLst>
            <pc:docMk/>
            <pc:sldMk cId="468026955" sldId="291"/>
            <ac:inkMk id="139" creationId="{82555F21-6A8B-4FF4-A22B-F923BD64D31D}"/>
          </ac:inkMkLst>
        </pc:inkChg>
        <pc:inkChg chg="add del">
          <ac:chgData name="Viet Anh Nguyen" userId="b95f61ff061388d5" providerId="LiveId" clId="{63A4074C-12D4-42CC-A380-9EE05C25C2F3}" dt="2022-01-19T10:20:36.235" v="3770"/>
          <ac:inkMkLst>
            <pc:docMk/>
            <pc:sldMk cId="468026955" sldId="291"/>
            <ac:inkMk id="140" creationId="{27916438-3A5F-4D9F-B62D-FCBD0020757F}"/>
          </ac:inkMkLst>
        </pc:inkChg>
        <pc:inkChg chg="add">
          <ac:chgData name="Viet Anh Nguyen" userId="b95f61ff061388d5" providerId="LiveId" clId="{63A4074C-12D4-42CC-A380-9EE05C25C2F3}" dt="2022-01-19T10:20:36.235" v="3770"/>
          <ac:inkMkLst>
            <pc:docMk/>
            <pc:sldMk cId="468026955" sldId="291"/>
            <ac:inkMk id="141" creationId="{FB3428D7-4C68-4A0A-B15C-FF0147144941}"/>
          </ac:inkMkLst>
        </pc:inkChg>
        <pc:inkChg chg="add del">
          <ac:chgData name="Viet Anh Nguyen" userId="b95f61ff061388d5" providerId="LiveId" clId="{63A4074C-12D4-42CC-A380-9EE05C25C2F3}" dt="2022-01-19T10:20:41.335" v="3775"/>
          <ac:inkMkLst>
            <pc:docMk/>
            <pc:sldMk cId="468026955" sldId="291"/>
            <ac:inkMk id="142" creationId="{05EF5FCB-B4B9-4B1F-9BCC-243FCD01D79D}"/>
          </ac:inkMkLst>
        </pc:inkChg>
        <pc:inkChg chg="add del">
          <ac:chgData name="Viet Anh Nguyen" userId="b95f61ff061388d5" providerId="LiveId" clId="{63A4074C-12D4-42CC-A380-9EE05C25C2F3}" dt="2022-01-19T10:20:41.335" v="3775"/>
          <ac:inkMkLst>
            <pc:docMk/>
            <pc:sldMk cId="468026955" sldId="291"/>
            <ac:inkMk id="143" creationId="{79169E2A-82F6-458C-B2F8-6DC6BC804EA6}"/>
          </ac:inkMkLst>
        </pc:inkChg>
        <pc:inkChg chg="add del">
          <ac:chgData name="Viet Anh Nguyen" userId="b95f61ff061388d5" providerId="LiveId" clId="{63A4074C-12D4-42CC-A380-9EE05C25C2F3}" dt="2022-01-19T10:20:41.335" v="3775"/>
          <ac:inkMkLst>
            <pc:docMk/>
            <pc:sldMk cId="468026955" sldId="291"/>
            <ac:inkMk id="144" creationId="{44BF4D55-B81A-4CF8-B86B-DD27D606694D}"/>
          </ac:inkMkLst>
        </pc:inkChg>
        <pc:inkChg chg="add del">
          <ac:chgData name="Viet Anh Nguyen" userId="b95f61ff061388d5" providerId="LiveId" clId="{63A4074C-12D4-42CC-A380-9EE05C25C2F3}" dt="2022-01-19T10:20:41.335" v="3775"/>
          <ac:inkMkLst>
            <pc:docMk/>
            <pc:sldMk cId="468026955" sldId="291"/>
            <ac:inkMk id="145" creationId="{C92BC3DA-79B7-4708-A9D8-E711866B5FB9}"/>
          </ac:inkMkLst>
        </pc:inkChg>
        <pc:inkChg chg="add">
          <ac:chgData name="Viet Anh Nguyen" userId="b95f61ff061388d5" providerId="LiveId" clId="{63A4074C-12D4-42CC-A380-9EE05C25C2F3}" dt="2022-01-19T10:20:41.335" v="3775"/>
          <ac:inkMkLst>
            <pc:docMk/>
            <pc:sldMk cId="468026955" sldId="291"/>
            <ac:inkMk id="146" creationId="{BBB559DB-BF26-4C12-960D-C4F087920AEB}"/>
          </ac:inkMkLst>
        </pc:inkChg>
        <pc:inkChg chg="add del">
          <ac:chgData name="Viet Anh Nguyen" userId="b95f61ff061388d5" providerId="LiveId" clId="{63A4074C-12D4-42CC-A380-9EE05C25C2F3}" dt="2022-01-19T10:20:43.675" v="3778"/>
          <ac:inkMkLst>
            <pc:docMk/>
            <pc:sldMk cId="468026955" sldId="291"/>
            <ac:inkMk id="147" creationId="{018BC556-CEC4-4163-B358-4981686FDD41}"/>
          </ac:inkMkLst>
        </pc:inkChg>
        <pc:inkChg chg="add del">
          <ac:chgData name="Viet Anh Nguyen" userId="b95f61ff061388d5" providerId="LiveId" clId="{63A4074C-12D4-42CC-A380-9EE05C25C2F3}" dt="2022-01-19T10:20:43.675" v="3778"/>
          <ac:inkMkLst>
            <pc:docMk/>
            <pc:sldMk cId="468026955" sldId="291"/>
            <ac:inkMk id="148" creationId="{8B681B5B-A868-4856-971C-E8F5176B0999}"/>
          </ac:inkMkLst>
        </pc:inkChg>
        <pc:inkChg chg="add">
          <ac:chgData name="Viet Anh Nguyen" userId="b95f61ff061388d5" providerId="LiveId" clId="{63A4074C-12D4-42CC-A380-9EE05C25C2F3}" dt="2022-01-19T10:20:43.675" v="3778"/>
          <ac:inkMkLst>
            <pc:docMk/>
            <pc:sldMk cId="468026955" sldId="291"/>
            <ac:inkMk id="149" creationId="{799D12C1-627D-4C30-91D7-7CEE6A98FA22}"/>
          </ac:inkMkLst>
        </pc:inkChg>
      </pc:sldChg>
      <pc:sldChg chg="addSp delSp mod">
        <pc:chgData name="Viet Anh Nguyen" userId="b95f61ff061388d5" providerId="LiveId" clId="{63A4074C-12D4-42CC-A380-9EE05C25C2F3}" dt="2022-01-19T10:22:52.564" v="3866"/>
        <pc:sldMkLst>
          <pc:docMk/>
          <pc:sldMk cId="3721628226" sldId="292"/>
        </pc:sldMkLst>
        <pc:inkChg chg="add del">
          <ac:chgData name="Viet Anh Nguyen" userId="b95f61ff061388d5" providerId="LiveId" clId="{63A4074C-12D4-42CC-A380-9EE05C25C2F3}" dt="2022-01-19T10:21:45.013" v="3783"/>
          <ac:inkMkLst>
            <pc:docMk/>
            <pc:sldMk cId="3721628226" sldId="292"/>
            <ac:inkMk id="2" creationId="{5BB99458-332F-47D2-8E69-6CE5BFA73FBE}"/>
          </ac:inkMkLst>
        </pc:inkChg>
        <pc:inkChg chg="add del">
          <ac:chgData name="Viet Anh Nguyen" userId="b95f61ff061388d5" providerId="LiveId" clId="{63A4074C-12D4-42CC-A380-9EE05C25C2F3}" dt="2022-01-19T10:21:45.013" v="3783"/>
          <ac:inkMkLst>
            <pc:docMk/>
            <pc:sldMk cId="3721628226" sldId="292"/>
            <ac:inkMk id="4" creationId="{3AE7716C-0080-4C58-B6B2-EBF19DFAAA6F}"/>
          </ac:inkMkLst>
        </pc:inkChg>
        <pc:inkChg chg="add del">
          <ac:chgData name="Viet Anh Nguyen" userId="b95f61ff061388d5" providerId="LiveId" clId="{63A4074C-12D4-42CC-A380-9EE05C25C2F3}" dt="2022-01-19T10:21:45.013" v="3783"/>
          <ac:inkMkLst>
            <pc:docMk/>
            <pc:sldMk cId="3721628226" sldId="292"/>
            <ac:inkMk id="5" creationId="{AFC14C8F-4BD5-4117-B273-1EDB43157654}"/>
          </ac:inkMkLst>
        </pc:inkChg>
        <pc:inkChg chg="add del">
          <ac:chgData name="Viet Anh Nguyen" userId="b95f61ff061388d5" providerId="LiveId" clId="{63A4074C-12D4-42CC-A380-9EE05C25C2F3}" dt="2022-01-19T10:21:45.013" v="3783"/>
          <ac:inkMkLst>
            <pc:docMk/>
            <pc:sldMk cId="3721628226" sldId="292"/>
            <ac:inkMk id="6" creationId="{34C2B1D1-7E6A-42B8-A466-6F336EA20928}"/>
          </ac:inkMkLst>
        </pc:inkChg>
        <pc:inkChg chg="add">
          <ac:chgData name="Viet Anh Nguyen" userId="b95f61ff061388d5" providerId="LiveId" clId="{63A4074C-12D4-42CC-A380-9EE05C25C2F3}" dt="2022-01-19T10:21:45.013" v="3783"/>
          <ac:inkMkLst>
            <pc:docMk/>
            <pc:sldMk cId="3721628226" sldId="292"/>
            <ac:inkMk id="7" creationId="{92E14603-AC1C-4BCF-82FF-FB9B0B086AFD}"/>
          </ac:inkMkLst>
        </pc:inkChg>
        <pc:inkChg chg="add del">
          <ac:chgData name="Viet Anh Nguyen" userId="b95f61ff061388d5" providerId="LiveId" clId="{63A4074C-12D4-42CC-A380-9EE05C25C2F3}" dt="2022-01-19T10:22:05.890" v="3788"/>
          <ac:inkMkLst>
            <pc:docMk/>
            <pc:sldMk cId="3721628226" sldId="292"/>
            <ac:inkMk id="8" creationId="{E2A98A20-F4FF-4A42-BB51-3684D44DCE11}"/>
          </ac:inkMkLst>
        </pc:inkChg>
        <pc:inkChg chg="add del">
          <ac:chgData name="Viet Anh Nguyen" userId="b95f61ff061388d5" providerId="LiveId" clId="{63A4074C-12D4-42CC-A380-9EE05C25C2F3}" dt="2022-01-19T10:22:05.890" v="3788"/>
          <ac:inkMkLst>
            <pc:docMk/>
            <pc:sldMk cId="3721628226" sldId="292"/>
            <ac:inkMk id="9" creationId="{AAB1BB84-299F-4298-8B58-EDC8A3A75A65}"/>
          </ac:inkMkLst>
        </pc:inkChg>
        <pc:inkChg chg="add del">
          <ac:chgData name="Viet Anh Nguyen" userId="b95f61ff061388d5" providerId="LiveId" clId="{63A4074C-12D4-42CC-A380-9EE05C25C2F3}" dt="2022-01-19T10:22:05.890" v="3788"/>
          <ac:inkMkLst>
            <pc:docMk/>
            <pc:sldMk cId="3721628226" sldId="292"/>
            <ac:inkMk id="10" creationId="{890996B3-2BA7-43D4-A7C4-95412F624519}"/>
          </ac:inkMkLst>
        </pc:inkChg>
        <pc:inkChg chg="add del">
          <ac:chgData name="Viet Anh Nguyen" userId="b95f61ff061388d5" providerId="LiveId" clId="{63A4074C-12D4-42CC-A380-9EE05C25C2F3}" dt="2022-01-19T10:22:05.890" v="3788"/>
          <ac:inkMkLst>
            <pc:docMk/>
            <pc:sldMk cId="3721628226" sldId="292"/>
            <ac:inkMk id="11" creationId="{488B3FA5-9EC5-47E3-872D-4BAD53FD2CB5}"/>
          </ac:inkMkLst>
        </pc:inkChg>
        <pc:inkChg chg="add del">
          <ac:chgData name="Viet Anh Nguyen" userId="b95f61ff061388d5" providerId="LiveId" clId="{63A4074C-12D4-42CC-A380-9EE05C25C2F3}" dt="2022-01-19T10:22:09.478" v="3796"/>
          <ac:inkMkLst>
            <pc:docMk/>
            <pc:sldMk cId="3721628226" sldId="292"/>
            <ac:inkMk id="12" creationId="{3A56BF9B-42D2-409A-BE24-5252D03E312C}"/>
          </ac:inkMkLst>
        </pc:inkChg>
        <pc:inkChg chg="add del">
          <ac:chgData name="Viet Anh Nguyen" userId="b95f61ff061388d5" providerId="LiveId" clId="{63A4074C-12D4-42CC-A380-9EE05C25C2F3}" dt="2022-01-19T10:22:07.983" v="3792"/>
          <ac:inkMkLst>
            <pc:docMk/>
            <pc:sldMk cId="3721628226" sldId="292"/>
            <ac:inkMk id="13" creationId="{7BFF3CB6-05FF-421F-A2F0-2AEAAC0B38FB}"/>
          </ac:inkMkLst>
        </pc:inkChg>
        <pc:inkChg chg="add del">
          <ac:chgData name="Viet Anh Nguyen" userId="b95f61ff061388d5" providerId="LiveId" clId="{63A4074C-12D4-42CC-A380-9EE05C25C2F3}" dt="2022-01-19T10:22:07.983" v="3792"/>
          <ac:inkMkLst>
            <pc:docMk/>
            <pc:sldMk cId="3721628226" sldId="292"/>
            <ac:inkMk id="14" creationId="{B3DDC1DE-8642-4E69-B6FF-A4FEDCB18EF5}"/>
          </ac:inkMkLst>
        </pc:inkChg>
        <pc:inkChg chg="add del">
          <ac:chgData name="Viet Anh Nguyen" userId="b95f61ff061388d5" providerId="LiveId" clId="{63A4074C-12D4-42CC-A380-9EE05C25C2F3}" dt="2022-01-19T10:22:07.983" v="3792"/>
          <ac:inkMkLst>
            <pc:docMk/>
            <pc:sldMk cId="3721628226" sldId="292"/>
            <ac:inkMk id="15" creationId="{0E6054B8-2B45-4162-BF3C-4DC94C222894}"/>
          </ac:inkMkLst>
        </pc:inkChg>
        <pc:inkChg chg="add del">
          <ac:chgData name="Viet Anh Nguyen" userId="b95f61ff061388d5" providerId="LiveId" clId="{63A4074C-12D4-42CC-A380-9EE05C25C2F3}" dt="2022-01-19T10:22:09.478" v="3796"/>
          <ac:inkMkLst>
            <pc:docMk/>
            <pc:sldMk cId="3721628226" sldId="292"/>
            <ac:inkMk id="16" creationId="{6D607380-61E0-46AC-AEAF-69997377FD70}"/>
          </ac:inkMkLst>
        </pc:inkChg>
        <pc:inkChg chg="add del">
          <ac:chgData name="Viet Anh Nguyen" userId="b95f61ff061388d5" providerId="LiveId" clId="{63A4074C-12D4-42CC-A380-9EE05C25C2F3}" dt="2022-01-19T10:22:09.478" v="3796"/>
          <ac:inkMkLst>
            <pc:docMk/>
            <pc:sldMk cId="3721628226" sldId="292"/>
            <ac:inkMk id="17" creationId="{95CCFCEE-D7AF-4154-8E40-1E05AA96D646}"/>
          </ac:inkMkLst>
        </pc:inkChg>
        <pc:inkChg chg="add del">
          <ac:chgData name="Viet Anh Nguyen" userId="b95f61ff061388d5" providerId="LiveId" clId="{63A4074C-12D4-42CC-A380-9EE05C25C2F3}" dt="2022-01-19T10:22:09.478" v="3796"/>
          <ac:inkMkLst>
            <pc:docMk/>
            <pc:sldMk cId="3721628226" sldId="292"/>
            <ac:inkMk id="18" creationId="{0881509C-7591-4BA2-B8A8-252D3A956EA5}"/>
          </ac:inkMkLst>
        </pc:inkChg>
        <pc:inkChg chg="add del">
          <ac:chgData name="Viet Anh Nguyen" userId="b95f61ff061388d5" providerId="LiveId" clId="{63A4074C-12D4-42CC-A380-9EE05C25C2F3}" dt="2022-01-19T10:22:09.478" v="3796"/>
          <ac:inkMkLst>
            <pc:docMk/>
            <pc:sldMk cId="3721628226" sldId="292"/>
            <ac:inkMk id="19" creationId="{EC1B877D-A776-499E-9211-F1AACD8A8E39}"/>
          </ac:inkMkLst>
        </pc:inkChg>
        <pc:inkChg chg="add del">
          <ac:chgData name="Viet Anh Nguyen" userId="b95f61ff061388d5" providerId="LiveId" clId="{63A4074C-12D4-42CC-A380-9EE05C25C2F3}" dt="2022-01-19T10:22:11.026" v="3801"/>
          <ac:inkMkLst>
            <pc:docMk/>
            <pc:sldMk cId="3721628226" sldId="292"/>
            <ac:inkMk id="20" creationId="{9284C8E3-D952-492D-A90A-1A187595F77A}"/>
          </ac:inkMkLst>
        </pc:inkChg>
        <pc:inkChg chg="add del">
          <ac:chgData name="Viet Anh Nguyen" userId="b95f61ff061388d5" providerId="LiveId" clId="{63A4074C-12D4-42CC-A380-9EE05C25C2F3}" dt="2022-01-19T10:22:11.026" v="3801"/>
          <ac:inkMkLst>
            <pc:docMk/>
            <pc:sldMk cId="3721628226" sldId="292"/>
            <ac:inkMk id="21" creationId="{72569878-50A7-4425-A77D-087C937AA873}"/>
          </ac:inkMkLst>
        </pc:inkChg>
        <pc:inkChg chg="add del">
          <ac:chgData name="Viet Anh Nguyen" userId="b95f61ff061388d5" providerId="LiveId" clId="{63A4074C-12D4-42CC-A380-9EE05C25C2F3}" dt="2022-01-19T10:22:11.026" v="3801"/>
          <ac:inkMkLst>
            <pc:docMk/>
            <pc:sldMk cId="3721628226" sldId="292"/>
            <ac:inkMk id="22" creationId="{D9484BEB-126A-4991-BEAC-35F7D832D179}"/>
          </ac:inkMkLst>
        </pc:inkChg>
        <pc:inkChg chg="add del">
          <ac:chgData name="Viet Anh Nguyen" userId="b95f61ff061388d5" providerId="LiveId" clId="{63A4074C-12D4-42CC-A380-9EE05C25C2F3}" dt="2022-01-19T10:22:11.026" v="3801"/>
          <ac:inkMkLst>
            <pc:docMk/>
            <pc:sldMk cId="3721628226" sldId="292"/>
            <ac:inkMk id="23" creationId="{6CFD9597-910A-4743-908F-6A9421CE6930}"/>
          </ac:inkMkLst>
        </pc:inkChg>
        <pc:inkChg chg="add del">
          <ac:chgData name="Viet Anh Nguyen" userId="b95f61ff061388d5" providerId="LiveId" clId="{63A4074C-12D4-42CC-A380-9EE05C25C2F3}" dt="2022-01-19T10:22:11.026" v="3801"/>
          <ac:inkMkLst>
            <pc:docMk/>
            <pc:sldMk cId="3721628226" sldId="292"/>
            <ac:inkMk id="24" creationId="{5EA0803B-DB55-4E09-8B8E-81FB7C854690}"/>
          </ac:inkMkLst>
        </pc:inkChg>
        <pc:inkChg chg="add del">
          <ac:chgData name="Viet Anh Nguyen" userId="b95f61ff061388d5" providerId="LiveId" clId="{63A4074C-12D4-42CC-A380-9EE05C25C2F3}" dt="2022-01-19T10:22:12.031" v="3803"/>
          <ac:inkMkLst>
            <pc:docMk/>
            <pc:sldMk cId="3721628226" sldId="292"/>
            <ac:inkMk id="25" creationId="{71E84D66-6269-4A3E-8303-E69CA7DE107C}"/>
          </ac:inkMkLst>
        </pc:inkChg>
        <pc:inkChg chg="add del">
          <ac:chgData name="Viet Anh Nguyen" userId="b95f61ff061388d5" providerId="LiveId" clId="{63A4074C-12D4-42CC-A380-9EE05C25C2F3}" dt="2022-01-19T10:22:12.031" v="3803"/>
          <ac:inkMkLst>
            <pc:docMk/>
            <pc:sldMk cId="3721628226" sldId="292"/>
            <ac:inkMk id="26" creationId="{E034FF5B-7889-4E76-BA31-344B0B61E0A6}"/>
          </ac:inkMkLst>
        </pc:inkChg>
        <pc:inkChg chg="add">
          <ac:chgData name="Viet Anh Nguyen" userId="b95f61ff061388d5" providerId="LiveId" clId="{63A4074C-12D4-42CC-A380-9EE05C25C2F3}" dt="2022-01-19T10:22:12.031" v="3803"/>
          <ac:inkMkLst>
            <pc:docMk/>
            <pc:sldMk cId="3721628226" sldId="292"/>
            <ac:inkMk id="27" creationId="{DFC7F72E-B211-48D5-9364-114F26D28387}"/>
          </ac:inkMkLst>
        </pc:inkChg>
        <pc:inkChg chg="add del">
          <ac:chgData name="Viet Anh Nguyen" userId="b95f61ff061388d5" providerId="LiveId" clId="{63A4074C-12D4-42CC-A380-9EE05C25C2F3}" dt="2022-01-19T10:22:16.272" v="3806"/>
          <ac:inkMkLst>
            <pc:docMk/>
            <pc:sldMk cId="3721628226" sldId="292"/>
            <ac:inkMk id="28" creationId="{8737D8FC-6510-43C9-B65D-DF7D65A2682D}"/>
          </ac:inkMkLst>
        </pc:inkChg>
        <pc:inkChg chg="add del">
          <ac:chgData name="Viet Anh Nguyen" userId="b95f61ff061388d5" providerId="LiveId" clId="{63A4074C-12D4-42CC-A380-9EE05C25C2F3}" dt="2022-01-19T10:22:16.272" v="3806"/>
          <ac:inkMkLst>
            <pc:docMk/>
            <pc:sldMk cId="3721628226" sldId="292"/>
            <ac:inkMk id="29" creationId="{3C8B0E57-5447-4C0E-96CF-8B86F8959727}"/>
          </ac:inkMkLst>
        </pc:inkChg>
        <pc:inkChg chg="add del">
          <ac:chgData name="Viet Anh Nguyen" userId="b95f61ff061388d5" providerId="LiveId" clId="{63A4074C-12D4-42CC-A380-9EE05C25C2F3}" dt="2022-01-19T10:22:18.944" v="3812"/>
          <ac:inkMkLst>
            <pc:docMk/>
            <pc:sldMk cId="3721628226" sldId="292"/>
            <ac:inkMk id="30" creationId="{5659F82B-9649-4F02-BB42-95FBF2AC7D93}"/>
          </ac:inkMkLst>
        </pc:inkChg>
        <pc:inkChg chg="add del">
          <ac:chgData name="Viet Anh Nguyen" userId="b95f61ff061388d5" providerId="LiveId" clId="{63A4074C-12D4-42CC-A380-9EE05C25C2F3}" dt="2022-01-19T10:22:18.944" v="3812"/>
          <ac:inkMkLst>
            <pc:docMk/>
            <pc:sldMk cId="3721628226" sldId="292"/>
            <ac:inkMk id="31" creationId="{638C2023-6473-49F4-BB68-DF4F1A77C9CA}"/>
          </ac:inkMkLst>
        </pc:inkChg>
        <pc:inkChg chg="add del">
          <ac:chgData name="Viet Anh Nguyen" userId="b95f61ff061388d5" providerId="LiveId" clId="{63A4074C-12D4-42CC-A380-9EE05C25C2F3}" dt="2022-01-19T10:22:18.944" v="3812"/>
          <ac:inkMkLst>
            <pc:docMk/>
            <pc:sldMk cId="3721628226" sldId="292"/>
            <ac:inkMk id="32" creationId="{2F4DECC7-8CFC-4C34-83CC-6A14D91DBB5A}"/>
          </ac:inkMkLst>
        </pc:inkChg>
        <pc:inkChg chg="add del">
          <ac:chgData name="Viet Anh Nguyen" userId="b95f61ff061388d5" providerId="LiveId" clId="{63A4074C-12D4-42CC-A380-9EE05C25C2F3}" dt="2022-01-19T10:22:18.944" v="3812"/>
          <ac:inkMkLst>
            <pc:docMk/>
            <pc:sldMk cId="3721628226" sldId="292"/>
            <ac:inkMk id="33" creationId="{6EECBB3A-C983-4308-8FA4-2F3E9722EFF7}"/>
          </ac:inkMkLst>
        </pc:inkChg>
        <pc:inkChg chg="add del">
          <ac:chgData name="Viet Anh Nguyen" userId="b95f61ff061388d5" providerId="LiveId" clId="{63A4074C-12D4-42CC-A380-9EE05C25C2F3}" dt="2022-01-19T10:22:18.944" v="3812"/>
          <ac:inkMkLst>
            <pc:docMk/>
            <pc:sldMk cId="3721628226" sldId="292"/>
            <ac:inkMk id="34" creationId="{A64482A6-4F2C-48F9-9A7B-1D6A9C1EF5ED}"/>
          </ac:inkMkLst>
        </pc:inkChg>
        <pc:inkChg chg="add del">
          <ac:chgData name="Viet Anh Nguyen" userId="b95f61ff061388d5" providerId="LiveId" clId="{63A4074C-12D4-42CC-A380-9EE05C25C2F3}" dt="2022-01-19T10:22:20.106" v="3815"/>
          <ac:inkMkLst>
            <pc:docMk/>
            <pc:sldMk cId="3721628226" sldId="292"/>
            <ac:inkMk id="35" creationId="{FD396998-497B-4C05-AF79-CE1DE5AF60F6}"/>
          </ac:inkMkLst>
        </pc:inkChg>
        <pc:inkChg chg="add del">
          <ac:chgData name="Viet Anh Nguyen" userId="b95f61ff061388d5" providerId="LiveId" clId="{63A4074C-12D4-42CC-A380-9EE05C25C2F3}" dt="2022-01-19T10:22:20.106" v="3815"/>
          <ac:inkMkLst>
            <pc:docMk/>
            <pc:sldMk cId="3721628226" sldId="292"/>
            <ac:inkMk id="36" creationId="{1387A957-9F92-4760-929B-7BB06710AE38}"/>
          </ac:inkMkLst>
        </pc:inkChg>
        <pc:inkChg chg="add del">
          <ac:chgData name="Viet Anh Nguyen" userId="b95f61ff061388d5" providerId="LiveId" clId="{63A4074C-12D4-42CC-A380-9EE05C25C2F3}" dt="2022-01-19T10:22:20.106" v="3815"/>
          <ac:inkMkLst>
            <pc:docMk/>
            <pc:sldMk cId="3721628226" sldId="292"/>
            <ac:inkMk id="37" creationId="{274C2D40-E2AC-44AC-8818-39E57D1BCB7E}"/>
          </ac:inkMkLst>
        </pc:inkChg>
        <pc:inkChg chg="add del">
          <ac:chgData name="Viet Anh Nguyen" userId="b95f61ff061388d5" providerId="LiveId" clId="{63A4074C-12D4-42CC-A380-9EE05C25C2F3}" dt="2022-01-19T10:22:20.106" v="3815"/>
          <ac:inkMkLst>
            <pc:docMk/>
            <pc:sldMk cId="3721628226" sldId="292"/>
            <ac:inkMk id="38" creationId="{DDACDE29-97C4-4921-B1A4-67CD3652C2D2}"/>
          </ac:inkMkLst>
        </pc:inkChg>
        <pc:inkChg chg="add del">
          <ac:chgData name="Viet Anh Nguyen" userId="b95f61ff061388d5" providerId="LiveId" clId="{63A4074C-12D4-42CC-A380-9EE05C25C2F3}" dt="2022-01-19T10:22:20.106" v="3815"/>
          <ac:inkMkLst>
            <pc:docMk/>
            <pc:sldMk cId="3721628226" sldId="292"/>
            <ac:inkMk id="39" creationId="{31CCB7D5-7C85-4500-A3D9-06D914FAB4FD}"/>
          </ac:inkMkLst>
        </pc:inkChg>
        <pc:inkChg chg="add">
          <ac:chgData name="Viet Anh Nguyen" userId="b95f61ff061388d5" providerId="LiveId" clId="{63A4074C-12D4-42CC-A380-9EE05C25C2F3}" dt="2022-01-19T10:22:20.106" v="3815"/>
          <ac:inkMkLst>
            <pc:docMk/>
            <pc:sldMk cId="3721628226" sldId="292"/>
            <ac:inkMk id="40" creationId="{EDDB74B1-8606-4C89-8F2A-1ECBED1DFC17}"/>
          </ac:inkMkLst>
        </pc:inkChg>
        <pc:inkChg chg="add del">
          <ac:chgData name="Viet Anh Nguyen" userId="b95f61ff061388d5" providerId="LiveId" clId="{63A4074C-12D4-42CC-A380-9EE05C25C2F3}" dt="2022-01-19T10:22:23.576" v="3824"/>
          <ac:inkMkLst>
            <pc:docMk/>
            <pc:sldMk cId="3721628226" sldId="292"/>
            <ac:inkMk id="41" creationId="{392E501A-9073-461C-A158-A44F834429D2}"/>
          </ac:inkMkLst>
        </pc:inkChg>
        <pc:inkChg chg="add del">
          <ac:chgData name="Viet Anh Nguyen" userId="b95f61ff061388d5" providerId="LiveId" clId="{63A4074C-12D4-42CC-A380-9EE05C25C2F3}" dt="2022-01-19T10:22:23.576" v="3824"/>
          <ac:inkMkLst>
            <pc:docMk/>
            <pc:sldMk cId="3721628226" sldId="292"/>
            <ac:inkMk id="42" creationId="{C2D62920-7CD4-466B-B72E-D7678D0F9FE8}"/>
          </ac:inkMkLst>
        </pc:inkChg>
        <pc:inkChg chg="add del">
          <ac:chgData name="Viet Anh Nguyen" userId="b95f61ff061388d5" providerId="LiveId" clId="{63A4074C-12D4-42CC-A380-9EE05C25C2F3}" dt="2022-01-19T10:22:23.576" v="3824"/>
          <ac:inkMkLst>
            <pc:docMk/>
            <pc:sldMk cId="3721628226" sldId="292"/>
            <ac:inkMk id="43" creationId="{C6F3D894-288C-424A-8BFC-5BD5B870DDA7}"/>
          </ac:inkMkLst>
        </pc:inkChg>
        <pc:inkChg chg="add del">
          <ac:chgData name="Viet Anh Nguyen" userId="b95f61ff061388d5" providerId="LiveId" clId="{63A4074C-12D4-42CC-A380-9EE05C25C2F3}" dt="2022-01-19T10:22:23.576" v="3824"/>
          <ac:inkMkLst>
            <pc:docMk/>
            <pc:sldMk cId="3721628226" sldId="292"/>
            <ac:inkMk id="44" creationId="{9573EB5C-3623-46B6-832D-3DBFAC505984}"/>
          </ac:inkMkLst>
        </pc:inkChg>
        <pc:inkChg chg="add del">
          <ac:chgData name="Viet Anh Nguyen" userId="b95f61ff061388d5" providerId="LiveId" clId="{63A4074C-12D4-42CC-A380-9EE05C25C2F3}" dt="2022-01-19T10:22:23.576" v="3824"/>
          <ac:inkMkLst>
            <pc:docMk/>
            <pc:sldMk cId="3721628226" sldId="292"/>
            <ac:inkMk id="45" creationId="{565736E1-F8D3-4C81-B22C-BEEFA20773E6}"/>
          </ac:inkMkLst>
        </pc:inkChg>
        <pc:inkChg chg="add del">
          <ac:chgData name="Viet Anh Nguyen" userId="b95f61ff061388d5" providerId="LiveId" clId="{63A4074C-12D4-42CC-A380-9EE05C25C2F3}" dt="2022-01-19T10:22:23.576" v="3824"/>
          <ac:inkMkLst>
            <pc:docMk/>
            <pc:sldMk cId="3721628226" sldId="292"/>
            <ac:inkMk id="46" creationId="{600712B3-37DE-4CD7-AB41-1070E2C5A9EC}"/>
          </ac:inkMkLst>
        </pc:inkChg>
        <pc:inkChg chg="add del">
          <ac:chgData name="Viet Anh Nguyen" userId="b95f61ff061388d5" providerId="LiveId" clId="{63A4074C-12D4-42CC-A380-9EE05C25C2F3}" dt="2022-01-19T10:22:23.576" v="3824"/>
          <ac:inkMkLst>
            <pc:docMk/>
            <pc:sldMk cId="3721628226" sldId="292"/>
            <ac:inkMk id="47" creationId="{2781D652-2C24-4C2E-AF16-607E881F6169}"/>
          </ac:inkMkLst>
        </pc:inkChg>
        <pc:inkChg chg="add del">
          <ac:chgData name="Viet Anh Nguyen" userId="b95f61ff061388d5" providerId="LiveId" clId="{63A4074C-12D4-42CC-A380-9EE05C25C2F3}" dt="2022-01-19T10:22:23.576" v="3824"/>
          <ac:inkMkLst>
            <pc:docMk/>
            <pc:sldMk cId="3721628226" sldId="292"/>
            <ac:inkMk id="48" creationId="{D7FBA36F-852D-40A1-8172-26024266E16D}"/>
          </ac:inkMkLst>
        </pc:inkChg>
        <pc:inkChg chg="add del">
          <ac:chgData name="Viet Anh Nguyen" userId="b95f61ff061388d5" providerId="LiveId" clId="{63A4074C-12D4-42CC-A380-9EE05C25C2F3}" dt="2022-01-19T10:22:25.877" v="3828"/>
          <ac:inkMkLst>
            <pc:docMk/>
            <pc:sldMk cId="3721628226" sldId="292"/>
            <ac:inkMk id="49" creationId="{B3BD8499-1763-4406-8C3E-0207F9265BF7}"/>
          </ac:inkMkLst>
        </pc:inkChg>
        <pc:inkChg chg="add">
          <ac:chgData name="Viet Anh Nguyen" userId="b95f61ff061388d5" providerId="LiveId" clId="{63A4074C-12D4-42CC-A380-9EE05C25C2F3}" dt="2022-01-19T10:22:23.576" v="3824"/>
          <ac:inkMkLst>
            <pc:docMk/>
            <pc:sldMk cId="3721628226" sldId="292"/>
            <ac:inkMk id="50" creationId="{94FA4AE5-5AED-461F-A342-39428C446B27}"/>
          </ac:inkMkLst>
        </pc:inkChg>
        <pc:inkChg chg="add del">
          <ac:chgData name="Viet Anh Nguyen" userId="b95f61ff061388d5" providerId="LiveId" clId="{63A4074C-12D4-42CC-A380-9EE05C25C2F3}" dt="2022-01-19T10:22:25.877" v="3828"/>
          <ac:inkMkLst>
            <pc:docMk/>
            <pc:sldMk cId="3721628226" sldId="292"/>
            <ac:inkMk id="51" creationId="{D7799B3F-D15F-41E7-81ED-343F8457D3B7}"/>
          </ac:inkMkLst>
        </pc:inkChg>
        <pc:inkChg chg="add del">
          <ac:chgData name="Viet Anh Nguyen" userId="b95f61ff061388d5" providerId="LiveId" clId="{63A4074C-12D4-42CC-A380-9EE05C25C2F3}" dt="2022-01-19T10:22:25.877" v="3828"/>
          <ac:inkMkLst>
            <pc:docMk/>
            <pc:sldMk cId="3721628226" sldId="292"/>
            <ac:inkMk id="52" creationId="{2842C54F-E2D0-4CB0-88E6-09388DE82B4B}"/>
          </ac:inkMkLst>
        </pc:inkChg>
        <pc:inkChg chg="add del">
          <ac:chgData name="Viet Anh Nguyen" userId="b95f61ff061388d5" providerId="LiveId" clId="{63A4074C-12D4-42CC-A380-9EE05C25C2F3}" dt="2022-01-19T10:22:25.877" v="3828"/>
          <ac:inkMkLst>
            <pc:docMk/>
            <pc:sldMk cId="3721628226" sldId="292"/>
            <ac:inkMk id="53" creationId="{EC328304-4ADD-4BC7-985C-8144AD4DD155}"/>
          </ac:inkMkLst>
        </pc:inkChg>
        <pc:inkChg chg="add">
          <ac:chgData name="Viet Anh Nguyen" userId="b95f61ff061388d5" providerId="LiveId" clId="{63A4074C-12D4-42CC-A380-9EE05C25C2F3}" dt="2022-01-19T10:22:25.877" v="3828"/>
          <ac:inkMkLst>
            <pc:docMk/>
            <pc:sldMk cId="3721628226" sldId="292"/>
            <ac:inkMk id="54" creationId="{CC66634E-D979-42AF-A024-CD6B60449C34}"/>
          </ac:inkMkLst>
        </pc:inkChg>
        <pc:inkChg chg="add">
          <ac:chgData name="Viet Anh Nguyen" userId="b95f61ff061388d5" providerId="LiveId" clId="{63A4074C-12D4-42CC-A380-9EE05C25C2F3}" dt="2022-01-19T10:22:29.827" v="3829" actId="9405"/>
          <ac:inkMkLst>
            <pc:docMk/>
            <pc:sldMk cId="3721628226" sldId="292"/>
            <ac:inkMk id="55" creationId="{A7135A4A-012A-4F1E-8124-AEC55774EE48}"/>
          </ac:inkMkLst>
        </pc:inkChg>
        <pc:inkChg chg="add del">
          <ac:chgData name="Viet Anh Nguyen" userId="b95f61ff061388d5" providerId="LiveId" clId="{63A4074C-12D4-42CC-A380-9EE05C25C2F3}" dt="2022-01-19T10:22:32.778" v="3836"/>
          <ac:inkMkLst>
            <pc:docMk/>
            <pc:sldMk cId="3721628226" sldId="292"/>
            <ac:inkMk id="56" creationId="{0CEA49EE-11C2-48B8-B950-B43EB3CE88F0}"/>
          </ac:inkMkLst>
        </pc:inkChg>
        <pc:inkChg chg="add del">
          <ac:chgData name="Viet Anh Nguyen" userId="b95f61ff061388d5" providerId="LiveId" clId="{63A4074C-12D4-42CC-A380-9EE05C25C2F3}" dt="2022-01-19T10:22:32.778" v="3836"/>
          <ac:inkMkLst>
            <pc:docMk/>
            <pc:sldMk cId="3721628226" sldId="292"/>
            <ac:inkMk id="57" creationId="{CD04B50A-08B1-435E-B620-DBA28961D2C4}"/>
          </ac:inkMkLst>
        </pc:inkChg>
        <pc:inkChg chg="add del">
          <ac:chgData name="Viet Anh Nguyen" userId="b95f61ff061388d5" providerId="LiveId" clId="{63A4074C-12D4-42CC-A380-9EE05C25C2F3}" dt="2022-01-19T10:22:32.778" v="3836"/>
          <ac:inkMkLst>
            <pc:docMk/>
            <pc:sldMk cId="3721628226" sldId="292"/>
            <ac:inkMk id="58" creationId="{F7236133-6979-4C02-8AF4-B78AB07C848F}"/>
          </ac:inkMkLst>
        </pc:inkChg>
        <pc:inkChg chg="add del">
          <ac:chgData name="Viet Anh Nguyen" userId="b95f61ff061388d5" providerId="LiveId" clId="{63A4074C-12D4-42CC-A380-9EE05C25C2F3}" dt="2022-01-19T10:22:32.778" v="3836"/>
          <ac:inkMkLst>
            <pc:docMk/>
            <pc:sldMk cId="3721628226" sldId="292"/>
            <ac:inkMk id="59" creationId="{FAFF3F34-28B4-4E31-88DA-3C23318020C5}"/>
          </ac:inkMkLst>
        </pc:inkChg>
        <pc:inkChg chg="add del">
          <ac:chgData name="Viet Anh Nguyen" userId="b95f61ff061388d5" providerId="LiveId" clId="{63A4074C-12D4-42CC-A380-9EE05C25C2F3}" dt="2022-01-19T10:22:32.778" v="3836"/>
          <ac:inkMkLst>
            <pc:docMk/>
            <pc:sldMk cId="3721628226" sldId="292"/>
            <ac:inkMk id="60" creationId="{C1BF22BA-467E-40EC-9154-2AECDC59C53E}"/>
          </ac:inkMkLst>
        </pc:inkChg>
        <pc:inkChg chg="add del">
          <ac:chgData name="Viet Anh Nguyen" userId="b95f61ff061388d5" providerId="LiveId" clId="{63A4074C-12D4-42CC-A380-9EE05C25C2F3}" dt="2022-01-19T10:22:32.778" v="3836"/>
          <ac:inkMkLst>
            <pc:docMk/>
            <pc:sldMk cId="3721628226" sldId="292"/>
            <ac:inkMk id="61" creationId="{94378F8A-1767-44D0-B847-A9575CDED948}"/>
          </ac:inkMkLst>
        </pc:inkChg>
        <pc:inkChg chg="add">
          <ac:chgData name="Viet Anh Nguyen" userId="b95f61ff061388d5" providerId="LiveId" clId="{63A4074C-12D4-42CC-A380-9EE05C25C2F3}" dt="2022-01-19T10:22:32.778" v="3836"/>
          <ac:inkMkLst>
            <pc:docMk/>
            <pc:sldMk cId="3721628226" sldId="292"/>
            <ac:inkMk id="62" creationId="{759FFBD0-5730-4A72-BECA-AD960E049818}"/>
          </ac:inkMkLst>
        </pc:inkChg>
        <pc:inkChg chg="add">
          <ac:chgData name="Viet Anh Nguyen" userId="b95f61ff061388d5" providerId="LiveId" clId="{63A4074C-12D4-42CC-A380-9EE05C25C2F3}" dt="2022-01-19T10:22:32.778" v="3836"/>
          <ac:inkMkLst>
            <pc:docMk/>
            <pc:sldMk cId="3721628226" sldId="292"/>
            <ac:inkMk id="63" creationId="{8F3E91B4-3CAD-4A59-9F6B-4424EB7E86E3}"/>
          </ac:inkMkLst>
        </pc:inkChg>
        <pc:inkChg chg="add del">
          <ac:chgData name="Viet Anh Nguyen" userId="b95f61ff061388d5" providerId="LiveId" clId="{63A4074C-12D4-42CC-A380-9EE05C25C2F3}" dt="2022-01-19T10:22:37.354" v="3841"/>
          <ac:inkMkLst>
            <pc:docMk/>
            <pc:sldMk cId="3721628226" sldId="292"/>
            <ac:inkMk id="64" creationId="{01A5BAE8-99BE-45B6-B881-72833D22D3B8}"/>
          </ac:inkMkLst>
        </pc:inkChg>
        <pc:inkChg chg="add del">
          <ac:chgData name="Viet Anh Nguyen" userId="b95f61ff061388d5" providerId="LiveId" clId="{63A4074C-12D4-42CC-A380-9EE05C25C2F3}" dt="2022-01-19T10:22:37.354" v="3841"/>
          <ac:inkMkLst>
            <pc:docMk/>
            <pc:sldMk cId="3721628226" sldId="292"/>
            <ac:inkMk id="65" creationId="{3AEACEC6-3042-48FC-BF13-ECE3DDCD90F4}"/>
          </ac:inkMkLst>
        </pc:inkChg>
        <pc:inkChg chg="add del">
          <ac:chgData name="Viet Anh Nguyen" userId="b95f61ff061388d5" providerId="LiveId" clId="{63A4074C-12D4-42CC-A380-9EE05C25C2F3}" dt="2022-01-19T10:22:37.354" v="3841"/>
          <ac:inkMkLst>
            <pc:docMk/>
            <pc:sldMk cId="3721628226" sldId="292"/>
            <ac:inkMk id="66" creationId="{F826F2D6-C298-4788-AB69-C9F93AA2A5FB}"/>
          </ac:inkMkLst>
        </pc:inkChg>
        <pc:inkChg chg="add del">
          <ac:chgData name="Viet Anh Nguyen" userId="b95f61ff061388d5" providerId="LiveId" clId="{63A4074C-12D4-42CC-A380-9EE05C25C2F3}" dt="2022-01-19T10:22:37.354" v="3841"/>
          <ac:inkMkLst>
            <pc:docMk/>
            <pc:sldMk cId="3721628226" sldId="292"/>
            <ac:inkMk id="67" creationId="{E208070A-0629-460E-9F10-77BF313430BD}"/>
          </ac:inkMkLst>
        </pc:inkChg>
        <pc:inkChg chg="add">
          <ac:chgData name="Viet Anh Nguyen" userId="b95f61ff061388d5" providerId="LiveId" clId="{63A4074C-12D4-42CC-A380-9EE05C25C2F3}" dt="2022-01-19T10:22:37.354" v="3841"/>
          <ac:inkMkLst>
            <pc:docMk/>
            <pc:sldMk cId="3721628226" sldId="292"/>
            <ac:inkMk id="68" creationId="{7E87F5A3-9DB4-4921-84A2-0704C15A0B40}"/>
          </ac:inkMkLst>
        </pc:inkChg>
        <pc:inkChg chg="add del">
          <ac:chgData name="Viet Anh Nguyen" userId="b95f61ff061388d5" providerId="LiveId" clId="{63A4074C-12D4-42CC-A380-9EE05C25C2F3}" dt="2022-01-19T10:22:39.926" v="3846"/>
          <ac:inkMkLst>
            <pc:docMk/>
            <pc:sldMk cId="3721628226" sldId="292"/>
            <ac:inkMk id="69" creationId="{E543DC17-BAC4-4BF5-94E9-9E4455314A93}"/>
          </ac:inkMkLst>
        </pc:inkChg>
        <pc:inkChg chg="add del">
          <ac:chgData name="Viet Anh Nguyen" userId="b95f61ff061388d5" providerId="LiveId" clId="{63A4074C-12D4-42CC-A380-9EE05C25C2F3}" dt="2022-01-19T10:22:39.926" v="3846"/>
          <ac:inkMkLst>
            <pc:docMk/>
            <pc:sldMk cId="3721628226" sldId="292"/>
            <ac:inkMk id="70" creationId="{1E08A14E-E8F1-422F-8141-0B91C209A4AE}"/>
          </ac:inkMkLst>
        </pc:inkChg>
        <pc:inkChg chg="add del">
          <ac:chgData name="Viet Anh Nguyen" userId="b95f61ff061388d5" providerId="LiveId" clId="{63A4074C-12D4-42CC-A380-9EE05C25C2F3}" dt="2022-01-19T10:22:39.926" v="3846"/>
          <ac:inkMkLst>
            <pc:docMk/>
            <pc:sldMk cId="3721628226" sldId="292"/>
            <ac:inkMk id="71" creationId="{B7D368B3-684B-4EDE-A8DA-E9C86243B41D}"/>
          </ac:inkMkLst>
        </pc:inkChg>
        <pc:inkChg chg="add del">
          <ac:chgData name="Viet Anh Nguyen" userId="b95f61ff061388d5" providerId="LiveId" clId="{63A4074C-12D4-42CC-A380-9EE05C25C2F3}" dt="2022-01-19T10:22:39.926" v="3846"/>
          <ac:inkMkLst>
            <pc:docMk/>
            <pc:sldMk cId="3721628226" sldId="292"/>
            <ac:inkMk id="72" creationId="{05998E93-135D-421F-92C9-DDB7D7093195}"/>
          </ac:inkMkLst>
        </pc:inkChg>
        <pc:inkChg chg="add del">
          <ac:chgData name="Viet Anh Nguyen" userId="b95f61ff061388d5" providerId="LiveId" clId="{63A4074C-12D4-42CC-A380-9EE05C25C2F3}" dt="2022-01-19T10:22:44.133" v="3853"/>
          <ac:inkMkLst>
            <pc:docMk/>
            <pc:sldMk cId="3721628226" sldId="292"/>
            <ac:inkMk id="73" creationId="{4E0B98CE-6E18-4B58-9A46-D9BE8EB8F917}"/>
          </ac:inkMkLst>
        </pc:inkChg>
        <pc:inkChg chg="add del">
          <ac:chgData name="Viet Anh Nguyen" userId="b95f61ff061388d5" providerId="LiveId" clId="{63A4074C-12D4-42CC-A380-9EE05C25C2F3}" dt="2022-01-19T10:22:44.133" v="3853"/>
          <ac:inkMkLst>
            <pc:docMk/>
            <pc:sldMk cId="3721628226" sldId="292"/>
            <ac:inkMk id="74" creationId="{5B4BCB54-62D6-43A0-805E-AE00F4E7A73E}"/>
          </ac:inkMkLst>
        </pc:inkChg>
        <pc:inkChg chg="add del">
          <ac:chgData name="Viet Anh Nguyen" userId="b95f61ff061388d5" providerId="LiveId" clId="{63A4074C-12D4-42CC-A380-9EE05C25C2F3}" dt="2022-01-19T10:22:44.133" v="3853"/>
          <ac:inkMkLst>
            <pc:docMk/>
            <pc:sldMk cId="3721628226" sldId="292"/>
            <ac:inkMk id="75" creationId="{8C1A5314-B152-49BE-8DFB-154CF21DB74A}"/>
          </ac:inkMkLst>
        </pc:inkChg>
        <pc:inkChg chg="add del">
          <ac:chgData name="Viet Anh Nguyen" userId="b95f61ff061388d5" providerId="LiveId" clId="{63A4074C-12D4-42CC-A380-9EE05C25C2F3}" dt="2022-01-19T10:22:44.133" v="3853"/>
          <ac:inkMkLst>
            <pc:docMk/>
            <pc:sldMk cId="3721628226" sldId="292"/>
            <ac:inkMk id="76" creationId="{E01DBC3E-6FF0-4A99-AEBD-5F0671D0ADBD}"/>
          </ac:inkMkLst>
        </pc:inkChg>
        <pc:inkChg chg="add del">
          <ac:chgData name="Viet Anh Nguyen" userId="b95f61ff061388d5" providerId="LiveId" clId="{63A4074C-12D4-42CC-A380-9EE05C25C2F3}" dt="2022-01-19T10:22:44.133" v="3853"/>
          <ac:inkMkLst>
            <pc:docMk/>
            <pc:sldMk cId="3721628226" sldId="292"/>
            <ac:inkMk id="77" creationId="{B4672A91-2AB4-44CF-9B5C-866394329F03}"/>
          </ac:inkMkLst>
        </pc:inkChg>
        <pc:inkChg chg="add del">
          <ac:chgData name="Viet Anh Nguyen" userId="b95f61ff061388d5" providerId="LiveId" clId="{63A4074C-12D4-42CC-A380-9EE05C25C2F3}" dt="2022-01-19T10:22:44.133" v="3853"/>
          <ac:inkMkLst>
            <pc:docMk/>
            <pc:sldMk cId="3721628226" sldId="292"/>
            <ac:inkMk id="78" creationId="{54F381E1-23CB-4045-87D4-E01A1D9964DA}"/>
          </ac:inkMkLst>
        </pc:inkChg>
        <pc:inkChg chg="add del">
          <ac:chgData name="Viet Anh Nguyen" userId="b95f61ff061388d5" providerId="LiveId" clId="{63A4074C-12D4-42CC-A380-9EE05C25C2F3}" dt="2022-01-19T10:22:44.133" v="3853"/>
          <ac:inkMkLst>
            <pc:docMk/>
            <pc:sldMk cId="3721628226" sldId="292"/>
            <ac:inkMk id="79" creationId="{5C955E6B-BF9A-44F4-A457-A8C7E05B4497}"/>
          </ac:inkMkLst>
        </pc:inkChg>
        <pc:inkChg chg="add">
          <ac:chgData name="Viet Anh Nguyen" userId="b95f61ff061388d5" providerId="LiveId" clId="{63A4074C-12D4-42CC-A380-9EE05C25C2F3}" dt="2022-01-19T10:22:44.133" v="3853"/>
          <ac:inkMkLst>
            <pc:docMk/>
            <pc:sldMk cId="3721628226" sldId="292"/>
            <ac:inkMk id="80" creationId="{286277F7-2530-4DEB-A6FA-4F51112B39EE}"/>
          </ac:inkMkLst>
        </pc:inkChg>
        <pc:inkChg chg="add del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81" creationId="{3F037C68-5B3D-4652-A1D6-A76787BDE02E}"/>
          </ac:inkMkLst>
        </pc:inkChg>
        <pc:inkChg chg="add del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82" creationId="{742BCFC0-CD43-40B7-BF67-7EC2CE3F5818}"/>
          </ac:inkMkLst>
        </pc:inkChg>
        <pc:inkChg chg="add del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83" creationId="{5403D6D2-4E0C-4038-9F18-16BD906C95ED}"/>
          </ac:inkMkLst>
        </pc:inkChg>
        <pc:inkChg chg="add del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84" creationId="{87B067DA-B82D-42D0-A99A-7DD40335D55F}"/>
          </ac:inkMkLst>
        </pc:inkChg>
        <pc:inkChg chg="add del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85" creationId="{CFE1EAF3-D2E6-4A09-9696-5CF6AFA66472}"/>
          </ac:inkMkLst>
        </pc:inkChg>
        <pc:inkChg chg="add del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86" creationId="{CA879D8E-2328-4E42-AA6B-7C9E666EB258}"/>
          </ac:inkMkLst>
        </pc:inkChg>
        <pc:inkChg chg="add del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87" creationId="{7C80B3B6-8B42-4D62-B870-53A9DF2568DC}"/>
          </ac:inkMkLst>
        </pc:inkChg>
        <pc:inkChg chg="add del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88" creationId="{9F3F7338-752A-448C-A689-CBE1B0483FDA}"/>
          </ac:inkMkLst>
        </pc:inkChg>
        <pc:inkChg chg="add del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89" creationId="{A4A5FF0A-7315-4486-8755-0C6306C456C5}"/>
          </ac:inkMkLst>
        </pc:inkChg>
        <pc:inkChg chg="add">
          <ac:chgData name="Viet Anh Nguyen" userId="b95f61ff061388d5" providerId="LiveId" clId="{63A4074C-12D4-42CC-A380-9EE05C25C2F3}" dt="2022-01-19T10:22:47.130" v="3863"/>
          <ac:inkMkLst>
            <pc:docMk/>
            <pc:sldMk cId="3721628226" sldId="292"/>
            <ac:inkMk id="90" creationId="{FDAF5C5A-F328-447D-A2B2-CAE79E0B7A37}"/>
          </ac:inkMkLst>
        </pc:inkChg>
        <pc:inkChg chg="add del">
          <ac:chgData name="Viet Anh Nguyen" userId="b95f61ff061388d5" providerId="LiveId" clId="{63A4074C-12D4-42CC-A380-9EE05C25C2F3}" dt="2022-01-19T10:22:52.564" v="3866"/>
          <ac:inkMkLst>
            <pc:docMk/>
            <pc:sldMk cId="3721628226" sldId="292"/>
            <ac:inkMk id="91" creationId="{EBF39362-F422-422F-A964-17805F5023E0}"/>
          </ac:inkMkLst>
        </pc:inkChg>
        <pc:inkChg chg="add del">
          <ac:chgData name="Viet Anh Nguyen" userId="b95f61ff061388d5" providerId="LiveId" clId="{63A4074C-12D4-42CC-A380-9EE05C25C2F3}" dt="2022-01-19T10:22:52.564" v="3866"/>
          <ac:inkMkLst>
            <pc:docMk/>
            <pc:sldMk cId="3721628226" sldId="292"/>
            <ac:inkMk id="92" creationId="{0270EACD-1598-48C2-8D7B-81C002E39F4C}"/>
          </ac:inkMkLst>
        </pc:inkChg>
        <pc:inkChg chg="add">
          <ac:chgData name="Viet Anh Nguyen" userId="b95f61ff061388d5" providerId="LiveId" clId="{63A4074C-12D4-42CC-A380-9EE05C25C2F3}" dt="2022-01-19T10:22:52.564" v="3866"/>
          <ac:inkMkLst>
            <pc:docMk/>
            <pc:sldMk cId="3721628226" sldId="292"/>
            <ac:inkMk id="93" creationId="{9CBFB7C4-9087-402E-B6C2-83D9C407A7EA}"/>
          </ac:inkMkLst>
        </pc:inkChg>
      </pc:sldChg>
      <pc:sldChg chg="addSp delSp mod">
        <pc:chgData name="Viet Anh Nguyen" userId="b95f61ff061388d5" providerId="LiveId" clId="{63A4074C-12D4-42CC-A380-9EE05C25C2F3}" dt="2022-01-19T10:30:43.067" v="4087"/>
        <pc:sldMkLst>
          <pc:docMk/>
          <pc:sldMk cId="955400040" sldId="293"/>
        </pc:sldMkLst>
        <pc:inkChg chg="add del">
          <ac:chgData name="Viet Anh Nguyen" userId="b95f61ff061388d5" providerId="LiveId" clId="{63A4074C-12D4-42CC-A380-9EE05C25C2F3}" dt="2022-01-19T10:25:07.193" v="3875"/>
          <ac:inkMkLst>
            <pc:docMk/>
            <pc:sldMk cId="955400040" sldId="293"/>
            <ac:inkMk id="2" creationId="{CB9DBDD4-2DC9-4AD6-B09F-0CF2080EB090}"/>
          </ac:inkMkLst>
        </pc:inkChg>
        <pc:inkChg chg="add del">
          <ac:chgData name="Viet Anh Nguyen" userId="b95f61ff061388d5" providerId="LiveId" clId="{63A4074C-12D4-42CC-A380-9EE05C25C2F3}" dt="2022-01-19T10:25:07.193" v="3875"/>
          <ac:inkMkLst>
            <pc:docMk/>
            <pc:sldMk cId="955400040" sldId="293"/>
            <ac:inkMk id="4" creationId="{7A1D66A1-FC8E-440A-8ECC-F1A8297A92C8}"/>
          </ac:inkMkLst>
        </pc:inkChg>
        <pc:inkChg chg="add del">
          <ac:chgData name="Viet Anh Nguyen" userId="b95f61ff061388d5" providerId="LiveId" clId="{63A4074C-12D4-42CC-A380-9EE05C25C2F3}" dt="2022-01-19T10:25:07.193" v="3875"/>
          <ac:inkMkLst>
            <pc:docMk/>
            <pc:sldMk cId="955400040" sldId="293"/>
            <ac:inkMk id="5" creationId="{457E28F3-2BE1-4A12-AF88-183BCCC1CDC5}"/>
          </ac:inkMkLst>
        </pc:inkChg>
        <pc:inkChg chg="add del">
          <ac:chgData name="Viet Anh Nguyen" userId="b95f61ff061388d5" providerId="LiveId" clId="{63A4074C-12D4-42CC-A380-9EE05C25C2F3}" dt="2022-01-19T10:25:07.193" v="3875"/>
          <ac:inkMkLst>
            <pc:docMk/>
            <pc:sldMk cId="955400040" sldId="293"/>
            <ac:inkMk id="6" creationId="{9BF944A5-F064-4636-A5F8-FD11CF4CF505}"/>
          </ac:inkMkLst>
        </pc:inkChg>
        <pc:inkChg chg="add del">
          <ac:chgData name="Viet Anh Nguyen" userId="b95f61ff061388d5" providerId="LiveId" clId="{63A4074C-12D4-42CC-A380-9EE05C25C2F3}" dt="2022-01-19T10:25:07.193" v="3875"/>
          <ac:inkMkLst>
            <pc:docMk/>
            <pc:sldMk cId="955400040" sldId="293"/>
            <ac:inkMk id="7" creationId="{940D5660-CEEF-486D-8412-1EACA6C3219C}"/>
          </ac:inkMkLst>
        </pc:inkChg>
        <pc:inkChg chg="add del">
          <ac:chgData name="Viet Anh Nguyen" userId="b95f61ff061388d5" providerId="LiveId" clId="{63A4074C-12D4-42CC-A380-9EE05C25C2F3}" dt="2022-01-19T10:25:08.112" v="3877"/>
          <ac:inkMkLst>
            <pc:docMk/>
            <pc:sldMk cId="955400040" sldId="293"/>
            <ac:inkMk id="8" creationId="{1277971E-44CE-4856-8BC3-7598CE88A896}"/>
          </ac:inkMkLst>
        </pc:inkChg>
        <pc:inkChg chg="add del">
          <ac:chgData name="Viet Anh Nguyen" userId="b95f61ff061388d5" providerId="LiveId" clId="{63A4074C-12D4-42CC-A380-9EE05C25C2F3}" dt="2022-01-19T10:25:08.112" v="3877"/>
          <ac:inkMkLst>
            <pc:docMk/>
            <pc:sldMk cId="955400040" sldId="293"/>
            <ac:inkMk id="9" creationId="{DC98D83B-C6EB-421B-9C1A-F3E808080033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0" creationId="{ADE1503D-2024-4FF9-9AED-A339769F8E2E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1" creationId="{2729BC1A-D215-4365-B48B-7697FA0718F9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2" creationId="{674CA48B-2FEA-41C2-A0CD-633C87050793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3" creationId="{3B2C4E4A-E476-4C4D-B459-924864BDA5AD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4" creationId="{FECC5784-8181-4D28-A5D8-5C980893411F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5" creationId="{45B6CE71-AE12-4E37-950C-07E9D6DBD641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6" creationId="{ACB83815-A132-4E4E-BAB1-1C26E0056271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7" creationId="{54D6FF7A-1FB5-4470-A797-042CCF80EBAF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8" creationId="{06A2181C-0BE0-45C9-A72E-817F238CEFF7}"/>
          </ac:inkMkLst>
        </pc:inkChg>
        <pc:inkChg chg="add del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19" creationId="{94BD4F21-EB7E-4BF1-AE71-8FF38F2BB840}"/>
          </ac:inkMkLst>
        </pc:inkChg>
        <pc:inkChg chg="add">
          <ac:chgData name="Viet Anh Nguyen" userId="b95f61ff061388d5" providerId="LiveId" clId="{63A4074C-12D4-42CC-A380-9EE05C25C2F3}" dt="2022-01-19T10:25:11.565" v="3887"/>
          <ac:inkMkLst>
            <pc:docMk/>
            <pc:sldMk cId="955400040" sldId="293"/>
            <ac:inkMk id="20" creationId="{010DC040-0838-4B65-B69C-737056BB0C45}"/>
          </ac:inkMkLst>
        </pc:inkChg>
        <pc:inkChg chg="add del">
          <ac:chgData name="Viet Anh Nguyen" userId="b95f61ff061388d5" providerId="LiveId" clId="{63A4074C-12D4-42CC-A380-9EE05C25C2F3}" dt="2022-01-19T10:25:14.449" v="3894"/>
          <ac:inkMkLst>
            <pc:docMk/>
            <pc:sldMk cId="955400040" sldId="293"/>
            <ac:inkMk id="21" creationId="{357ED4E6-762A-4541-9AFC-A776C400902B}"/>
          </ac:inkMkLst>
        </pc:inkChg>
        <pc:inkChg chg="add del">
          <ac:chgData name="Viet Anh Nguyen" userId="b95f61ff061388d5" providerId="LiveId" clId="{63A4074C-12D4-42CC-A380-9EE05C25C2F3}" dt="2022-01-19T10:25:14.449" v="3894"/>
          <ac:inkMkLst>
            <pc:docMk/>
            <pc:sldMk cId="955400040" sldId="293"/>
            <ac:inkMk id="22" creationId="{5734F6CA-2212-4586-A2E3-B24A82AD8976}"/>
          </ac:inkMkLst>
        </pc:inkChg>
        <pc:inkChg chg="add del">
          <ac:chgData name="Viet Anh Nguyen" userId="b95f61ff061388d5" providerId="LiveId" clId="{63A4074C-12D4-42CC-A380-9EE05C25C2F3}" dt="2022-01-19T10:25:14.449" v="3894"/>
          <ac:inkMkLst>
            <pc:docMk/>
            <pc:sldMk cId="955400040" sldId="293"/>
            <ac:inkMk id="23" creationId="{DE859215-3D62-489A-B52B-81B682CFD241}"/>
          </ac:inkMkLst>
        </pc:inkChg>
        <pc:inkChg chg="add del">
          <ac:chgData name="Viet Anh Nguyen" userId="b95f61ff061388d5" providerId="LiveId" clId="{63A4074C-12D4-42CC-A380-9EE05C25C2F3}" dt="2022-01-19T10:25:14.449" v="3894"/>
          <ac:inkMkLst>
            <pc:docMk/>
            <pc:sldMk cId="955400040" sldId="293"/>
            <ac:inkMk id="24" creationId="{E75C8DED-E30E-4166-94D5-9C2C15D5A122}"/>
          </ac:inkMkLst>
        </pc:inkChg>
        <pc:inkChg chg="add del">
          <ac:chgData name="Viet Anh Nguyen" userId="b95f61ff061388d5" providerId="LiveId" clId="{63A4074C-12D4-42CC-A380-9EE05C25C2F3}" dt="2022-01-19T10:25:14.449" v="3894"/>
          <ac:inkMkLst>
            <pc:docMk/>
            <pc:sldMk cId="955400040" sldId="293"/>
            <ac:inkMk id="25" creationId="{A147246E-D755-4508-A8C6-69CB12487D67}"/>
          </ac:inkMkLst>
        </pc:inkChg>
        <pc:inkChg chg="add del">
          <ac:chgData name="Viet Anh Nguyen" userId="b95f61ff061388d5" providerId="LiveId" clId="{63A4074C-12D4-42CC-A380-9EE05C25C2F3}" dt="2022-01-19T10:25:14.449" v="3894"/>
          <ac:inkMkLst>
            <pc:docMk/>
            <pc:sldMk cId="955400040" sldId="293"/>
            <ac:inkMk id="26" creationId="{104CFC78-6869-4936-A4C1-67346A6E8137}"/>
          </ac:inkMkLst>
        </pc:inkChg>
        <pc:inkChg chg="add del">
          <ac:chgData name="Viet Anh Nguyen" userId="b95f61ff061388d5" providerId="LiveId" clId="{63A4074C-12D4-42CC-A380-9EE05C25C2F3}" dt="2022-01-19T10:25:16.546" v="3899"/>
          <ac:inkMkLst>
            <pc:docMk/>
            <pc:sldMk cId="955400040" sldId="293"/>
            <ac:inkMk id="27" creationId="{7058B0A4-49E2-4D59-8642-15A461626038}"/>
          </ac:inkMkLst>
        </pc:inkChg>
        <pc:inkChg chg="add del">
          <ac:chgData name="Viet Anh Nguyen" userId="b95f61ff061388d5" providerId="LiveId" clId="{63A4074C-12D4-42CC-A380-9EE05C25C2F3}" dt="2022-01-19T10:25:18.222" v="3904"/>
          <ac:inkMkLst>
            <pc:docMk/>
            <pc:sldMk cId="955400040" sldId="293"/>
            <ac:inkMk id="28" creationId="{BABE9789-40CF-418E-AEB9-347A8583DB64}"/>
          </ac:inkMkLst>
        </pc:inkChg>
        <pc:inkChg chg="add del">
          <ac:chgData name="Viet Anh Nguyen" userId="b95f61ff061388d5" providerId="LiveId" clId="{63A4074C-12D4-42CC-A380-9EE05C25C2F3}" dt="2022-01-19T10:25:16.546" v="3899"/>
          <ac:inkMkLst>
            <pc:docMk/>
            <pc:sldMk cId="955400040" sldId="293"/>
            <ac:inkMk id="29" creationId="{F6ADBA2B-C21A-43B9-B7C2-621ED39559ED}"/>
          </ac:inkMkLst>
        </pc:inkChg>
        <pc:inkChg chg="add del">
          <ac:chgData name="Viet Anh Nguyen" userId="b95f61ff061388d5" providerId="LiveId" clId="{63A4074C-12D4-42CC-A380-9EE05C25C2F3}" dt="2022-01-19T10:25:16.546" v="3899"/>
          <ac:inkMkLst>
            <pc:docMk/>
            <pc:sldMk cId="955400040" sldId="293"/>
            <ac:inkMk id="30" creationId="{42ECCBA2-F88D-4C3C-A613-BE7D38DEC01A}"/>
          </ac:inkMkLst>
        </pc:inkChg>
        <pc:inkChg chg="add del">
          <ac:chgData name="Viet Anh Nguyen" userId="b95f61ff061388d5" providerId="LiveId" clId="{63A4074C-12D4-42CC-A380-9EE05C25C2F3}" dt="2022-01-19T10:25:16.546" v="3899"/>
          <ac:inkMkLst>
            <pc:docMk/>
            <pc:sldMk cId="955400040" sldId="293"/>
            <ac:inkMk id="31" creationId="{88721C43-835C-4797-BCB2-CFD984365484}"/>
          </ac:inkMkLst>
        </pc:inkChg>
        <pc:inkChg chg="add del">
          <ac:chgData name="Viet Anh Nguyen" userId="b95f61ff061388d5" providerId="LiveId" clId="{63A4074C-12D4-42CC-A380-9EE05C25C2F3}" dt="2022-01-19T10:25:16.546" v="3899"/>
          <ac:inkMkLst>
            <pc:docMk/>
            <pc:sldMk cId="955400040" sldId="293"/>
            <ac:inkMk id="32" creationId="{9B9B86C1-D1BF-413B-96C6-B5BD172DA7FB}"/>
          </ac:inkMkLst>
        </pc:inkChg>
        <pc:inkChg chg="add del">
          <ac:chgData name="Viet Anh Nguyen" userId="b95f61ff061388d5" providerId="LiveId" clId="{63A4074C-12D4-42CC-A380-9EE05C25C2F3}" dt="2022-01-19T10:25:18.222" v="3904"/>
          <ac:inkMkLst>
            <pc:docMk/>
            <pc:sldMk cId="955400040" sldId="293"/>
            <ac:inkMk id="33" creationId="{54B5C3A9-A156-4E58-9E5A-18EF62DE18B4}"/>
          </ac:inkMkLst>
        </pc:inkChg>
        <pc:inkChg chg="add del">
          <ac:chgData name="Viet Anh Nguyen" userId="b95f61ff061388d5" providerId="LiveId" clId="{63A4074C-12D4-42CC-A380-9EE05C25C2F3}" dt="2022-01-19T10:25:18.222" v="3904"/>
          <ac:inkMkLst>
            <pc:docMk/>
            <pc:sldMk cId="955400040" sldId="293"/>
            <ac:inkMk id="34" creationId="{F352152B-E3DF-4B5F-A5BF-309D0DB98F00}"/>
          </ac:inkMkLst>
        </pc:inkChg>
        <pc:inkChg chg="add del">
          <ac:chgData name="Viet Anh Nguyen" userId="b95f61ff061388d5" providerId="LiveId" clId="{63A4074C-12D4-42CC-A380-9EE05C25C2F3}" dt="2022-01-19T10:25:18.222" v="3904"/>
          <ac:inkMkLst>
            <pc:docMk/>
            <pc:sldMk cId="955400040" sldId="293"/>
            <ac:inkMk id="35" creationId="{9FE92624-C658-45A2-9D92-DAE2924F9B97}"/>
          </ac:inkMkLst>
        </pc:inkChg>
        <pc:inkChg chg="add del">
          <ac:chgData name="Viet Anh Nguyen" userId="b95f61ff061388d5" providerId="LiveId" clId="{63A4074C-12D4-42CC-A380-9EE05C25C2F3}" dt="2022-01-19T10:25:18.222" v="3904"/>
          <ac:inkMkLst>
            <pc:docMk/>
            <pc:sldMk cId="955400040" sldId="293"/>
            <ac:inkMk id="36" creationId="{E63DD7C0-F88B-471C-B5CA-CF76431C5365}"/>
          </ac:inkMkLst>
        </pc:inkChg>
        <pc:inkChg chg="add del">
          <ac:chgData name="Viet Anh Nguyen" userId="b95f61ff061388d5" providerId="LiveId" clId="{63A4074C-12D4-42CC-A380-9EE05C25C2F3}" dt="2022-01-19T10:25:18.222" v="3904"/>
          <ac:inkMkLst>
            <pc:docMk/>
            <pc:sldMk cId="955400040" sldId="293"/>
            <ac:inkMk id="37" creationId="{D6863706-F50C-4424-B67A-45B7672C894E}"/>
          </ac:inkMkLst>
        </pc:inkChg>
        <pc:inkChg chg="add del">
          <ac:chgData name="Viet Anh Nguyen" userId="b95f61ff061388d5" providerId="LiveId" clId="{63A4074C-12D4-42CC-A380-9EE05C25C2F3}" dt="2022-01-19T10:25:19.431" v="3907"/>
          <ac:inkMkLst>
            <pc:docMk/>
            <pc:sldMk cId="955400040" sldId="293"/>
            <ac:inkMk id="38" creationId="{ED7ECEBC-04B0-4133-A0F6-B8A41E4E7FB0}"/>
          </ac:inkMkLst>
        </pc:inkChg>
        <pc:inkChg chg="add del">
          <ac:chgData name="Viet Anh Nguyen" userId="b95f61ff061388d5" providerId="LiveId" clId="{63A4074C-12D4-42CC-A380-9EE05C25C2F3}" dt="2022-01-19T10:25:19.431" v="3907"/>
          <ac:inkMkLst>
            <pc:docMk/>
            <pc:sldMk cId="955400040" sldId="293"/>
            <ac:inkMk id="39" creationId="{717C1005-CDE4-47D1-B3F2-BA15B1076649}"/>
          </ac:inkMkLst>
        </pc:inkChg>
        <pc:inkChg chg="add del">
          <ac:chgData name="Viet Anh Nguyen" userId="b95f61ff061388d5" providerId="LiveId" clId="{63A4074C-12D4-42CC-A380-9EE05C25C2F3}" dt="2022-01-19T10:25:19.431" v="3907"/>
          <ac:inkMkLst>
            <pc:docMk/>
            <pc:sldMk cId="955400040" sldId="293"/>
            <ac:inkMk id="40" creationId="{039F1FE8-1D20-4731-9611-58A4DD6976E4}"/>
          </ac:inkMkLst>
        </pc:inkChg>
        <pc:inkChg chg="add">
          <ac:chgData name="Viet Anh Nguyen" userId="b95f61ff061388d5" providerId="LiveId" clId="{63A4074C-12D4-42CC-A380-9EE05C25C2F3}" dt="2022-01-19T10:25:19.431" v="3907"/>
          <ac:inkMkLst>
            <pc:docMk/>
            <pc:sldMk cId="955400040" sldId="293"/>
            <ac:inkMk id="41" creationId="{59C23B75-3E7B-4189-BC69-E932062FFEC0}"/>
          </ac:inkMkLst>
        </pc:inkChg>
        <pc:inkChg chg="add del">
          <ac:chgData name="Viet Anh Nguyen" userId="b95f61ff061388d5" providerId="LiveId" clId="{63A4074C-12D4-42CC-A380-9EE05C25C2F3}" dt="2022-01-19T10:25:29.076" v="3910"/>
          <ac:inkMkLst>
            <pc:docMk/>
            <pc:sldMk cId="955400040" sldId="293"/>
            <ac:inkMk id="42" creationId="{18867F38-1766-42EC-9DDF-1AAF7A786149}"/>
          </ac:inkMkLst>
        </pc:inkChg>
        <pc:inkChg chg="add del">
          <ac:chgData name="Viet Anh Nguyen" userId="b95f61ff061388d5" providerId="LiveId" clId="{63A4074C-12D4-42CC-A380-9EE05C25C2F3}" dt="2022-01-19T10:25:29.076" v="3910"/>
          <ac:inkMkLst>
            <pc:docMk/>
            <pc:sldMk cId="955400040" sldId="293"/>
            <ac:inkMk id="43" creationId="{7FB41E57-6537-4499-A93A-FF4DFC8C97E6}"/>
          </ac:inkMkLst>
        </pc:inkChg>
        <pc:inkChg chg="add">
          <ac:chgData name="Viet Anh Nguyen" userId="b95f61ff061388d5" providerId="LiveId" clId="{63A4074C-12D4-42CC-A380-9EE05C25C2F3}" dt="2022-01-19T10:25:29.076" v="3910"/>
          <ac:inkMkLst>
            <pc:docMk/>
            <pc:sldMk cId="955400040" sldId="293"/>
            <ac:inkMk id="44" creationId="{CF978FB4-17E0-4388-83C6-CEAB443D2846}"/>
          </ac:inkMkLst>
        </pc:inkChg>
        <pc:inkChg chg="add del">
          <ac:chgData name="Viet Anh Nguyen" userId="b95f61ff061388d5" providerId="LiveId" clId="{63A4074C-12D4-42CC-A380-9EE05C25C2F3}" dt="2022-01-19T10:30:36.121" v="4069"/>
          <ac:inkMkLst>
            <pc:docMk/>
            <pc:sldMk cId="955400040" sldId="293"/>
            <ac:inkMk id="45" creationId="{531B9FCD-2AF1-4C1F-8BAB-95BAFB034968}"/>
          </ac:inkMkLst>
        </pc:inkChg>
        <pc:inkChg chg="add del">
          <ac:chgData name="Viet Anh Nguyen" userId="b95f61ff061388d5" providerId="LiveId" clId="{63A4074C-12D4-42CC-A380-9EE05C25C2F3}" dt="2022-01-19T10:30:36.121" v="4069"/>
          <ac:inkMkLst>
            <pc:docMk/>
            <pc:sldMk cId="955400040" sldId="293"/>
            <ac:inkMk id="46" creationId="{7518BC07-BCF5-4365-B262-B0712EE7A3D8}"/>
          </ac:inkMkLst>
        </pc:inkChg>
        <pc:inkChg chg="add del">
          <ac:chgData name="Viet Anh Nguyen" userId="b95f61ff061388d5" providerId="LiveId" clId="{63A4074C-12D4-42CC-A380-9EE05C25C2F3}" dt="2022-01-19T10:30:36.121" v="4069"/>
          <ac:inkMkLst>
            <pc:docMk/>
            <pc:sldMk cId="955400040" sldId="293"/>
            <ac:inkMk id="47" creationId="{5F2191DB-23BD-4FCC-963E-6FA5CBF90EFA}"/>
          </ac:inkMkLst>
        </pc:inkChg>
        <pc:inkChg chg="add del">
          <ac:chgData name="Viet Anh Nguyen" userId="b95f61ff061388d5" providerId="LiveId" clId="{63A4074C-12D4-42CC-A380-9EE05C25C2F3}" dt="2022-01-19T10:30:36.121" v="4069"/>
          <ac:inkMkLst>
            <pc:docMk/>
            <pc:sldMk cId="955400040" sldId="293"/>
            <ac:inkMk id="48" creationId="{CEDCCF32-4E44-4504-9037-E287F3BB7E75}"/>
          </ac:inkMkLst>
        </pc:inkChg>
        <pc:inkChg chg="add del">
          <ac:chgData name="Viet Anh Nguyen" userId="b95f61ff061388d5" providerId="LiveId" clId="{63A4074C-12D4-42CC-A380-9EE05C25C2F3}" dt="2022-01-19T10:30:37.999" v="4073"/>
          <ac:inkMkLst>
            <pc:docMk/>
            <pc:sldMk cId="955400040" sldId="293"/>
            <ac:inkMk id="49" creationId="{D5E59DDE-60C1-4854-AC35-547E96101F55}"/>
          </ac:inkMkLst>
        </pc:inkChg>
        <pc:inkChg chg="add del">
          <ac:chgData name="Viet Anh Nguyen" userId="b95f61ff061388d5" providerId="LiveId" clId="{63A4074C-12D4-42CC-A380-9EE05C25C2F3}" dt="2022-01-19T10:30:37.999" v="4073"/>
          <ac:inkMkLst>
            <pc:docMk/>
            <pc:sldMk cId="955400040" sldId="293"/>
            <ac:inkMk id="50" creationId="{1DFA964D-7655-4510-95A7-E528F5C9351E}"/>
          </ac:inkMkLst>
        </pc:inkChg>
        <pc:inkChg chg="add del">
          <ac:chgData name="Viet Anh Nguyen" userId="b95f61ff061388d5" providerId="LiveId" clId="{63A4074C-12D4-42CC-A380-9EE05C25C2F3}" dt="2022-01-19T10:30:37.999" v="4073"/>
          <ac:inkMkLst>
            <pc:docMk/>
            <pc:sldMk cId="955400040" sldId="293"/>
            <ac:inkMk id="51" creationId="{DC359A26-159F-440C-AC3D-3A54F0343605}"/>
          </ac:inkMkLst>
        </pc:inkChg>
        <pc:inkChg chg="add del">
          <ac:chgData name="Viet Anh Nguyen" userId="b95f61ff061388d5" providerId="LiveId" clId="{63A4074C-12D4-42CC-A380-9EE05C25C2F3}" dt="2022-01-19T10:30:37.999" v="4073"/>
          <ac:inkMkLst>
            <pc:docMk/>
            <pc:sldMk cId="955400040" sldId="293"/>
            <ac:inkMk id="52" creationId="{C55D599A-B069-4064-88B7-567D1EEF8BFC}"/>
          </ac:inkMkLst>
        </pc:inkChg>
        <pc:inkChg chg="add">
          <ac:chgData name="Viet Anh Nguyen" userId="b95f61ff061388d5" providerId="LiveId" clId="{63A4074C-12D4-42CC-A380-9EE05C25C2F3}" dt="2022-01-19T10:30:37.999" v="4073"/>
          <ac:inkMkLst>
            <pc:docMk/>
            <pc:sldMk cId="955400040" sldId="293"/>
            <ac:inkMk id="53" creationId="{0B9DBDAE-F7EB-4008-B1CA-42AB433B05C7}"/>
          </ac:inkMkLst>
        </pc:inkChg>
        <pc:inkChg chg="add del">
          <ac:chgData name="Viet Anh Nguyen" userId="b95f61ff061388d5" providerId="LiveId" clId="{63A4074C-12D4-42CC-A380-9EE05C25C2F3}" dt="2022-01-19T10:30:40.648" v="4081"/>
          <ac:inkMkLst>
            <pc:docMk/>
            <pc:sldMk cId="955400040" sldId="293"/>
            <ac:inkMk id="54" creationId="{275F89E6-A0EF-4026-A0C0-2E1E4484E220}"/>
          </ac:inkMkLst>
        </pc:inkChg>
        <pc:inkChg chg="add del">
          <ac:chgData name="Viet Anh Nguyen" userId="b95f61ff061388d5" providerId="LiveId" clId="{63A4074C-12D4-42CC-A380-9EE05C25C2F3}" dt="2022-01-19T10:30:40.648" v="4081"/>
          <ac:inkMkLst>
            <pc:docMk/>
            <pc:sldMk cId="955400040" sldId="293"/>
            <ac:inkMk id="55" creationId="{909D3E37-F04E-49F5-9DEB-21FAE5F01534}"/>
          </ac:inkMkLst>
        </pc:inkChg>
        <pc:inkChg chg="add del">
          <ac:chgData name="Viet Anh Nguyen" userId="b95f61ff061388d5" providerId="LiveId" clId="{63A4074C-12D4-42CC-A380-9EE05C25C2F3}" dt="2022-01-19T10:30:40.648" v="4081"/>
          <ac:inkMkLst>
            <pc:docMk/>
            <pc:sldMk cId="955400040" sldId="293"/>
            <ac:inkMk id="56" creationId="{1F31A735-D2E5-46F2-90FC-82309B351AD5}"/>
          </ac:inkMkLst>
        </pc:inkChg>
        <pc:inkChg chg="add del">
          <ac:chgData name="Viet Anh Nguyen" userId="b95f61ff061388d5" providerId="LiveId" clId="{63A4074C-12D4-42CC-A380-9EE05C25C2F3}" dt="2022-01-19T10:30:40.648" v="4081"/>
          <ac:inkMkLst>
            <pc:docMk/>
            <pc:sldMk cId="955400040" sldId="293"/>
            <ac:inkMk id="57" creationId="{5C2BD66A-D7E8-467E-B6BA-59B6CD1856F8}"/>
          </ac:inkMkLst>
        </pc:inkChg>
        <pc:inkChg chg="add del">
          <ac:chgData name="Viet Anh Nguyen" userId="b95f61ff061388d5" providerId="LiveId" clId="{63A4074C-12D4-42CC-A380-9EE05C25C2F3}" dt="2022-01-19T10:30:40.648" v="4081"/>
          <ac:inkMkLst>
            <pc:docMk/>
            <pc:sldMk cId="955400040" sldId="293"/>
            <ac:inkMk id="58" creationId="{FD741E48-AB20-4C31-87EB-E953A3236F1A}"/>
          </ac:inkMkLst>
        </pc:inkChg>
        <pc:inkChg chg="add del">
          <ac:chgData name="Viet Anh Nguyen" userId="b95f61ff061388d5" providerId="LiveId" clId="{63A4074C-12D4-42CC-A380-9EE05C25C2F3}" dt="2022-01-19T10:30:40.648" v="4081"/>
          <ac:inkMkLst>
            <pc:docMk/>
            <pc:sldMk cId="955400040" sldId="293"/>
            <ac:inkMk id="59" creationId="{F61DCE36-51E2-4CE4-ABD4-4E24061CC5D0}"/>
          </ac:inkMkLst>
        </pc:inkChg>
        <pc:inkChg chg="add del">
          <ac:chgData name="Viet Anh Nguyen" userId="b95f61ff061388d5" providerId="LiveId" clId="{63A4074C-12D4-42CC-A380-9EE05C25C2F3}" dt="2022-01-19T10:30:40.648" v="4081"/>
          <ac:inkMkLst>
            <pc:docMk/>
            <pc:sldMk cId="955400040" sldId="293"/>
            <ac:inkMk id="60" creationId="{29D5079C-8190-4541-8165-E82CF3F68A2A}"/>
          </ac:inkMkLst>
        </pc:inkChg>
        <pc:inkChg chg="add del">
          <ac:chgData name="Viet Anh Nguyen" userId="b95f61ff061388d5" providerId="LiveId" clId="{63A4074C-12D4-42CC-A380-9EE05C25C2F3}" dt="2022-01-19T10:30:42.052" v="4085"/>
          <ac:inkMkLst>
            <pc:docMk/>
            <pc:sldMk cId="955400040" sldId="293"/>
            <ac:inkMk id="61" creationId="{F0904764-36A0-486A-9BB3-5CEC358FE715}"/>
          </ac:inkMkLst>
        </pc:inkChg>
        <pc:inkChg chg="add del">
          <ac:chgData name="Viet Anh Nguyen" userId="b95f61ff061388d5" providerId="LiveId" clId="{63A4074C-12D4-42CC-A380-9EE05C25C2F3}" dt="2022-01-19T10:30:42.052" v="4085"/>
          <ac:inkMkLst>
            <pc:docMk/>
            <pc:sldMk cId="955400040" sldId="293"/>
            <ac:inkMk id="62" creationId="{972377E1-642D-49BF-ADF2-9FA32362E26A}"/>
          </ac:inkMkLst>
        </pc:inkChg>
        <pc:inkChg chg="add del">
          <ac:chgData name="Viet Anh Nguyen" userId="b95f61ff061388d5" providerId="LiveId" clId="{63A4074C-12D4-42CC-A380-9EE05C25C2F3}" dt="2022-01-19T10:30:42.052" v="4085"/>
          <ac:inkMkLst>
            <pc:docMk/>
            <pc:sldMk cId="955400040" sldId="293"/>
            <ac:inkMk id="63" creationId="{C92E4CA1-C696-46D4-AA5C-BB64EC59182C}"/>
          </ac:inkMkLst>
        </pc:inkChg>
        <pc:inkChg chg="add del">
          <ac:chgData name="Viet Anh Nguyen" userId="b95f61ff061388d5" providerId="LiveId" clId="{63A4074C-12D4-42CC-A380-9EE05C25C2F3}" dt="2022-01-19T10:30:42.052" v="4085"/>
          <ac:inkMkLst>
            <pc:docMk/>
            <pc:sldMk cId="955400040" sldId="293"/>
            <ac:inkMk id="64" creationId="{9A9158E8-273B-440C-8500-74AE59932888}"/>
          </ac:inkMkLst>
        </pc:inkChg>
        <pc:inkChg chg="add del">
          <ac:chgData name="Viet Anh Nguyen" userId="b95f61ff061388d5" providerId="LiveId" clId="{63A4074C-12D4-42CC-A380-9EE05C25C2F3}" dt="2022-01-19T10:30:43.067" v="4087"/>
          <ac:inkMkLst>
            <pc:docMk/>
            <pc:sldMk cId="955400040" sldId="293"/>
            <ac:inkMk id="65" creationId="{5A86868F-6611-4609-85E0-C3A56A2FBB45}"/>
          </ac:inkMkLst>
        </pc:inkChg>
        <pc:inkChg chg="add del">
          <ac:chgData name="Viet Anh Nguyen" userId="b95f61ff061388d5" providerId="LiveId" clId="{63A4074C-12D4-42CC-A380-9EE05C25C2F3}" dt="2022-01-19T10:30:43.067" v="4087"/>
          <ac:inkMkLst>
            <pc:docMk/>
            <pc:sldMk cId="955400040" sldId="293"/>
            <ac:inkMk id="66" creationId="{CC021269-BC26-453B-911A-729C2036F348}"/>
          </ac:inkMkLst>
        </pc:inkChg>
        <pc:inkChg chg="add">
          <ac:chgData name="Viet Anh Nguyen" userId="b95f61ff061388d5" providerId="LiveId" clId="{63A4074C-12D4-42CC-A380-9EE05C25C2F3}" dt="2022-01-19T10:30:43.067" v="4087"/>
          <ac:inkMkLst>
            <pc:docMk/>
            <pc:sldMk cId="955400040" sldId="293"/>
            <ac:inkMk id="67" creationId="{5A62C97C-9359-439E-8AA8-A65F1B060C86}"/>
          </ac:inkMkLst>
        </pc:inkChg>
      </pc:sldChg>
      <pc:sldChg chg="addSp delSp modSp mod">
        <pc:chgData name="Viet Anh Nguyen" userId="b95f61ff061388d5" providerId="LiveId" clId="{63A4074C-12D4-42CC-A380-9EE05C25C2F3}" dt="2022-01-19T10:30:57.907" v="4097"/>
        <pc:sldMkLst>
          <pc:docMk/>
          <pc:sldMk cId="1150643526" sldId="294"/>
        </pc:sldMkLst>
        <pc:picChg chg="add mod">
          <ac:chgData name="Viet Anh Nguyen" userId="b95f61ff061388d5" providerId="LiveId" clId="{63A4074C-12D4-42CC-A380-9EE05C25C2F3}" dt="2022-01-19T10:24:48.738" v="3869" actId="1076"/>
          <ac:picMkLst>
            <pc:docMk/>
            <pc:sldMk cId="1150643526" sldId="294"/>
            <ac:picMk id="3" creationId="{98604C47-CD9B-4DEB-83BB-5423CE37763D}"/>
          </ac:picMkLst>
        </pc:picChg>
        <pc:inkChg chg="add del">
          <ac:chgData name="Viet Anh Nguyen" userId="b95f61ff061388d5" providerId="LiveId" clId="{63A4074C-12D4-42CC-A380-9EE05C25C2F3}" dt="2022-01-19T10:26:33.422" v="3919"/>
          <ac:inkMkLst>
            <pc:docMk/>
            <pc:sldMk cId="1150643526" sldId="294"/>
            <ac:inkMk id="4" creationId="{11B1DC88-84F1-4074-A884-DD1B2B07674E}"/>
          </ac:inkMkLst>
        </pc:inkChg>
        <pc:inkChg chg="add del">
          <ac:chgData name="Viet Anh Nguyen" userId="b95f61ff061388d5" providerId="LiveId" clId="{63A4074C-12D4-42CC-A380-9EE05C25C2F3}" dt="2022-01-19T10:26:33.422" v="3919"/>
          <ac:inkMkLst>
            <pc:docMk/>
            <pc:sldMk cId="1150643526" sldId="294"/>
            <ac:inkMk id="5" creationId="{DC3ADF7F-2B2D-4A9A-BC89-47F069230AD4}"/>
          </ac:inkMkLst>
        </pc:inkChg>
        <pc:inkChg chg="add del">
          <ac:chgData name="Viet Anh Nguyen" userId="b95f61ff061388d5" providerId="LiveId" clId="{63A4074C-12D4-42CC-A380-9EE05C25C2F3}" dt="2022-01-19T10:26:33.422" v="3919"/>
          <ac:inkMkLst>
            <pc:docMk/>
            <pc:sldMk cId="1150643526" sldId="294"/>
            <ac:inkMk id="6" creationId="{D9DD53E3-A46B-4E24-8B36-09AB90F86E8D}"/>
          </ac:inkMkLst>
        </pc:inkChg>
        <pc:inkChg chg="add del">
          <ac:chgData name="Viet Anh Nguyen" userId="b95f61ff061388d5" providerId="LiveId" clId="{63A4074C-12D4-42CC-A380-9EE05C25C2F3}" dt="2022-01-19T10:26:33.422" v="3919"/>
          <ac:inkMkLst>
            <pc:docMk/>
            <pc:sldMk cId="1150643526" sldId="294"/>
            <ac:inkMk id="7" creationId="{BD4E1F0D-29E1-44D9-9651-1100F59BB682}"/>
          </ac:inkMkLst>
        </pc:inkChg>
        <pc:inkChg chg="add del">
          <ac:chgData name="Viet Anh Nguyen" userId="b95f61ff061388d5" providerId="LiveId" clId="{63A4074C-12D4-42CC-A380-9EE05C25C2F3}" dt="2022-01-19T10:26:33.422" v="3919"/>
          <ac:inkMkLst>
            <pc:docMk/>
            <pc:sldMk cId="1150643526" sldId="294"/>
            <ac:inkMk id="8" creationId="{F633098C-C316-4253-915C-ACB8F40E818C}"/>
          </ac:inkMkLst>
        </pc:inkChg>
        <pc:inkChg chg="add del">
          <ac:chgData name="Viet Anh Nguyen" userId="b95f61ff061388d5" providerId="LiveId" clId="{63A4074C-12D4-42CC-A380-9EE05C25C2F3}" dt="2022-01-19T10:26:33.422" v="3919"/>
          <ac:inkMkLst>
            <pc:docMk/>
            <pc:sldMk cId="1150643526" sldId="294"/>
            <ac:inkMk id="9" creationId="{D7A91C1E-75F9-4536-A8A9-9697AC28F847}"/>
          </ac:inkMkLst>
        </pc:inkChg>
        <pc:inkChg chg="add del">
          <ac:chgData name="Viet Anh Nguyen" userId="b95f61ff061388d5" providerId="LiveId" clId="{63A4074C-12D4-42CC-A380-9EE05C25C2F3}" dt="2022-01-19T10:26:33.422" v="3919"/>
          <ac:inkMkLst>
            <pc:docMk/>
            <pc:sldMk cId="1150643526" sldId="294"/>
            <ac:inkMk id="10" creationId="{8D4AF415-3EFA-4BDC-98D2-1092C77D4A1C}"/>
          </ac:inkMkLst>
        </pc:inkChg>
        <pc:inkChg chg="add del">
          <ac:chgData name="Viet Anh Nguyen" userId="b95f61ff061388d5" providerId="LiveId" clId="{63A4074C-12D4-42CC-A380-9EE05C25C2F3}" dt="2022-01-19T10:26:33.422" v="3919"/>
          <ac:inkMkLst>
            <pc:docMk/>
            <pc:sldMk cId="1150643526" sldId="294"/>
            <ac:inkMk id="11" creationId="{BFF9C48B-BBE7-4958-9CE0-5D3F97E17571}"/>
          </ac:inkMkLst>
        </pc:inkChg>
        <pc:inkChg chg="add del">
          <ac:chgData name="Viet Anh Nguyen" userId="b95f61ff061388d5" providerId="LiveId" clId="{63A4074C-12D4-42CC-A380-9EE05C25C2F3}" dt="2022-01-19T10:26:34.704" v="3923"/>
          <ac:inkMkLst>
            <pc:docMk/>
            <pc:sldMk cId="1150643526" sldId="294"/>
            <ac:inkMk id="12" creationId="{8167E3C6-207A-401B-B3A8-A87AB19577E9}"/>
          </ac:inkMkLst>
        </pc:inkChg>
        <pc:inkChg chg="add">
          <ac:chgData name="Viet Anh Nguyen" userId="b95f61ff061388d5" providerId="LiveId" clId="{63A4074C-12D4-42CC-A380-9EE05C25C2F3}" dt="2022-01-19T10:26:33.422" v="3919"/>
          <ac:inkMkLst>
            <pc:docMk/>
            <pc:sldMk cId="1150643526" sldId="294"/>
            <ac:inkMk id="13" creationId="{5696C6C7-E8E0-4F4B-A593-7CAF14FCE574}"/>
          </ac:inkMkLst>
        </pc:inkChg>
        <pc:inkChg chg="add del">
          <ac:chgData name="Viet Anh Nguyen" userId="b95f61ff061388d5" providerId="LiveId" clId="{63A4074C-12D4-42CC-A380-9EE05C25C2F3}" dt="2022-01-19T10:26:34.704" v="3923"/>
          <ac:inkMkLst>
            <pc:docMk/>
            <pc:sldMk cId="1150643526" sldId="294"/>
            <ac:inkMk id="14" creationId="{54D1AEF8-B0E0-4675-81E9-B38117034DF2}"/>
          </ac:inkMkLst>
        </pc:inkChg>
        <pc:inkChg chg="add del">
          <ac:chgData name="Viet Anh Nguyen" userId="b95f61ff061388d5" providerId="LiveId" clId="{63A4074C-12D4-42CC-A380-9EE05C25C2F3}" dt="2022-01-19T10:26:34.704" v="3923"/>
          <ac:inkMkLst>
            <pc:docMk/>
            <pc:sldMk cId="1150643526" sldId="294"/>
            <ac:inkMk id="15" creationId="{22954D46-0427-45C5-9CB1-10DFDE9AF8AD}"/>
          </ac:inkMkLst>
        </pc:inkChg>
        <pc:inkChg chg="add">
          <ac:chgData name="Viet Anh Nguyen" userId="b95f61ff061388d5" providerId="LiveId" clId="{63A4074C-12D4-42CC-A380-9EE05C25C2F3}" dt="2022-01-19T10:26:34.113" v="3922" actId="9405"/>
          <ac:inkMkLst>
            <pc:docMk/>
            <pc:sldMk cId="1150643526" sldId="294"/>
            <ac:inkMk id="16" creationId="{40D0A34F-DF6B-4477-AE58-3D66E7821FB4}"/>
          </ac:inkMkLst>
        </pc:inkChg>
        <pc:inkChg chg="add">
          <ac:chgData name="Viet Anh Nguyen" userId="b95f61ff061388d5" providerId="LiveId" clId="{63A4074C-12D4-42CC-A380-9EE05C25C2F3}" dt="2022-01-19T10:26:34.704" v="3923"/>
          <ac:inkMkLst>
            <pc:docMk/>
            <pc:sldMk cId="1150643526" sldId="294"/>
            <ac:inkMk id="17" creationId="{7A5E1A85-E25D-4332-BE52-45248E34442A}"/>
          </ac:inkMkLst>
        </pc:inkChg>
        <pc:inkChg chg="add del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18" creationId="{C23194C9-C68C-459E-B143-34E472158EC1}"/>
          </ac:inkMkLst>
        </pc:inkChg>
        <pc:inkChg chg="add del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19" creationId="{2EDB6E47-CC24-46EB-B599-4B2124301258}"/>
          </ac:inkMkLst>
        </pc:inkChg>
        <pc:inkChg chg="add del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20" creationId="{90F106D9-C659-4668-A7CC-3AE3565416D7}"/>
          </ac:inkMkLst>
        </pc:inkChg>
        <pc:inkChg chg="add del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21" creationId="{EB0FE696-8027-435A-8F9B-5486C98E3DB9}"/>
          </ac:inkMkLst>
        </pc:inkChg>
        <pc:inkChg chg="add del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22" creationId="{3B9D1DE7-966B-4B0C-BECF-F1500BDB68C5}"/>
          </ac:inkMkLst>
        </pc:inkChg>
        <pc:inkChg chg="add del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23" creationId="{B3C88AA6-6A3F-4950-A720-2D2DC9B09FC3}"/>
          </ac:inkMkLst>
        </pc:inkChg>
        <pc:inkChg chg="add del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24" creationId="{59D881BF-F285-4B6C-8096-B9B2DA738AB6}"/>
          </ac:inkMkLst>
        </pc:inkChg>
        <pc:inkChg chg="add del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25" creationId="{82056AF3-2F1E-41EA-8569-C8B907EB332A}"/>
          </ac:inkMkLst>
        </pc:inkChg>
        <pc:inkChg chg="add del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26" creationId="{B905C700-6170-42D5-A71B-E2B77778BEDD}"/>
          </ac:inkMkLst>
        </pc:inkChg>
        <pc:inkChg chg="add del">
          <ac:chgData name="Viet Anh Nguyen" userId="b95f61ff061388d5" providerId="LiveId" clId="{63A4074C-12D4-42CC-A380-9EE05C25C2F3}" dt="2022-01-19T10:26:40.094" v="3935"/>
          <ac:inkMkLst>
            <pc:docMk/>
            <pc:sldMk cId="1150643526" sldId="294"/>
            <ac:inkMk id="27" creationId="{F1799568-8FBE-48A9-A4B0-E8BE2A81EE6D}"/>
          </ac:inkMkLst>
        </pc:inkChg>
        <pc:inkChg chg="add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28" creationId="{908991E4-E594-496F-BDF9-927C93C2ACAC}"/>
          </ac:inkMkLst>
        </pc:inkChg>
        <pc:inkChg chg="add">
          <ac:chgData name="Viet Anh Nguyen" userId="b95f61ff061388d5" providerId="LiveId" clId="{63A4074C-12D4-42CC-A380-9EE05C25C2F3}" dt="2022-01-19T10:26:39.023" v="3933"/>
          <ac:inkMkLst>
            <pc:docMk/>
            <pc:sldMk cId="1150643526" sldId="294"/>
            <ac:inkMk id="29" creationId="{AF840574-4E10-40C7-BC3B-92ED148A0BA7}"/>
          </ac:inkMkLst>
        </pc:inkChg>
        <pc:inkChg chg="add del">
          <ac:chgData name="Viet Anh Nguyen" userId="b95f61ff061388d5" providerId="LiveId" clId="{63A4074C-12D4-42CC-A380-9EE05C25C2F3}" dt="2022-01-19T10:26:40.094" v="3935"/>
          <ac:inkMkLst>
            <pc:docMk/>
            <pc:sldMk cId="1150643526" sldId="294"/>
            <ac:inkMk id="30" creationId="{B16285D9-13FD-4217-9012-0A957AD70359}"/>
          </ac:inkMkLst>
        </pc:inkChg>
        <pc:inkChg chg="add">
          <ac:chgData name="Viet Anh Nguyen" userId="b95f61ff061388d5" providerId="LiveId" clId="{63A4074C-12D4-42CC-A380-9EE05C25C2F3}" dt="2022-01-19T10:26:40.094" v="3935"/>
          <ac:inkMkLst>
            <pc:docMk/>
            <pc:sldMk cId="1150643526" sldId="294"/>
            <ac:inkMk id="31" creationId="{9638476B-BA7F-4782-9BB2-80B696AFAB2B}"/>
          </ac:inkMkLst>
        </pc:inkChg>
        <pc:inkChg chg="add del">
          <ac:chgData name="Viet Anh Nguyen" userId="b95f61ff061388d5" providerId="LiveId" clId="{63A4074C-12D4-42CC-A380-9EE05C25C2F3}" dt="2022-01-19T10:26:41.235" v="3938"/>
          <ac:inkMkLst>
            <pc:docMk/>
            <pc:sldMk cId="1150643526" sldId="294"/>
            <ac:inkMk id="32" creationId="{256B597A-D04A-4A77-AC79-6F85118DCD07}"/>
          </ac:inkMkLst>
        </pc:inkChg>
        <pc:inkChg chg="add del">
          <ac:chgData name="Viet Anh Nguyen" userId="b95f61ff061388d5" providerId="LiveId" clId="{63A4074C-12D4-42CC-A380-9EE05C25C2F3}" dt="2022-01-19T10:26:41.235" v="3938"/>
          <ac:inkMkLst>
            <pc:docMk/>
            <pc:sldMk cId="1150643526" sldId="294"/>
            <ac:inkMk id="33" creationId="{BDC96F31-1AD7-4AC3-8AE0-7852ADC1E6B1}"/>
          </ac:inkMkLst>
        </pc:inkChg>
        <pc:inkChg chg="add del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34" creationId="{31873BC3-31C9-4A2D-A3C5-3FB5B7B61D36}"/>
          </ac:inkMkLst>
        </pc:inkChg>
        <pc:inkChg chg="add del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35" creationId="{98F67046-7A50-43AD-A660-8B5EB150D4ED}"/>
          </ac:inkMkLst>
        </pc:inkChg>
        <pc:inkChg chg="add del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36" creationId="{62D214CA-DEF6-42E3-9CBC-A95B5D345ECA}"/>
          </ac:inkMkLst>
        </pc:inkChg>
        <pc:inkChg chg="add del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37" creationId="{4CE9A1F9-B3CD-41D7-BC5D-ADB311D71882}"/>
          </ac:inkMkLst>
        </pc:inkChg>
        <pc:inkChg chg="add del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38" creationId="{80958917-D70A-4A57-A14D-E0C52F032863}"/>
          </ac:inkMkLst>
        </pc:inkChg>
        <pc:inkChg chg="add del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39" creationId="{B410426F-4199-4492-A3F6-7501F2FAAA8D}"/>
          </ac:inkMkLst>
        </pc:inkChg>
        <pc:inkChg chg="add del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40" creationId="{D05AF61A-FA49-4602-816E-24694033303B}"/>
          </ac:inkMkLst>
        </pc:inkChg>
        <pc:inkChg chg="add del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41" creationId="{E9336B43-2080-48A4-8754-90CEC220A513}"/>
          </ac:inkMkLst>
        </pc:inkChg>
        <pc:inkChg chg="add del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42" creationId="{014298CF-0F03-46C5-B91E-171309C87BCE}"/>
          </ac:inkMkLst>
        </pc:inkChg>
        <pc:inkChg chg="add del">
          <ac:chgData name="Viet Anh Nguyen" userId="b95f61ff061388d5" providerId="LiveId" clId="{63A4074C-12D4-42CC-A380-9EE05C25C2F3}" dt="2022-01-19T10:26:46.481" v="3951"/>
          <ac:inkMkLst>
            <pc:docMk/>
            <pc:sldMk cId="1150643526" sldId="294"/>
            <ac:inkMk id="43" creationId="{46E94E7A-9C23-4894-A041-11B78AF0F6DA}"/>
          </ac:inkMkLst>
        </pc:inkChg>
        <pc:inkChg chg="add">
          <ac:chgData name="Viet Anh Nguyen" userId="b95f61ff061388d5" providerId="LiveId" clId="{63A4074C-12D4-42CC-A380-9EE05C25C2F3}" dt="2022-01-19T10:26:45.476" v="3947"/>
          <ac:inkMkLst>
            <pc:docMk/>
            <pc:sldMk cId="1150643526" sldId="294"/>
            <ac:inkMk id="44" creationId="{4F15A2F5-DB12-4410-ACB3-5DEA9C21AFA6}"/>
          </ac:inkMkLst>
        </pc:inkChg>
        <pc:inkChg chg="add del">
          <ac:chgData name="Viet Anh Nguyen" userId="b95f61ff061388d5" providerId="LiveId" clId="{63A4074C-12D4-42CC-A380-9EE05C25C2F3}" dt="2022-01-19T10:26:46.481" v="3951"/>
          <ac:inkMkLst>
            <pc:docMk/>
            <pc:sldMk cId="1150643526" sldId="294"/>
            <ac:inkMk id="45" creationId="{6804761B-A5E0-4D43-B2D3-B41958089793}"/>
          </ac:inkMkLst>
        </pc:inkChg>
        <pc:inkChg chg="add del">
          <ac:chgData name="Viet Anh Nguyen" userId="b95f61ff061388d5" providerId="LiveId" clId="{63A4074C-12D4-42CC-A380-9EE05C25C2F3}" dt="2022-01-19T10:26:46.481" v="3951"/>
          <ac:inkMkLst>
            <pc:docMk/>
            <pc:sldMk cId="1150643526" sldId="294"/>
            <ac:inkMk id="46" creationId="{13CC324E-AC2E-49B3-9614-B74277982FF8}"/>
          </ac:inkMkLst>
        </pc:inkChg>
        <pc:inkChg chg="add del">
          <ac:chgData name="Viet Anh Nguyen" userId="b95f61ff061388d5" providerId="LiveId" clId="{63A4074C-12D4-42CC-A380-9EE05C25C2F3}" dt="2022-01-19T10:26:46.481" v="3951"/>
          <ac:inkMkLst>
            <pc:docMk/>
            <pc:sldMk cId="1150643526" sldId="294"/>
            <ac:inkMk id="47" creationId="{A44D5DF6-E033-4BF9-BAF0-D215BCB08FAA}"/>
          </ac:inkMkLst>
        </pc:inkChg>
        <pc:inkChg chg="add del">
          <ac:chgData name="Viet Anh Nguyen" userId="b95f61ff061388d5" providerId="LiveId" clId="{63A4074C-12D4-42CC-A380-9EE05C25C2F3}" dt="2022-01-19T10:26:49.766" v="3954"/>
          <ac:inkMkLst>
            <pc:docMk/>
            <pc:sldMk cId="1150643526" sldId="294"/>
            <ac:inkMk id="48" creationId="{7FA06527-EE32-49EC-9365-667438F5ED94}"/>
          </ac:inkMkLst>
        </pc:inkChg>
        <pc:inkChg chg="add del">
          <ac:chgData name="Viet Anh Nguyen" userId="b95f61ff061388d5" providerId="LiveId" clId="{63A4074C-12D4-42CC-A380-9EE05C25C2F3}" dt="2022-01-19T10:26:49.766" v="3954"/>
          <ac:inkMkLst>
            <pc:docMk/>
            <pc:sldMk cId="1150643526" sldId="294"/>
            <ac:inkMk id="49" creationId="{61F7107F-3200-4EAE-880F-2BEE73AC2345}"/>
          </ac:inkMkLst>
        </pc:inkChg>
        <pc:inkChg chg="add del">
          <ac:chgData name="Viet Anh Nguyen" userId="b95f61ff061388d5" providerId="LiveId" clId="{63A4074C-12D4-42CC-A380-9EE05C25C2F3}" dt="2022-01-19T10:26:49.766" v="3954"/>
          <ac:inkMkLst>
            <pc:docMk/>
            <pc:sldMk cId="1150643526" sldId="294"/>
            <ac:inkMk id="50" creationId="{6B502D83-B15C-4A9F-B138-BAB425C3575E}"/>
          </ac:inkMkLst>
        </pc:inkChg>
        <pc:inkChg chg="add">
          <ac:chgData name="Viet Anh Nguyen" userId="b95f61ff061388d5" providerId="LiveId" clId="{63A4074C-12D4-42CC-A380-9EE05C25C2F3}" dt="2022-01-19T10:26:49.766" v="3954"/>
          <ac:inkMkLst>
            <pc:docMk/>
            <pc:sldMk cId="1150643526" sldId="294"/>
            <ac:inkMk id="51" creationId="{9BA6A962-5C22-4BBC-A370-D7F7310C7BE1}"/>
          </ac:inkMkLst>
        </pc:inkChg>
        <pc:inkChg chg="add del">
          <ac:chgData name="Viet Anh Nguyen" userId="b95f61ff061388d5" providerId="LiveId" clId="{63A4074C-12D4-42CC-A380-9EE05C25C2F3}" dt="2022-01-19T10:26:52.523" v="3958"/>
          <ac:inkMkLst>
            <pc:docMk/>
            <pc:sldMk cId="1150643526" sldId="294"/>
            <ac:inkMk id="52" creationId="{64A47275-41CF-44D0-B491-358BAD209ED0}"/>
          </ac:inkMkLst>
        </pc:inkChg>
        <pc:inkChg chg="add del">
          <ac:chgData name="Viet Anh Nguyen" userId="b95f61ff061388d5" providerId="LiveId" clId="{63A4074C-12D4-42CC-A380-9EE05C25C2F3}" dt="2022-01-19T10:26:52.523" v="3958"/>
          <ac:inkMkLst>
            <pc:docMk/>
            <pc:sldMk cId="1150643526" sldId="294"/>
            <ac:inkMk id="53" creationId="{7649E8D3-D082-4558-82DA-E21D9707CA4F}"/>
          </ac:inkMkLst>
        </pc:inkChg>
        <pc:inkChg chg="add del">
          <ac:chgData name="Viet Anh Nguyen" userId="b95f61ff061388d5" providerId="LiveId" clId="{63A4074C-12D4-42CC-A380-9EE05C25C2F3}" dt="2022-01-19T10:26:52.523" v="3958"/>
          <ac:inkMkLst>
            <pc:docMk/>
            <pc:sldMk cId="1150643526" sldId="294"/>
            <ac:inkMk id="54" creationId="{D20A1DCA-58B7-4936-863D-220B3AABE4DF}"/>
          </ac:inkMkLst>
        </pc:inkChg>
        <pc:inkChg chg="add del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55" creationId="{90391467-E1EE-4F56-8D91-7783D94F157C}"/>
          </ac:inkMkLst>
        </pc:inkChg>
        <pc:inkChg chg="add del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56" creationId="{96AB93B8-D916-4C21-9EE6-76C1376F4EF9}"/>
          </ac:inkMkLst>
        </pc:inkChg>
        <pc:inkChg chg="add del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57" creationId="{91227843-ECEF-46D3-83F1-A129AD553C17}"/>
          </ac:inkMkLst>
        </pc:inkChg>
        <pc:inkChg chg="add del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58" creationId="{EA4E308C-ACFC-467B-AB3C-5AF857177AE5}"/>
          </ac:inkMkLst>
        </pc:inkChg>
        <pc:inkChg chg="add del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59" creationId="{267025DC-CD9A-41E0-A4C3-B7E599254DE7}"/>
          </ac:inkMkLst>
        </pc:inkChg>
        <pc:inkChg chg="add del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60" creationId="{BD37C57F-9B8E-4937-9B1D-D95EFDC07F99}"/>
          </ac:inkMkLst>
        </pc:inkChg>
        <pc:inkChg chg="add del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61" creationId="{A72FC242-F87D-469A-9173-476E22500FC2}"/>
          </ac:inkMkLst>
        </pc:inkChg>
        <pc:inkChg chg="add del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62" creationId="{D436EF04-E3EC-44E6-9F13-C0FFB2676424}"/>
          </ac:inkMkLst>
        </pc:inkChg>
        <pc:inkChg chg="add del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63" creationId="{5F62D711-1147-4296-9CD3-A9651F3AFF06}"/>
          </ac:inkMkLst>
        </pc:inkChg>
        <pc:inkChg chg="add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64" creationId="{F74D2802-9A5E-4340-BC78-5C906A9487C9}"/>
          </ac:inkMkLst>
        </pc:inkChg>
        <pc:inkChg chg="add">
          <ac:chgData name="Viet Anh Nguyen" userId="b95f61ff061388d5" providerId="LiveId" clId="{63A4074C-12D4-42CC-A380-9EE05C25C2F3}" dt="2022-01-19T10:26:56.950" v="3967"/>
          <ac:inkMkLst>
            <pc:docMk/>
            <pc:sldMk cId="1150643526" sldId="294"/>
            <ac:inkMk id="65" creationId="{30F4475A-C6EE-44A3-9C73-2F281328B0CA}"/>
          </ac:inkMkLst>
        </pc:inkChg>
        <pc:inkChg chg="add">
          <ac:chgData name="Viet Anh Nguyen" userId="b95f61ff061388d5" providerId="LiveId" clId="{63A4074C-12D4-42CC-A380-9EE05C25C2F3}" dt="2022-01-19T10:28:00.879" v="3968" actId="9405"/>
          <ac:inkMkLst>
            <pc:docMk/>
            <pc:sldMk cId="1150643526" sldId="294"/>
            <ac:inkMk id="66" creationId="{0DE754BC-BE1B-4FE5-B789-911A374F01ED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67" creationId="{CD1D98F7-19E6-4C0D-88B1-1693132134FE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68" creationId="{93B67476-849A-4C61-B519-766BD0E13350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69" creationId="{586A3331-B857-44AC-A8C9-9D59E935CC10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0" creationId="{B4C34E16-BC61-463C-9F26-130EAC2682FB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1" creationId="{F55312BC-0764-443F-83F4-C933197243CF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2" creationId="{7530F8D7-9609-4542-8E1E-1961573AA376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3" creationId="{C6C98D09-9918-4347-8238-9CA37FE93EFD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4" creationId="{14E60F93-A887-447A-B87C-FBDBC8E8EF6B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5" creationId="{16AF14A9-8E5D-4C51-BDD1-D619652AE337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6" creationId="{E9762726-FFCE-4155-90BA-59D58FB99001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7" creationId="{C81030E3-2E8B-4646-8EFE-991AF71EBE5A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8" creationId="{72342642-DD5E-4AF5-B869-04472BD2DF84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79" creationId="{1AFBD107-0E57-4F28-BB65-2361515C71A5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80" creationId="{77EC4AAC-11EA-41B0-8DE6-337829791967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81" creationId="{A5DD4534-BC6D-4B74-88BB-3707EBF1133E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82" creationId="{4950F2DB-4B6C-4C40-898B-4093648C79DB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83" creationId="{43622BFA-3BBD-406C-8D43-135C50536857}"/>
          </ac:inkMkLst>
        </pc:inkChg>
        <pc:inkChg chg="add del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84" creationId="{C3F78C13-AD6E-4BDC-94C8-E181028BA95B}"/>
          </ac:inkMkLst>
        </pc:inkChg>
        <pc:inkChg chg="add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85" creationId="{E3DAC2CB-A2CB-4F7D-9EE7-BB64CD96EE3E}"/>
          </ac:inkMkLst>
        </pc:inkChg>
        <pc:inkChg chg="add">
          <ac:chgData name="Viet Anh Nguyen" userId="b95f61ff061388d5" providerId="LiveId" clId="{63A4074C-12D4-42CC-A380-9EE05C25C2F3}" dt="2022-01-19T10:28:31.895" v="3987"/>
          <ac:inkMkLst>
            <pc:docMk/>
            <pc:sldMk cId="1150643526" sldId="294"/>
            <ac:inkMk id="86" creationId="{AF2E0C5E-91BC-4518-A36C-F4FC954CCA28}"/>
          </ac:inkMkLst>
        </pc:inkChg>
        <pc:inkChg chg="add del">
          <ac:chgData name="Viet Anh Nguyen" userId="b95f61ff061388d5" providerId="LiveId" clId="{63A4074C-12D4-42CC-A380-9EE05C25C2F3}" dt="2022-01-19T10:28:33.358" v="3990"/>
          <ac:inkMkLst>
            <pc:docMk/>
            <pc:sldMk cId="1150643526" sldId="294"/>
            <ac:inkMk id="87" creationId="{4B59B9B3-8437-4B02-BF81-62DBE8016FCE}"/>
          </ac:inkMkLst>
        </pc:inkChg>
        <pc:inkChg chg="add del">
          <ac:chgData name="Viet Anh Nguyen" userId="b95f61ff061388d5" providerId="LiveId" clId="{63A4074C-12D4-42CC-A380-9EE05C25C2F3}" dt="2022-01-19T10:28:33.358" v="3990"/>
          <ac:inkMkLst>
            <pc:docMk/>
            <pc:sldMk cId="1150643526" sldId="294"/>
            <ac:inkMk id="88" creationId="{49975606-8DE7-4D42-81DD-D509B7BEFF2F}"/>
          </ac:inkMkLst>
        </pc:inkChg>
        <pc:inkChg chg="add">
          <ac:chgData name="Viet Anh Nguyen" userId="b95f61ff061388d5" providerId="LiveId" clId="{63A4074C-12D4-42CC-A380-9EE05C25C2F3}" dt="2022-01-19T10:28:33.358" v="3990"/>
          <ac:inkMkLst>
            <pc:docMk/>
            <pc:sldMk cId="1150643526" sldId="294"/>
            <ac:inkMk id="89" creationId="{C5499848-A1FD-4415-BEF6-8DAEA14B4C1C}"/>
          </ac:inkMkLst>
        </pc:inkChg>
        <pc:inkChg chg="add del">
          <ac:chgData name="Viet Anh Nguyen" userId="b95f61ff061388d5" providerId="LiveId" clId="{63A4074C-12D4-42CC-A380-9EE05C25C2F3}" dt="2022-01-19T10:28:39.704" v="3997"/>
          <ac:inkMkLst>
            <pc:docMk/>
            <pc:sldMk cId="1150643526" sldId="294"/>
            <ac:inkMk id="90" creationId="{C895B3D7-08A0-4DC7-BB64-8A7AD4E3C5A0}"/>
          </ac:inkMkLst>
        </pc:inkChg>
        <pc:inkChg chg="add del">
          <ac:chgData name="Viet Anh Nguyen" userId="b95f61ff061388d5" providerId="LiveId" clId="{63A4074C-12D4-42CC-A380-9EE05C25C2F3}" dt="2022-01-19T10:28:39.704" v="3997"/>
          <ac:inkMkLst>
            <pc:docMk/>
            <pc:sldMk cId="1150643526" sldId="294"/>
            <ac:inkMk id="91" creationId="{131F7373-998D-40EE-B485-4015B96280EB}"/>
          </ac:inkMkLst>
        </pc:inkChg>
        <pc:inkChg chg="add del">
          <ac:chgData name="Viet Anh Nguyen" userId="b95f61ff061388d5" providerId="LiveId" clId="{63A4074C-12D4-42CC-A380-9EE05C25C2F3}" dt="2022-01-19T10:28:39.704" v="3997"/>
          <ac:inkMkLst>
            <pc:docMk/>
            <pc:sldMk cId="1150643526" sldId="294"/>
            <ac:inkMk id="92" creationId="{05783954-198B-415B-9F3E-8CE0D9257FC1}"/>
          </ac:inkMkLst>
        </pc:inkChg>
        <pc:inkChg chg="add del">
          <ac:chgData name="Viet Anh Nguyen" userId="b95f61ff061388d5" providerId="LiveId" clId="{63A4074C-12D4-42CC-A380-9EE05C25C2F3}" dt="2022-01-19T10:28:39.704" v="3997"/>
          <ac:inkMkLst>
            <pc:docMk/>
            <pc:sldMk cId="1150643526" sldId="294"/>
            <ac:inkMk id="93" creationId="{33322F62-FA02-4CE1-BF85-89687AD8D664}"/>
          </ac:inkMkLst>
        </pc:inkChg>
        <pc:inkChg chg="add del">
          <ac:chgData name="Viet Anh Nguyen" userId="b95f61ff061388d5" providerId="LiveId" clId="{63A4074C-12D4-42CC-A380-9EE05C25C2F3}" dt="2022-01-19T10:28:39.704" v="3997"/>
          <ac:inkMkLst>
            <pc:docMk/>
            <pc:sldMk cId="1150643526" sldId="294"/>
            <ac:inkMk id="94" creationId="{A36AB757-F4B8-4083-9F69-71CD387465F0}"/>
          </ac:inkMkLst>
        </pc:inkChg>
        <pc:inkChg chg="add del">
          <ac:chgData name="Viet Anh Nguyen" userId="b95f61ff061388d5" providerId="LiveId" clId="{63A4074C-12D4-42CC-A380-9EE05C25C2F3}" dt="2022-01-19T10:28:39.704" v="3997"/>
          <ac:inkMkLst>
            <pc:docMk/>
            <pc:sldMk cId="1150643526" sldId="294"/>
            <ac:inkMk id="95" creationId="{230304EF-2E4C-4F2D-8FFB-53CB4BD4010B}"/>
          </ac:inkMkLst>
        </pc:inkChg>
        <pc:inkChg chg="add del">
          <ac:chgData name="Viet Anh Nguyen" userId="b95f61ff061388d5" providerId="LiveId" clId="{63A4074C-12D4-42CC-A380-9EE05C25C2F3}" dt="2022-01-19T10:28:41.408" v="4002"/>
          <ac:inkMkLst>
            <pc:docMk/>
            <pc:sldMk cId="1150643526" sldId="294"/>
            <ac:inkMk id="96" creationId="{B903BC17-7E37-4A88-9664-5D045FC336C7}"/>
          </ac:inkMkLst>
        </pc:inkChg>
        <pc:inkChg chg="add del">
          <ac:chgData name="Viet Anh Nguyen" userId="b95f61ff061388d5" providerId="LiveId" clId="{63A4074C-12D4-42CC-A380-9EE05C25C2F3}" dt="2022-01-19T10:28:41.408" v="4002"/>
          <ac:inkMkLst>
            <pc:docMk/>
            <pc:sldMk cId="1150643526" sldId="294"/>
            <ac:inkMk id="97" creationId="{39715729-2001-412C-BFE2-BE8FF3102D2F}"/>
          </ac:inkMkLst>
        </pc:inkChg>
        <pc:inkChg chg="add del">
          <ac:chgData name="Viet Anh Nguyen" userId="b95f61ff061388d5" providerId="LiveId" clId="{63A4074C-12D4-42CC-A380-9EE05C25C2F3}" dt="2022-01-19T10:28:41.408" v="4002"/>
          <ac:inkMkLst>
            <pc:docMk/>
            <pc:sldMk cId="1150643526" sldId="294"/>
            <ac:inkMk id="98" creationId="{E38C9DFA-2CA2-492E-9FEC-1BBADB1FFF00}"/>
          </ac:inkMkLst>
        </pc:inkChg>
        <pc:inkChg chg="add del">
          <ac:chgData name="Viet Anh Nguyen" userId="b95f61ff061388d5" providerId="LiveId" clId="{63A4074C-12D4-42CC-A380-9EE05C25C2F3}" dt="2022-01-19T10:28:41.408" v="4002"/>
          <ac:inkMkLst>
            <pc:docMk/>
            <pc:sldMk cId="1150643526" sldId="294"/>
            <ac:inkMk id="99" creationId="{B0DB82EA-22A7-4201-8446-40402E4CB406}"/>
          </ac:inkMkLst>
        </pc:inkChg>
        <pc:inkChg chg="add del">
          <ac:chgData name="Viet Anh Nguyen" userId="b95f61ff061388d5" providerId="LiveId" clId="{63A4074C-12D4-42CC-A380-9EE05C25C2F3}" dt="2022-01-19T10:28:41.408" v="4002"/>
          <ac:inkMkLst>
            <pc:docMk/>
            <pc:sldMk cId="1150643526" sldId="294"/>
            <ac:inkMk id="100" creationId="{8625F99E-AF9C-43B0-B4E1-E1528A5EC506}"/>
          </ac:inkMkLst>
        </pc:inkChg>
        <pc:inkChg chg="add">
          <ac:chgData name="Viet Anh Nguyen" userId="b95f61ff061388d5" providerId="LiveId" clId="{63A4074C-12D4-42CC-A380-9EE05C25C2F3}" dt="2022-01-19T10:28:41.408" v="4002"/>
          <ac:inkMkLst>
            <pc:docMk/>
            <pc:sldMk cId="1150643526" sldId="294"/>
            <ac:inkMk id="101" creationId="{2837450D-1F4A-41AB-AB22-1E6F29FB2479}"/>
          </ac:inkMkLst>
        </pc:inkChg>
        <pc:inkChg chg="add del">
          <ac:chgData name="Viet Anh Nguyen" userId="b95f61ff061388d5" providerId="LiveId" clId="{63A4074C-12D4-42CC-A380-9EE05C25C2F3}" dt="2022-01-19T10:29:13.841" v="4006"/>
          <ac:inkMkLst>
            <pc:docMk/>
            <pc:sldMk cId="1150643526" sldId="294"/>
            <ac:inkMk id="102" creationId="{F19B1144-4393-44B2-9B61-B05F28E0F00C}"/>
          </ac:inkMkLst>
        </pc:inkChg>
        <pc:inkChg chg="add del">
          <ac:chgData name="Viet Anh Nguyen" userId="b95f61ff061388d5" providerId="LiveId" clId="{63A4074C-12D4-42CC-A380-9EE05C25C2F3}" dt="2022-01-19T10:29:13.841" v="4006"/>
          <ac:inkMkLst>
            <pc:docMk/>
            <pc:sldMk cId="1150643526" sldId="294"/>
            <ac:inkMk id="103" creationId="{C0BDE50D-8AD8-4BCF-B85C-8FF9C6AD52CA}"/>
          </ac:inkMkLst>
        </pc:inkChg>
        <pc:inkChg chg="add del">
          <ac:chgData name="Viet Anh Nguyen" userId="b95f61ff061388d5" providerId="LiveId" clId="{63A4074C-12D4-42CC-A380-9EE05C25C2F3}" dt="2022-01-19T10:29:13.841" v="4006"/>
          <ac:inkMkLst>
            <pc:docMk/>
            <pc:sldMk cId="1150643526" sldId="294"/>
            <ac:inkMk id="104" creationId="{B9F5F65E-3ED5-46DE-862F-9EA6EED25695}"/>
          </ac:inkMkLst>
        </pc:inkChg>
        <pc:inkChg chg="add del">
          <ac:chgData name="Viet Anh Nguyen" userId="b95f61ff061388d5" providerId="LiveId" clId="{63A4074C-12D4-42CC-A380-9EE05C25C2F3}" dt="2022-01-19T10:29:16.784" v="4011"/>
          <ac:inkMkLst>
            <pc:docMk/>
            <pc:sldMk cId="1150643526" sldId="294"/>
            <ac:inkMk id="105" creationId="{9D60EDF8-7289-4A31-9E3D-E0A6B5406C3F}"/>
          </ac:inkMkLst>
        </pc:inkChg>
        <pc:inkChg chg="add del">
          <ac:chgData name="Viet Anh Nguyen" userId="b95f61ff061388d5" providerId="LiveId" clId="{63A4074C-12D4-42CC-A380-9EE05C25C2F3}" dt="2022-01-19T10:29:16.784" v="4011"/>
          <ac:inkMkLst>
            <pc:docMk/>
            <pc:sldMk cId="1150643526" sldId="294"/>
            <ac:inkMk id="106" creationId="{3B65EC1F-76A5-47ED-A625-FFF118C28F10}"/>
          </ac:inkMkLst>
        </pc:inkChg>
        <pc:inkChg chg="add del">
          <ac:chgData name="Viet Anh Nguyen" userId="b95f61ff061388d5" providerId="LiveId" clId="{63A4074C-12D4-42CC-A380-9EE05C25C2F3}" dt="2022-01-19T10:29:16.784" v="4011"/>
          <ac:inkMkLst>
            <pc:docMk/>
            <pc:sldMk cId="1150643526" sldId="294"/>
            <ac:inkMk id="107" creationId="{0913C54C-71CB-4AA6-899E-3D78B5B644F1}"/>
          </ac:inkMkLst>
        </pc:inkChg>
        <pc:inkChg chg="add del">
          <ac:chgData name="Viet Anh Nguyen" userId="b95f61ff061388d5" providerId="LiveId" clId="{63A4074C-12D4-42CC-A380-9EE05C25C2F3}" dt="2022-01-19T10:29:16.784" v="4011"/>
          <ac:inkMkLst>
            <pc:docMk/>
            <pc:sldMk cId="1150643526" sldId="294"/>
            <ac:inkMk id="108" creationId="{D06DDADF-4C5B-4574-B4B5-F983BEC3FA97}"/>
          </ac:inkMkLst>
        </pc:inkChg>
        <pc:inkChg chg="add del">
          <ac:chgData name="Viet Anh Nguyen" userId="b95f61ff061388d5" providerId="LiveId" clId="{63A4074C-12D4-42CC-A380-9EE05C25C2F3}" dt="2022-01-19T10:29:16.784" v="4011"/>
          <ac:inkMkLst>
            <pc:docMk/>
            <pc:sldMk cId="1150643526" sldId="294"/>
            <ac:inkMk id="109" creationId="{31535D8B-9240-47BA-90A2-FE4B171E808C}"/>
          </ac:inkMkLst>
        </pc:inkChg>
        <pc:inkChg chg="add del">
          <ac:chgData name="Viet Anh Nguyen" userId="b95f61ff061388d5" providerId="LiveId" clId="{63A4074C-12D4-42CC-A380-9EE05C25C2F3}" dt="2022-01-19T10:29:18.243" v="4015"/>
          <ac:inkMkLst>
            <pc:docMk/>
            <pc:sldMk cId="1150643526" sldId="294"/>
            <ac:inkMk id="110" creationId="{275FBD0D-D3EA-418B-B372-6262A28F82C6}"/>
          </ac:inkMkLst>
        </pc:inkChg>
        <pc:inkChg chg="add del">
          <ac:chgData name="Viet Anh Nguyen" userId="b95f61ff061388d5" providerId="LiveId" clId="{63A4074C-12D4-42CC-A380-9EE05C25C2F3}" dt="2022-01-19T10:29:18.243" v="4015"/>
          <ac:inkMkLst>
            <pc:docMk/>
            <pc:sldMk cId="1150643526" sldId="294"/>
            <ac:inkMk id="111" creationId="{5A3BCB23-9D97-4A3F-9BDF-3B4D0B131811}"/>
          </ac:inkMkLst>
        </pc:inkChg>
        <pc:inkChg chg="add del">
          <ac:chgData name="Viet Anh Nguyen" userId="b95f61ff061388d5" providerId="LiveId" clId="{63A4074C-12D4-42CC-A380-9EE05C25C2F3}" dt="2022-01-19T10:29:18.243" v="4015"/>
          <ac:inkMkLst>
            <pc:docMk/>
            <pc:sldMk cId="1150643526" sldId="294"/>
            <ac:inkMk id="112" creationId="{038B0DD9-B64C-4385-B190-A35B62DFA844}"/>
          </ac:inkMkLst>
        </pc:inkChg>
        <pc:inkChg chg="add del">
          <ac:chgData name="Viet Anh Nguyen" userId="b95f61ff061388d5" providerId="LiveId" clId="{63A4074C-12D4-42CC-A380-9EE05C25C2F3}" dt="2022-01-19T10:29:18.243" v="4015"/>
          <ac:inkMkLst>
            <pc:docMk/>
            <pc:sldMk cId="1150643526" sldId="294"/>
            <ac:inkMk id="113" creationId="{A38043A8-41DD-4947-A72F-1BFEBFC11D0F}"/>
          </ac:inkMkLst>
        </pc:inkChg>
        <pc:inkChg chg="add">
          <ac:chgData name="Viet Anh Nguyen" userId="b95f61ff061388d5" providerId="LiveId" clId="{63A4074C-12D4-42CC-A380-9EE05C25C2F3}" dt="2022-01-19T10:29:18.243" v="4015"/>
          <ac:inkMkLst>
            <pc:docMk/>
            <pc:sldMk cId="1150643526" sldId="294"/>
            <ac:inkMk id="114" creationId="{3D3349DD-834F-4D6C-82B9-4D111C2F16F3}"/>
          </ac:inkMkLst>
        </pc:inkChg>
        <pc:inkChg chg="add del">
          <ac:chgData name="Viet Anh Nguyen" userId="b95f61ff061388d5" providerId="LiveId" clId="{63A4074C-12D4-42CC-A380-9EE05C25C2F3}" dt="2022-01-19T10:29:30.176" v="4019"/>
          <ac:inkMkLst>
            <pc:docMk/>
            <pc:sldMk cId="1150643526" sldId="294"/>
            <ac:inkMk id="115" creationId="{87DA3166-7C26-4DE6-A213-883576B37E05}"/>
          </ac:inkMkLst>
        </pc:inkChg>
        <pc:inkChg chg="add del">
          <ac:chgData name="Viet Anh Nguyen" userId="b95f61ff061388d5" providerId="LiveId" clId="{63A4074C-12D4-42CC-A380-9EE05C25C2F3}" dt="2022-01-19T10:29:30.176" v="4019"/>
          <ac:inkMkLst>
            <pc:docMk/>
            <pc:sldMk cId="1150643526" sldId="294"/>
            <ac:inkMk id="116" creationId="{0E2DC41C-8A28-4BD4-A526-A7E353583F10}"/>
          </ac:inkMkLst>
        </pc:inkChg>
        <pc:inkChg chg="add del">
          <ac:chgData name="Viet Anh Nguyen" userId="b95f61ff061388d5" providerId="LiveId" clId="{63A4074C-12D4-42CC-A380-9EE05C25C2F3}" dt="2022-01-19T10:29:31.445" v="4021"/>
          <ac:inkMkLst>
            <pc:docMk/>
            <pc:sldMk cId="1150643526" sldId="294"/>
            <ac:inkMk id="117" creationId="{9E3586DB-BF1E-46C3-9DC2-83611F0A6129}"/>
          </ac:inkMkLst>
        </pc:inkChg>
        <pc:inkChg chg="add">
          <ac:chgData name="Viet Anh Nguyen" userId="b95f61ff061388d5" providerId="LiveId" clId="{63A4074C-12D4-42CC-A380-9EE05C25C2F3}" dt="2022-01-19T10:29:30.176" v="4019"/>
          <ac:inkMkLst>
            <pc:docMk/>
            <pc:sldMk cId="1150643526" sldId="294"/>
            <ac:inkMk id="118" creationId="{77004B35-FC6F-44BA-B505-854FE7E0BC78}"/>
          </ac:inkMkLst>
        </pc:inkChg>
        <pc:inkChg chg="add del">
          <ac:chgData name="Viet Anh Nguyen" userId="b95f61ff061388d5" providerId="LiveId" clId="{63A4074C-12D4-42CC-A380-9EE05C25C2F3}" dt="2022-01-19T10:29:31.445" v="4021"/>
          <ac:inkMkLst>
            <pc:docMk/>
            <pc:sldMk cId="1150643526" sldId="294"/>
            <ac:inkMk id="119" creationId="{37D00E4F-EB4A-470D-ACB8-4C9ECD3E6D00}"/>
          </ac:inkMkLst>
        </pc:inkChg>
        <pc:inkChg chg="add">
          <ac:chgData name="Viet Anh Nguyen" userId="b95f61ff061388d5" providerId="LiveId" clId="{63A4074C-12D4-42CC-A380-9EE05C25C2F3}" dt="2022-01-19T10:29:31.445" v="4021"/>
          <ac:inkMkLst>
            <pc:docMk/>
            <pc:sldMk cId="1150643526" sldId="294"/>
            <ac:inkMk id="120" creationId="{4F67E5B2-6D0B-4546-80BD-CD58B93E7972}"/>
          </ac:inkMkLst>
        </pc:inkChg>
        <pc:inkChg chg="add del">
          <ac:chgData name="Viet Anh Nguyen" userId="b95f61ff061388d5" providerId="LiveId" clId="{63A4074C-12D4-42CC-A380-9EE05C25C2F3}" dt="2022-01-19T10:29:33.166" v="4024"/>
          <ac:inkMkLst>
            <pc:docMk/>
            <pc:sldMk cId="1150643526" sldId="294"/>
            <ac:inkMk id="121" creationId="{3737C8F2-6260-4374-AF6F-951EA1B44F8F}"/>
          </ac:inkMkLst>
        </pc:inkChg>
        <pc:inkChg chg="add del">
          <ac:chgData name="Viet Anh Nguyen" userId="b95f61ff061388d5" providerId="LiveId" clId="{63A4074C-12D4-42CC-A380-9EE05C25C2F3}" dt="2022-01-19T10:29:33.166" v="4024"/>
          <ac:inkMkLst>
            <pc:docMk/>
            <pc:sldMk cId="1150643526" sldId="294"/>
            <ac:inkMk id="122" creationId="{7BC8F36D-91AC-4FA8-A649-4E7697C6E7BB}"/>
          </ac:inkMkLst>
        </pc:inkChg>
        <pc:inkChg chg="add">
          <ac:chgData name="Viet Anh Nguyen" userId="b95f61ff061388d5" providerId="LiveId" clId="{63A4074C-12D4-42CC-A380-9EE05C25C2F3}" dt="2022-01-19T10:29:33.166" v="4024"/>
          <ac:inkMkLst>
            <pc:docMk/>
            <pc:sldMk cId="1150643526" sldId="294"/>
            <ac:inkMk id="123" creationId="{F2E8E22F-E74F-4984-91CE-D2874A6635CA}"/>
          </ac:inkMkLst>
        </pc:inkChg>
        <pc:inkChg chg="add del">
          <ac:chgData name="Viet Anh Nguyen" userId="b95f61ff061388d5" providerId="LiveId" clId="{63A4074C-12D4-42CC-A380-9EE05C25C2F3}" dt="2022-01-19T10:29:37.032" v="4031"/>
          <ac:inkMkLst>
            <pc:docMk/>
            <pc:sldMk cId="1150643526" sldId="294"/>
            <ac:inkMk id="124" creationId="{C097FB87-3525-46E3-B366-2173173E446E}"/>
          </ac:inkMkLst>
        </pc:inkChg>
        <pc:inkChg chg="add del">
          <ac:chgData name="Viet Anh Nguyen" userId="b95f61ff061388d5" providerId="LiveId" clId="{63A4074C-12D4-42CC-A380-9EE05C25C2F3}" dt="2022-01-19T10:29:37.032" v="4031"/>
          <ac:inkMkLst>
            <pc:docMk/>
            <pc:sldMk cId="1150643526" sldId="294"/>
            <ac:inkMk id="125" creationId="{57A9FD7A-AC29-40F0-933B-6E6F8EF3E837}"/>
          </ac:inkMkLst>
        </pc:inkChg>
        <pc:inkChg chg="add del">
          <ac:chgData name="Viet Anh Nguyen" userId="b95f61ff061388d5" providerId="LiveId" clId="{63A4074C-12D4-42CC-A380-9EE05C25C2F3}" dt="2022-01-19T10:29:37.032" v="4031"/>
          <ac:inkMkLst>
            <pc:docMk/>
            <pc:sldMk cId="1150643526" sldId="294"/>
            <ac:inkMk id="126" creationId="{79DAA5FE-40DF-48DD-9901-BEC384985D89}"/>
          </ac:inkMkLst>
        </pc:inkChg>
        <pc:inkChg chg="add del">
          <ac:chgData name="Viet Anh Nguyen" userId="b95f61ff061388d5" providerId="LiveId" clId="{63A4074C-12D4-42CC-A380-9EE05C25C2F3}" dt="2022-01-19T10:29:37.032" v="4031"/>
          <ac:inkMkLst>
            <pc:docMk/>
            <pc:sldMk cId="1150643526" sldId="294"/>
            <ac:inkMk id="127" creationId="{4C61CC9A-62F1-42F1-BC9C-6FAD99E097D9}"/>
          </ac:inkMkLst>
        </pc:inkChg>
        <pc:inkChg chg="add del">
          <ac:chgData name="Viet Anh Nguyen" userId="b95f61ff061388d5" providerId="LiveId" clId="{63A4074C-12D4-42CC-A380-9EE05C25C2F3}" dt="2022-01-19T10:29:37.032" v="4031"/>
          <ac:inkMkLst>
            <pc:docMk/>
            <pc:sldMk cId="1150643526" sldId="294"/>
            <ac:inkMk id="128" creationId="{A180C03B-47FA-4939-A7FD-4281F49D1DDE}"/>
          </ac:inkMkLst>
        </pc:inkChg>
        <pc:inkChg chg="add del">
          <ac:chgData name="Viet Anh Nguyen" userId="b95f61ff061388d5" providerId="LiveId" clId="{63A4074C-12D4-42CC-A380-9EE05C25C2F3}" dt="2022-01-19T10:29:37.032" v="4031"/>
          <ac:inkMkLst>
            <pc:docMk/>
            <pc:sldMk cId="1150643526" sldId="294"/>
            <ac:inkMk id="129" creationId="{F4AD2013-096F-489B-8D81-6B1C16E2D19A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0" creationId="{DBDF692B-0121-45DE-872C-7F135CA29B4B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1" creationId="{291DD57F-9AB4-40F1-B4A5-939B2D8E37BC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2" creationId="{8683F777-4208-4828-89B5-F027CB0A8879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3" creationId="{681AF663-4A26-4A6C-BE8D-78C99CDC77F4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4" creationId="{6403382C-C77D-41C3-B56D-B539ED9DD96D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5" creationId="{F032BFE9-75CA-4306-BD40-542DFE55694C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6" creationId="{6AE065A6-DE59-47AF-B0D9-1CBCE37C00ED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7" creationId="{DC66C85A-A4B7-4182-A01C-99562E2A2C33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8" creationId="{D8AE9B33-DD52-46BE-8677-492423353E1A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39" creationId="{2ECB16A3-FBE0-4EF4-8CCD-C954B091FD05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40" creationId="{2C02B8BC-1383-4A9F-8898-C4796543C438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41" creationId="{706CCB6B-11A0-4647-BF38-D0A65919AB7F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42" creationId="{716F10F6-4858-4720-AB2D-CFFD3A1488B8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43" creationId="{C139B552-8FDB-46AD-87AD-29A64F12F4A1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44" creationId="{DEC1D7E0-C150-4D08-88D7-F5984C519A68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45" creationId="{03F0D2A4-99CC-4DE9-8C06-290FA23358CC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46" creationId="{13DB2E20-69B7-4A8A-937B-2CB92FD4D572}"/>
          </ac:inkMkLst>
        </pc:inkChg>
        <pc:inkChg chg="add del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47" creationId="{C4267F3C-A891-4A27-9A12-B04BB0230F65}"/>
          </ac:inkMkLst>
        </pc:inkChg>
        <pc:inkChg chg="add del">
          <ac:chgData name="Viet Anh Nguyen" userId="b95f61ff061388d5" providerId="LiveId" clId="{63A4074C-12D4-42CC-A380-9EE05C25C2F3}" dt="2022-01-19T10:29:47.053" v="4053"/>
          <ac:inkMkLst>
            <pc:docMk/>
            <pc:sldMk cId="1150643526" sldId="294"/>
            <ac:inkMk id="148" creationId="{1939AE38-2C2A-41DB-B894-94AE39D0EF7D}"/>
          </ac:inkMkLst>
        </pc:inkChg>
        <pc:inkChg chg="add">
          <ac:chgData name="Viet Anh Nguyen" userId="b95f61ff061388d5" providerId="LiveId" clId="{63A4074C-12D4-42CC-A380-9EE05C25C2F3}" dt="2022-01-19T10:29:45.110" v="4049"/>
          <ac:inkMkLst>
            <pc:docMk/>
            <pc:sldMk cId="1150643526" sldId="294"/>
            <ac:inkMk id="149" creationId="{41620782-A675-46A1-8961-1E3BC7276D2A}"/>
          </ac:inkMkLst>
        </pc:inkChg>
        <pc:inkChg chg="add del">
          <ac:chgData name="Viet Anh Nguyen" userId="b95f61ff061388d5" providerId="LiveId" clId="{63A4074C-12D4-42CC-A380-9EE05C25C2F3}" dt="2022-01-19T10:29:47.053" v="4053"/>
          <ac:inkMkLst>
            <pc:docMk/>
            <pc:sldMk cId="1150643526" sldId="294"/>
            <ac:inkMk id="150" creationId="{A7515F49-5FD5-4239-B688-F76FE6A6F1FF}"/>
          </ac:inkMkLst>
        </pc:inkChg>
        <pc:inkChg chg="add del">
          <ac:chgData name="Viet Anh Nguyen" userId="b95f61ff061388d5" providerId="LiveId" clId="{63A4074C-12D4-42CC-A380-9EE05C25C2F3}" dt="2022-01-19T10:29:47.053" v="4053"/>
          <ac:inkMkLst>
            <pc:docMk/>
            <pc:sldMk cId="1150643526" sldId="294"/>
            <ac:inkMk id="151" creationId="{7828C300-8266-4436-B9DB-5B2CB314BCD7}"/>
          </ac:inkMkLst>
        </pc:inkChg>
        <pc:inkChg chg="add del">
          <ac:chgData name="Viet Anh Nguyen" userId="b95f61ff061388d5" providerId="LiveId" clId="{63A4074C-12D4-42CC-A380-9EE05C25C2F3}" dt="2022-01-19T10:29:47.053" v="4053"/>
          <ac:inkMkLst>
            <pc:docMk/>
            <pc:sldMk cId="1150643526" sldId="294"/>
            <ac:inkMk id="152" creationId="{8950E31B-94DC-4909-81ED-95A449BCDA85}"/>
          </ac:inkMkLst>
        </pc:inkChg>
        <pc:inkChg chg="add del">
          <ac:chgData name="Viet Anh Nguyen" userId="b95f61ff061388d5" providerId="LiveId" clId="{63A4074C-12D4-42CC-A380-9EE05C25C2F3}" dt="2022-01-19T10:29:48.726" v="4056"/>
          <ac:inkMkLst>
            <pc:docMk/>
            <pc:sldMk cId="1150643526" sldId="294"/>
            <ac:inkMk id="153" creationId="{7252611E-D876-46D9-9A57-9042133D6405}"/>
          </ac:inkMkLst>
        </pc:inkChg>
        <pc:inkChg chg="add del">
          <ac:chgData name="Viet Anh Nguyen" userId="b95f61ff061388d5" providerId="LiveId" clId="{63A4074C-12D4-42CC-A380-9EE05C25C2F3}" dt="2022-01-19T10:29:48.726" v="4056"/>
          <ac:inkMkLst>
            <pc:docMk/>
            <pc:sldMk cId="1150643526" sldId="294"/>
            <ac:inkMk id="154" creationId="{7FD33A99-2832-4F26-9531-BE758B6F0C7D}"/>
          </ac:inkMkLst>
        </pc:inkChg>
        <pc:inkChg chg="add del">
          <ac:chgData name="Viet Anh Nguyen" userId="b95f61ff061388d5" providerId="LiveId" clId="{63A4074C-12D4-42CC-A380-9EE05C25C2F3}" dt="2022-01-19T10:29:48.726" v="4056"/>
          <ac:inkMkLst>
            <pc:docMk/>
            <pc:sldMk cId="1150643526" sldId="294"/>
            <ac:inkMk id="155" creationId="{E68A0E3F-B3C3-4F91-BFC9-D6E883A3FA3D}"/>
          </ac:inkMkLst>
        </pc:inkChg>
        <pc:inkChg chg="add del">
          <ac:chgData name="Viet Anh Nguyen" userId="b95f61ff061388d5" providerId="LiveId" clId="{63A4074C-12D4-42CC-A380-9EE05C25C2F3}" dt="2022-01-19T10:29:51.675" v="4061"/>
          <ac:inkMkLst>
            <pc:docMk/>
            <pc:sldMk cId="1150643526" sldId="294"/>
            <ac:inkMk id="156" creationId="{1D6766EB-3EA4-4FBD-8506-05F4E291F1D0}"/>
          </ac:inkMkLst>
        </pc:inkChg>
        <pc:inkChg chg="add del">
          <ac:chgData name="Viet Anh Nguyen" userId="b95f61ff061388d5" providerId="LiveId" clId="{63A4074C-12D4-42CC-A380-9EE05C25C2F3}" dt="2022-01-19T10:29:51.675" v="4061"/>
          <ac:inkMkLst>
            <pc:docMk/>
            <pc:sldMk cId="1150643526" sldId="294"/>
            <ac:inkMk id="157" creationId="{0A5F32AD-E306-4360-8E7C-EEE734DE23AB}"/>
          </ac:inkMkLst>
        </pc:inkChg>
        <pc:inkChg chg="add del">
          <ac:chgData name="Viet Anh Nguyen" userId="b95f61ff061388d5" providerId="LiveId" clId="{63A4074C-12D4-42CC-A380-9EE05C25C2F3}" dt="2022-01-19T10:29:51.675" v="4061"/>
          <ac:inkMkLst>
            <pc:docMk/>
            <pc:sldMk cId="1150643526" sldId="294"/>
            <ac:inkMk id="158" creationId="{DF4F08E9-713D-46F4-8C92-5168F2A4A5F5}"/>
          </ac:inkMkLst>
        </pc:inkChg>
        <pc:inkChg chg="add del">
          <ac:chgData name="Viet Anh Nguyen" userId="b95f61ff061388d5" providerId="LiveId" clId="{63A4074C-12D4-42CC-A380-9EE05C25C2F3}" dt="2022-01-19T10:29:51.675" v="4061"/>
          <ac:inkMkLst>
            <pc:docMk/>
            <pc:sldMk cId="1150643526" sldId="294"/>
            <ac:inkMk id="159" creationId="{BE9F3872-547D-4DC0-82B8-5343CA7EE3E3}"/>
          </ac:inkMkLst>
        </pc:inkChg>
        <pc:inkChg chg="add del">
          <ac:chgData name="Viet Anh Nguyen" userId="b95f61ff061388d5" providerId="LiveId" clId="{63A4074C-12D4-42CC-A380-9EE05C25C2F3}" dt="2022-01-19T10:29:51.675" v="4061"/>
          <ac:inkMkLst>
            <pc:docMk/>
            <pc:sldMk cId="1150643526" sldId="294"/>
            <ac:inkMk id="160" creationId="{8D558344-CA2F-46A3-92A7-41ED75411B51}"/>
          </ac:inkMkLst>
        </pc:inkChg>
        <pc:inkChg chg="add">
          <ac:chgData name="Viet Anh Nguyen" userId="b95f61ff061388d5" providerId="LiveId" clId="{63A4074C-12D4-42CC-A380-9EE05C25C2F3}" dt="2022-01-19T10:29:51.675" v="4061"/>
          <ac:inkMkLst>
            <pc:docMk/>
            <pc:sldMk cId="1150643526" sldId="294"/>
            <ac:inkMk id="161" creationId="{BB4FB58D-0E11-4329-824A-CFC4493EAD79}"/>
          </ac:inkMkLst>
        </pc:inkChg>
        <pc:inkChg chg="add del">
          <ac:chgData name="Viet Anh Nguyen" userId="b95f61ff061388d5" providerId="LiveId" clId="{63A4074C-12D4-42CC-A380-9EE05C25C2F3}" dt="2022-01-19T10:29:55.178" v="4064"/>
          <ac:inkMkLst>
            <pc:docMk/>
            <pc:sldMk cId="1150643526" sldId="294"/>
            <ac:inkMk id="162" creationId="{A5D42CC2-7265-4BB2-A224-ADCA1C12DE91}"/>
          </ac:inkMkLst>
        </pc:inkChg>
        <pc:inkChg chg="add del">
          <ac:chgData name="Viet Anh Nguyen" userId="b95f61ff061388d5" providerId="LiveId" clId="{63A4074C-12D4-42CC-A380-9EE05C25C2F3}" dt="2022-01-19T10:29:55.178" v="4064"/>
          <ac:inkMkLst>
            <pc:docMk/>
            <pc:sldMk cId="1150643526" sldId="294"/>
            <ac:inkMk id="163" creationId="{4D2F9920-922F-492E-B8A1-C50CDC2EEBAF}"/>
          </ac:inkMkLst>
        </pc:inkChg>
        <pc:inkChg chg="add">
          <ac:chgData name="Viet Anh Nguyen" userId="b95f61ff061388d5" providerId="LiveId" clId="{63A4074C-12D4-42CC-A380-9EE05C25C2F3}" dt="2022-01-19T10:29:55.178" v="4064"/>
          <ac:inkMkLst>
            <pc:docMk/>
            <pc:sldMk cId="1150643526" sldId="294"/>
            <ac:inkMk id="164" creationId="{A503A705-3EF7-48C3-926D-4210753F10C8}"/>
          </ac:inkMkLst>
        </pc:inkChg>
        <pc:inkChg chg="add del">
          <ac:chgData name="Viet Anh Nguyen" userId="b95f61ff061388d5" providerId="LiveId" clId="{63A4074C-12D4-42CC-A380-9EE05C25C2F3}" dt="2022-01-19T10:30:55.409" v="4095"/>
          <ac:inkMkLst>
            <pc:docMk/>
            <pc:sldMk cId="1150643526" sldId="294"/>
            <ac:inkMk id="165" creationId="{C610E702-BD78-429C-9A4F-54B0EA30287F}"/>
          </ac:inkMkLst>
        </pc:inkChg>
        <pc:inkChg chg="add del">
          <ac:chgData name="Viet Anh Nguyen" userId="b95f61ff061388d5" providerId="LiveId" clId="{63A4074C-12D4-42CC-A380-9EE05C25C2F3}" dt="2022-01-19T10:30:55.409" v="4095"/>
          <ac:inkMkLst>
            <pc:docMk/>
            <pc:sldMk cId="1150643526" sldId="294"/>
            <ac:inkMk id="166" creationId="{268170D1-188A-4A5A-AFCD-CD19B02E728E}"/>
          </ac:inkMkLst>
        </pc:inkChg>
        <pc:inkChg chg="add del">
          <ac:chgData name="Viet Anh Nguyen" userId="b95f61ff061388d5" providerId="LiveId" clId="{63A4074C-12D4-42CC-A380-9EE05C25C2F3}" dt="2022-01-19T10:30:55.409" v="4095"/>
          <ac:inkMkLst>
            <pc:docMk/>
            <pc:sldMk cId="1150643526" sldId="294"/>
            <ac:inkMk id="167" creationId="{B4CDE4E2-1777-4D82-965B-08318369E103}"/>
          </ac:inkMkLst>
        </pc:inkChg>
        <pc:inkChg chg="add del">
          <ac:chgData name="Viet Anh Nguyen" userId="b95f61ff061388d5" providerId="LiveId" clId="{63A4074C-12D4-42CC-A380-9EE05C25C2F3}" dt="2022-01-19T10:30:55.409" v="4095"/>
          <ac:inkMkLst>
            <pc:docMk/>
            <pc:sldMk cId="1150643526" sldId="294"/>
            <ac:inkMk id="168" creationId="{C905DC12-A99E-4AAA-9134-ECC167EC7BA9}"/>
          </ac:inkMkLst>
        </pc:inkChg>
        <pc:inkChg chg="add del">
          <ac:chgData name="Viet Anh Nguyen" userId="b95f61ff061388d5" providerId="LiveId" clId="{63A4074C-12D4-42CC-A380-9EE05C25C2F3}" dt="2022-01-19T10:30:55.409" v="4095"/>
          <ac:inkMkLst>
            <pc:docMk/>
            <pc:sldMk cId="1150643526" sldId="294"/>
            <ac:inkMk id="169" creationId="{68F0C818-485B-4FE4-AF43-8FFCDB3D140A}"/>
          </ac:inkMkLst>
        </pc:inkChg>
        <pc:inkChg chg="add del">
          <ac:chgData name="Viet Anh Nguyen" userId="b95f61ff061388d5" providerId="LiveId" clId="{63A4074C-12D4-42CC-A380-9EE05C25C2F3}" dt="2022-01-19T10:30:55.409" v="4095"/>
          <ac:inkMkLst>
            <pc:docMk/>
            <pc:sldMk cId="1150643526" sldId="294"/>
            <ac:inkMk id="170" creationId="{6E9DB8CB-D937-4D3A-93AB-0BBEC94DAD72}"/>
          </ac:inkMkLst>
        </pc:inkChg>
        <pc:inkChg chg="add del">
          <ac:chgData name="Viet Anh Nguyen" userId="b95f61ff061388d5" providerId="LiveId" clId="{63A4074C-12D4-42CC-A380-9EE05C25C2F3}" dt="2022-01-19T10:30:55.409" v="4095"/>
          <ac:inkMkLst>
            <pc:docMk/>
            <pc:sldMk cId="1150643526" sldId="294"/>
            <ac:inkMk id="171" creationId="{42322DD3-E84B-4B7F-B891-A5D169F2AAA3}"/>
          </ac:inkMkLst>
        </pc:inkChg>
        <pc:inkChg chg="add del">
          <ac:chgData name="Viet Anh Nguyen" userId="b95f61ff061388d5" providerId="LiveId" clId="{63A4074C-12D4-42CC-A380-9EE05C25C2F3}" dt="2022-01-19T10:30:57.907" v="4097"/>
          <ac:inkMkLst>
            <pc:docMk/>
            <pc:sldMk cId="1150643526" sldId="294"/>
            <ac:inkMk id="172" creationId="{F72C7423-F79C-428F-B387-F3B7D0506524}"/>
          </ac:inkMkLst>
        </pc:inkChg>
        <pc:inkChg chg="add del">
          <ac:chgData name="Viet Anh Nguyen" userId="b95f61ff061388d5" providerId="LiveId" clId="{63A4074C-12D4-42CC-A380-9EE05C25C2F3}" dt="2022-01-19T10:30:57.907" v="4097"/>
          <ac:inkMkLst>
            <pc:docMk/>
            <pc:sldMk cId="1150643526" sldId="294"/>
            <ac:inkMk id="173" creationId="{DF6D0DA1-646A-4E9A-944F-152851FD9433}"/>
          </ac:inkMkLst>
        </pc:inkChg>
        <pc:inkChg chg="add">
          <ac:chgData name="Viet Anh Nguyen" userId="b95f61ff061388d5" providerId="LiveId" clId="{63A4074C-12D4-42CC-A380-9EE05C25C2F3}" dt="2022-01-19T10:30:57.907" v="4097"/>
          <ac:inkMkLst>
            <pc:docMk/>
            <pc:sldMk cId="1150643526" sldId="294"/>
            <ac:inkMk id="174" creationId="{72664BEF-07B8-4F85-A8D4-2447808EB256}"/>
          </ac:inkMkLst>
        </pc:inkChg>
      </pc:sldChg>
      <pc:sldChg chg="addSp delSp mod">
        <pc:chgData name="Viet Anh Nguyen" userId="b95f61ff061388d5" providerId="LiveId" clId="{63A4074C-12D4-42CC-A380-9EE05C25C2F3}" dt="2022-01-19T07:14:33.359" v="1383"/>
        <pc:sldMkLst>
          <pc:docMk/>
          <pc:sldMk cId="975704828" sldId="296"/>
        </pc:sldMkLst>
        <pc:inkChg chg="add">
          <ac:chgData name="Viet Anh Nguyen" userId="b95f61ff061388d5" providerId="LiveId" clId="{63A4074C-12D4-42CC-A380-9EE05C25C2F3}" dt="2022-01-19T07:12:58.339" v="1304" actId="9405"/>
          <ac:inkMkLst>
            <pc:docMk/>
            <pc:sldMk cId="975704828" sldId="296"/>
            <ac:inkMk id="2" creationId="{55D6413D-E7BC-4C4C-89AD-0FB73DF7CE34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4" creationId="{D3C3426E-7D5C-4865-86AB-939C7901802C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5" creationId="{9ABCE4D1-9260-45D7-8929-4810D433DB67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6" creationId="{34B03830-6542-4E87-9ABF-4B0BED5C3FF1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7" creationId="{6AC3F01E-62A6-452E-A954-F09A9FF49EC7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8" creationId="{256872E2-F0A2-4D82-A470-24FA6819D570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9" creationId="{F1D3F71D-EC82-41C4-A2EF-8005A78DD617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10" creationId="{FA16EC83-AC26-4603-87BF-17F703B35DF2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11" creationId="{1F774F93-67BC-4369-B62F-6A60F57E9F7F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12" creationId="{461E539A-49E0-4D67-97F9-4130417724C9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13" creationId="{CECFC22A-498B-4974-954D-C35F3818BE2B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14" creationId="{86ACF6D8-9E1A-4141-857E-F21031C1B311}"/>
          </ac:inkMkLst>
        </pc:inkChg>
        <pc:inkChg chg="add del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15" creationId="{37BA6D37-B6D1-432B-9527-7D3666494A70}"/>
          </ac:inkMkLst>
        </pc:inkChg>
        <pc:inkChg chg="add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16" creationId="{AD516942-462F-444A-B1AA-456AAEA49932}"/>
          </ac:inkMkLst>
        </pc:inkChg>
        <pc:inkChg chg="add">
          <ac:chgData name="Viet Anh Nguyen" userId="b95f61ff061388d5" providerId="LiveId" clId="{63A4074C-12D4-42CC-A380-9EE05C25C2F3}" dt="2022-01-19T07:13:03.916" v="1317"/>
          <ac:inkMkLst>
            <pc:docMk/>
            <pc:sldMk cId="975704828" sldId="296"/>
            <ac:inkMk id="17" creationId="{CA899997-F67A-4ACB-A169-ADAEE42B443E}"/>
          </ac:inkMkLst>
        </pc:inkChg>
        <pc:inkChg chg="add del">
          <ac:chgData name="Viet Anh Nguyen" userId="b95f61ff061388d5" providerId="LiveId" clId="{63A4074C-12D4-42CC-A380-9EE05C25C2F3}" dt="2022-01-19T07:13:12.436" v="1323"/>
          <ac:inkMkLst>
            <pc:docMk/>
            <pc:sldMk cId="975704828" sldId="296"/>
            <ac:inkMk id="18" creationId="{13AA6D4D-1875-43E0-8971-54850284A5FF}"/>
          </ac:inkMkLst>
        </pc:inkChg>
        <pc:inkChg chg="add del">
          <ac:chgData name="Viet Anh Nguyen" userId="b95f61ff061388d5" providerId="LiveId" clId="{63A4074C-12D4-42CC-A380-9EE05C25C2F3}" dt="2022-01-19T07:13:12.436" v="1323"/>
          <ac:inkMkLst>
            <pc:docMk/>
            <pc:sldMk cId="975704828" sldId="296"/>
            <ac:inkMk id="19" creationId="{118F5C23-7C85-407A-9311-C67D769C31E6}"/>
          </ac:inkMkLst>
        </pc:inkChg>
        <pc:inkChg chg="add del">
          <ac:chgData name="Viet Anh Nguyen" userId="b95f61ff061388d5" providerId="LiveId" clId="{63A4074C-12D4-42CC-A380-9EE05C25C2F3}" dt="2022-01-19T07:13:12.436" v="1323"/>
          <ac:inkMkLst>
            <pc:docMk/>
            <pc:sldMk cId="975704828" sldId="296"/>
            <ac:inkMk id="20" creationId="{93EF57CD-B74D-4DFE-9BAC-FE1746E87D32}"/>
          </ac:inkMkLst>
        </pc:inkChg>
        <pc:inkChg chg="add del">
          <ac:chgData name="Viet Anh Nguyen" userId="b95f61ff061388d5" providerId="LiveId" clId="{63A4074C-12D4-42CC-A380-9EE05C25C2F3}" dt="2022-01-19T07:13:12.436" v="1323"/>
          <ac:inkMkLst>
            <pc:docMk/>
            <pc:sldMk cId="975704828" sldId="296"/>
            <ac:inkMk id="21" creationId="{9FF00D03-FCA1-45BC-BEE7-740F0595D898}"/>
          </ac:inkMkLst>
        </pc:inkChg>
        <pc:inkChg chg="add del">
          <ac:chgData name="Viet Anh Nguyen" userId="b95f61ff061388d5" providerId="LiveId" clId="{63A4074C-12D4-42CC-A380-9EE05C25C2F3}" dt="2022-01-19T07:13:12.436" v="1323"/>
          <ac:inkMkLst>
            <pc:docMk/>
            <pc:sldMk cId="975704828" sldId="296"/>
            <ac:inkMk id="22" creationId="{957FE362-89D5-4233-9479-0D7505D92633}"/>
          </ac:inkMkLst>
        </pc:inkChg>
        <pc:inkChg chg="add">
          <ac:chgData name="Viet Anh Nguyen" userId="b95f61ff061388d5" providerId="LiveId" clId="{63A4074C-12D4-42CC-A380-9EE05C25C2F3}" dt="2022-01-19T07:13:12.436" v="1323"/>
          <ac:inkMkLst>
            <pc:docMk/>
            <pc:sldMk cId="975704828" sldId="296"/>
            <ac:inkMk id="23" creationId="{8971C41A-7A5E-4F89-86E6-637593CCE23A}"/>
          </ac:inkMkLst>
        </pc:inkChg>
        <pc:inkChg chg="add del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24" creationId="{9CC75E4E-7D34-427E-BD52-7C45353C6E06}"/>
          </ac:inkMkLst>
        </pc:inkChg>
        <pc:inkChg chg="add del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25" creationId="{97D5BD06-CC79-4182-92CD-0D8E711D6B96}"/>
          </ac:inkMkLst>
        </pc:inkChg>
        <pc:inkChg chg="add del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26" creationId="{17525478-794E-4584-A1FF-8CC59099064B}"/>
          </ac:inkMkLst>
        </pc:inkChg>
        <pc:inkChg chg="add del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27" creationId="{D6B00334-1226-4F74-A7EA-83B6CF37D69D}"/>
          </ac:inkMkLst>
        </pc:inkChg>
        <pc:inkChg chg="add del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28" creationId="{F2E1CF89-47EE-46B6-AE90-B9B7CE433C6D}"/>
          </ac:inkMkLst>
        </pc:inkChg>
        <pc:inkChg chg="add del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29" creationId="{C59FB25B-A909-4F0C-ADC2-CFE4C2A6D6F4}"/>
          </ac:inkMkLst>
        </pc:inkChg>
        <pc:inkChg chg="add del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30" creationId="{D38B6C1A-DEEA-480B-A72D-A761DB9B0EA8}"/>
          </ac:inkMkLst>
        </pc:inkChg>
        <pc:inkChg chg="add del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31" creationId="{DFEA3DAD-E086-48AB-8EA6-97B756BB2DD0}"/>
          </ac:inkMkLst>
        </pc:inkChg>
        <pc:inkChg chg="add del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32" creationId="{E95DCD41-7BEF-450B-ABAA-931DF01C049B}"/>
          </ac:inkMkLst>
        </pc:inkChg>
        <pc:inkChg chg="add">
          <ac:chgData name="Viet Anh Nguyen" userId="b95f61ff061388d5" providerId="LiveId" clId="{63A4074C-12D4-42CC-A380-9EE05C25C2F3}" dt="2022-01-19T07:13:18.681" v="1333" actId="9405"/>
          <ac:inkMkLst>
            <pc:docMk/>
            <pc:sldMk cId="975704828" sldId="296"/>
            <ac:inkMk id="33" creationId="{320C7C0E-4F6B-4150-9B03-76F82CC89A16}"/>
          </ac:inkMkLst>
        </pc:inkChg>
        <pc:inkChg chg="add">
          <ac:chgData name="Viet Anh Nguyen" userId="b95f61ff061388d5" providerId="LiveId" clId="{63A4074C-12D4-42CC-A380-9EE05C25C2F3}" dt="2022-01-19T07:13:19.604" v="1334"/>
          <ac:inkMkLst>
            <pc:docMk/>
            <pc:sldMk cId="975704828" sldId="296"/>
            <ac:inkMk id="34" creationId="{267DAE04-D677-4BAD-A8AF-EE5AA8DA61A7}"/>
          </ac:inkMkLst>
        </pc:inkChg>
        <pc:inkChg chg="add del">
          <ac:chgData name="Viet Anh Nguyen" userId="b95f61ff061388d5" providerId="LiveId" clId="{63A4074C-12D4-42CC-A380-9EE05C25C2F3}" dt="2022-01-19T07:13:25.537" v="1342"/>
          <ac:inkMkLst>
            <pc:docMk/>
            <pc:sldMk cId="975704828" sldId="296"/>
            <ac:inkMk id="35" creationId="{4C17A387-F623-4C14-9295-2A477E44DEB5}"/>
          </ac:inkMkLst>
        </pc:inkChg>
        <pc:inkChg chg="add del">
          <ac:chgData name="Viet Anh Nguyen" userId="b95f61ff061388d5" providerId="LiveId" clId="{63A4074C-12D4-42CC-A380-9EE05C25C2F3}" dt="2022-01-19T07:13:25.537" v="1342"/>
          <ac:inkMkLst>
            <pc:docMk/>
            <pc:sldMk cId="975704828" sldId="296"/>
            <ac:inkMk id="36" creationId="{E3DA7D72-455F-4069-9ECC-6439BBAFD22E}"/>
          </ac:inkMkLst>
        </pc:inkChg>
        <pc:inkChg chg="add del">
          <ac:chgData name="Viet Anh Nguyen" userId="b95f61ff061388d5" providerId="LiveId" clId="{63A4074C-12D4-42CC-A380-9EE05C25C2F3}" dt="2022-01-19T07:13:25.537" v="1342"/>
          <ac:inkMkLst>
            <pc:docMk/>
            <pc:sldMk cId="975704828" sldId="296"/>
            <ac:inkMk id="37" creationId="{61CDA2D5-0245-4B45-9A15-332D7E5A3425}"/>
          </ac:inkMkLst>
        </pc:inkChg>
        <pc:inkChg chg="add del">
          <ac:chgData name="Viet Anh Nguyen" userId="b95f61ff061388d5" providerId="LiveId" clId="{63A4074C-12D4-42CC-A380-9EE05C25C2F3}" dt="2022-01-19T07:13:25.537" v="1342"/>
          <ac:inkMkLst>
            <pc:docMk/>
            <pc:sldMk cId="975704828" sldId="296"/>
            <ac:inkMk id="38" creationId="{FDEFBF0B-D1B6-40DA-86A2-6EB646512FEA}"/>
          </ac:inkMkLst>
        </pc:inkChg>
        <pc:inkChg chg="add del">
          <ac:chgData name="Viet Anh Nguyen" userId="b95f61ff061388d5" providerId="LiveId" clId="{63A4074C-12D4-42CC-A380-9EE05C25C2F3}" dt="2022-01-19T07:13:25.537" v="1342"/>
          <ac:inkMkLst>
            <pc:docMk/>
            <pc:sldMk cId="975704828" sldId="296"/>
            <ac:inkMk id="39" creationId="{3DA955D9-2775-48E1-B4FF-C427C09CA02D}"/>
          </ac:inkMkLst>
        </pc:inkChg>
        <pc:inkChg chg="add del">
          <ac:chgData name="Viet Anh Nguyen" userId="b95f61ff061388d5" providerId="LiveId" clId="{63A4074C-12D4-42CC-A380-9EE05C25C2F3}" dt="2022-01-19T07:13:25.537" v="1342"/>
          <ac:inkMkLst>
            <pc:docMk/>
            <pc:sldMk cId="975704828" sldId="296"/>
            <ac:inkMk id="40" creationId="{1D97E881-46E8-4E43-AFC8-90F6E1E71A8A}"/>
          </ac:inkMkLst>
        </pc:inkChg>
        <pc:inkChg chg="add del">
          <ac:chgData name="Viet Anh Nguyen" userId="b95f61ff061388d5" providerId="LiveId" clId="{63A4074C-12D4-42CC-A380-9EE05C25C2F3}" dt="2022-01-19T07:13:25.537" v="1342"/>
          <ac:inkMkLst>
            <pc:docMk/>
            <pc:sldMk cId="975704828" sldId="296"/>
            <ac:inkMk id="41" creationId="{711F3468-F0A5-43B6-878E-191CC9BDAF69}"/>
          </ac:inkMkLst>
        </pc:inkChg>
        <pc:inkChg chg="add del">
          <ac:chgData name="Viet Anh Nguyen" userId="b95f61ff061388d5" providerId="LiveId" clId="{63A4074C-12D4-42CC-A380-9EE05C25C2F3}" dt="2022-01-19T07:13:27.750" v="1347"/>
          <ac:inkMkLst>
            <pc:docMk/>
            <pc:sldMk cId="975704828" sldId="296"/>
            <ac:inkMk id="42" creationId="{2FE9FCBC-9631-424F-9494-51B81987B271}"/>
          </ac:inkMkLst>
        </pc:inkChg>
        <pc:inkChg chg="add del">
          <ac:chgData name="Viet Anh Nguyen" userId="b95f61ff061388d5" providerId="LiveId" clId="{63A4074C-12D4-42CC-A380-9EE05C25C2F3}" dt="2022-01-19T07:13:27.750" v="1347"/>
          <ac:inkMkLst>
            <pc:docMk/>
            <pc:sldMk cId="975704828" sldId="296"/>
            <ac:inkMk id="43" creationId="{685BC92C-CA5A-434A-8144-8ED8D0015E60}"/>
          </ac:inkMkLst>
        </pc:inkChg>
        <pc:inkChg chg="add del">
          <ac:chgData name="Viet Anh Nguyen" userId="b95f61ff061388d5" providerId="LiveId" clId="{63A4074C-12D4-42CC-A380-9EE05C25C2F3}" dt="2022-01-19T07:13:27.750" v="1347"/>
          <ac:inkMkLst>
            <pc:docMk/>
            <pc:sldMk cId="975704828" sldId="296"/>
            <ac:inkMk id="44" creationId="{EC2CCB7D-646B-4B67-A6E9-8A45396A5F95}"/>
          </ac:inkMkLst>
        </pc:inkChg>
        <pc:inkChg chg="add del">
          <ac:chgData name="Viet Anh Nguyen" userId="b95f61ff061388d5" providerId="LiveId" clId="{63A4074C-12D4-42CC-A380-9EE05C25C2F3}" dt="2022-01-19T07:13:27.750" v="1347"/>
          <ac:inkMkLst>
            <pc:docMk/>
            <pc:sldMk cId="975704828" sldId="296"/>
            <ac:inkMk id="45" creationId="{19CC17E3-FF77-4925-A629-FEAD68202F08}"/>
          </ac:inkMkLst>
        </pc:inkChg>
        <pc:inkChg chg="add del">
          <ac:chgData name="Viet Anh Nguyen" userId="b95f61ff061388d5" providerId="LiveId" clId="{63A4074C-12D4-42CC-A380-9EE05C25C2F3}" dt="2022-01-19T07:13:27.750" v="1347"/>
          <ac:inkMkLst>
            <pc:docMk/>
            <pc:sldMk cId="975704828" sldId="296"/>
            <ac:inkMk id="46" creationId="{579CB967-7EB8-4165-BB2A-AD39D4E8B373}"/>
          </ac:inkMkLst>
        </pc:inkChg>
        <pc:inkChg chg="add del">
          <ac:chgData name="Viet Anh Nguyen" userId="b95f61ff061388d5" providerId="LiveId" clId="{63A4074C-12D4-42CC-A380-9EE05C25C2F3}" dt="2022-01-19T07:13:27.750" v="1347"/>
          <ac:inkMkLst>
            <pc:docMk/>
            <pc:sldMk cId="975704828" sldId="296"/>
            <ac:inkMk id="47" creationId="{28FEDBCD-9429-4621-9DF5-87DAB22DED35}"/>
          </ac:inkMkLst>
        </pc:inkChg>
        <pc:inkChg chg="add del">
          <ac:chgData name="Viet Anh Nguyen" userId="b95f61ff061388d5" providerId="LiveId" clId="{63A4074C-12D4-42CC-A380-9EE05C25C2F3}" dt="2022-01-19T07:13:29.554" v="1350"/>
          <ac:inkMkLst>
            <pc:docMk/>
            <pc:sldMk cId="975704828" sldId="296"/>
            <ac:inkMk id="48" creationId="{AA82B92C-91C4-49CC-A18F-74710B2A469C}"/>
          </ac:inkMkLst>
        </pc:inkChg>
        <pc:inkChg chg="add del">
          <ac:chgData name="Viet Anh Nguyen" userId="b95f61ff061388d5" providerId="LiveId" clId="{63A4074C-12D4-42CC-A380-9EE05C25C2F3}" dt="2022-01-19T07:13:29.554" v="1350"/>
          <ac:inkMkLst>
            <pc:docMk/>
            <pc:sldMk cId="975704828" sldId="296"/>
            <ac:inkMk id="49" creationId="{DF18D924-AADE-4E9C-9F84-5C37ED8D9815}"/>
          </ac:inkMkLst>
        </pc:inkChg>
        <pc:inkChg chg="add del">
          <ac:chgData name="Viet Anh Nguyen" userId="b95f61ff061388d5" providerId="LiveId" clId="{63A4074C-12D4-42CC-A380-9EE05C25C2F3}" dt="2022-01-19T07:13:29.554" v="1350"/>
          <ac:inkMkLst>
            <pc:docMk/>
            <pc:sldMk cId="975704828" sldId="296"/>
            <ac:inkMk id="50" creationId="{CAB70281-EEF1-4581-B7F7-EE7689A67E28}"/>
          </ac:inkMkLst>
        </pc:inkChg>
        <pc:inkChg chg="add">
          <ac:chgData name="Viet Anh Nguyen" userId="b95f61ff061388d5" providerId="LiveId" clId="{63A4074C-12D4-42CC-A380-9EE05C25C2F3}" dt="2022-01-19T07:13:29.554" v="1350"/>
          <ac:inkMkLst>
            <pc:docMk/>
            <pc:sldMk cId="975704828" sldId="296"/>
            <ac:inkMk id="51" creationId="{4E97DDF6-D587-43A4-B1D7-80745D11D83F}"/>
          </ac:inkMkLst>
        </pc:inkChg>
        <pc:inkChg chg="add del">
          <ac:chgData name="Viet Anh Nguyen" userId="b95f61ff061388d5" providerId="LiveId" clId="{63A4074C-12D4-42CC-A380-9EE05C25C2F3}" dt="2022-01-19T07:13:34.814" v="1355"/>
          <ac:inkMkLst>
            <pc:docMk/>
            <pc:sldMk cId="975704828" sldId="296"/>
            <ac:inkMk id="52" creationId="{E5FA819A-CAC7-455F-B32E-E6D654AAF0FB}"/>
          </ac:inkMkLst>
        </pc:inkChg>
        <pc:inkChg chg="add del">
          <ac:chgData name="Viet Anh Nguyen" userId="b95f61ff061388d5" providerId="LiveId" clId="{63A4074C-12D4-42CC-A380-9EE05C25C2F3}" dt="2022-01-19T07:13:34.814" v="1355"/>
          <ac:inkMkLst>
            <pc:docMk/>
            <pc:sldMk cId="975704828" sldId="296"/>
            <ac:inkMk id="53" creationId="{87CB7C3C-2B07-4F79-A018-DD2CA959544C}"/>
          </ac:inkMkLst>
        </pc:inkChg>
        <pc:inkChg chg="add del">
          <ac:chgData name="Viet Anh Nguyen" userId="b95f61ff061388d5" providerId="LiveId" clId="{63A4074C-12D4-42CC-A380-9EE05C25C2F3}" dt="2022-01-19T07:13:34.814" v="1355"/>
          <ac:inkMkLst>
            <pc:docMk/>
            <pc:sldMk cId="975704828" sldId="296"/>
            <ac:inkMk id="54" creationId="{FF8A014D-69BD-41BC-A014-72C1E3C9AF44}"/>
          </ac:inkMkLst>
        </pc:inkChg>
        <pc:inkChg chg="add del">
          <ac:chgData name="Viet Anh Nguyen" userId="b95f61ff061388d5" providerId="LiveId" clId="{63A4074C-12D4-42CC-A380-9EE05C25C2F3}" dt="2022-01-19T07:13:34.814" v="1355"/>
          <ac:inkMkLst>
            <pc:docMk/>
            <pc:sldMk cId="975704828" sldId="296"/>
            <ac:inkMk id="55" creationId="{B790A5B2-9434-4BFE-B4C9-2CD9AB7A4C02}"/>
          </ac:inkMkLst>
        </pc:inkChg>
        <pc:inkChg chg="add del">
          <ac:chgData name="Viet Anh Nguyen" userId="b95f61ff061388d5" providerId="LiveId" clId="{63A4074C-12D4-42CC-A380-9EE05C25C2F3}" dt="2022-01-19T07:13:36.372" v="1359"/>
          <ac:inkMkLst>
            <pc:docMk/>
            <pc:sldMk cId="975704828" sldId="296"/>
            <ac:inkMk id="56" creationId="{C1C1EED7-1A3E-4351-A955-9171BA01DD73}"/>
          </ac:inkMkLst>
        </pc:inkChg>
        <pc:inkChg chg="add del">
          <ac:chgData name="Viet Anh Nguyen" userId="b95f61ff061388d5" providerId="LiveId" clId="{63A4074C-12D4-42CC-A380-9EE05C25C2F3}" dt="2022-01-19T07:13:36.372" v="1359"/>
          <ac:inkMkLst>
            <pc:docMk/>
            <pc:sldMk cId="975704828" sldId="296"/>
            <ac:inkMk id="57" creationId="{CA03EF43-536B-48BE-9167-039271AB05BF}"/>
          </ac:inkMkLst>
        </pc:inkChg>
        <pc:inkChg chg="add del">
          <ac:chgData name="Viet Anh Nguyen" userId="b95f61ff061388d5" providerId="LiveId" clId="{63A4074C-12D4-42CC-A380-9EE05C25C2F3}" dt="2022-01-19T07:13:36.372" v="1359"/>
          <ac:inkMkLst>
            <pc:docMk/>
            <pc:sldMk cId="975704828" sldId="296"/>
            <ac:inkMk id="58" creationId="{7D2728A8-F48A-43C5-9330-186385A1D85E}"/>
          </ac:inkMkLst>
        </pc:inkChg>
        <pc:inkChg chg="add del">
          <ac:chgData name="Viet Anh Nguyen" userId="b95f61ff061388d5" providerId="LiveId" clId="{63A4074C-12D4-42CC-A380-9EE05C25C2F3}" dt="2022-01-19T07:13:36.372" v="1359"/>
          <ac:inkMkLst>
            <pc:docMk/>
            <pc:sldMk cId="975704828" sldId="296"/>
            <ac:inkMk id="59" creationId="{B12CC103-4D15-4EAB-92C0-6AC197407664}"/>
          </ac:inkMkLst>
        </pc:inkChg>
        <pc:inkChg chg="add">
          <ac:chgData name="Viet Anh Nguyen" userId="b95f61ff061388d5" providerId="LiveId" clId="{63A4074C-12D4-42CC-A380-9EE05C25C2F3}" dt="2022-01-19T07:13:36.372" v="1359"/>
          <ac:inkMkLst>
            <pc:docMk/>
            <pc:sldMk cId="975704828" sldId="296"/>
            <ac:inkMk id="60" creationId="{A04F5B6E-1C24-4C8B-9D98-27F6132F422D}"/>
          </ac:inkMkLst>
        </pc:inkChg>
        <pc:inkChg chg="add del">
          <ac:chgData name="Viet Anh Nguyen" userId="b95f61ff061388d5" providerId="LiveId" clId="{63A4074C-12D4-42CC-A380-9EE05C25C2F3}" dt="2022-01-19T07:13:43.169" v="1362"/>
          <ac:inkMkLst>
            <pc:docMk/>
            <pc:sldMk cId="975704828" sldId="296"/>
            <ac:inkMk id="61" creationId="{00100038-221B-46E2-AE0A-45230DADDF16}"/>
          </ac:inkMkLst>
        </pc:inkChg>
        <pc:inkChg chg="add del">
          <ac:chgData name="Viet Anh Nguyen" userId="b95f61ff061388d5" providerId="LiveId" clId="{63A4074C-12D4-42CC-A380-9EE05C25C2F3}" dt="2022-01-19T07:13:43.169" v="1362"/>
          <ac:inkMkLst>
            <pc:docMk/>
            <pc:sldMk cId="975704828" sldId="296"/>
            <ac:inkMk id="62" creationId="{C756E02F-5EC3-4CB5-9BC1-871E6ED69630}"/>
          </ac:inkMkLst>
        </pc:inkChg>
        <pc:inkChg chg="add">
          <ac:chgData name="Viet Anh Nguyen" userId="b95f61ff061388d5" providerId="LiveId" clId="{63A4074C-12D4-42CC-A380-9EE05C25C2F3}" dt="2022-01-19T07:13:43.169" v="1362"/>
          <ac:inkMkLst>
            <pc:docMk/>
            <pc:sldMk cId="975704828" sldId="296"/>
            <ac:inkMk id="63" creationId="{AD2AA38E-332C-43EB-8796-2D39080930F6}"/>
          </ac:inkMkLst>
        </pc:inkChg>
        <pc:inkChg chg="add">
          <ac:chgData name="Viet Anh Nguyen" userId="b95f61ff061388d5" providerId="LiveId" clId="{63A4074C-12D4-42CC-A380-9EE05C25C2F3}" dt="2022-01-19T07:13:43.703" v="1363" actId="9405"/>
          <ac:inkMkLst>
            <pc:docMk/>
            <pc:sldMk cId="975704828" sldId="296"/>
            <ac:inkMk id="64" creationId="{E2DF797B-8776-420A-9C63-B3D7635DB556}"/>
          </ac:inkMkLst>
        </pc:inkChg>
        <pc:inkChg chg="add">
          <ac:chgData name="Viet Anh Nguyen" userId="b95f61ff061388d5" providerId="LiveId" clId="{63A4074C-12D4-42CC-A380-9EE05C25C2F3}" dt="2022-01-19T07:13:44.384" v="1364" actId="9405"/>
          <ac:inkMkLst>
            <pc:docMk/>
            <pc:sldMk cId="975704828" sldId="296"/>
            <ac:inkMk id="65" creationId="{AA17E3E5-D272-4678-8D97-EA41BC9EC9A4}"/>
          </ac:inkMkLst>
        </pc:inkChg>
        <pc:inkChg chg="add del">
          <ac:chgData name="Viet Anh Nguyen" userId="b95f61ff061388d5" providerId="LiveId" clId="{63A4074C-12D4-42CC-A380-9EE05C25C2F3}" dt="2022-01-19T07:13:48.155" v="1373"/>
          <ac:inkMkLst>
            <pc:docMk/>
            <pc:sldMk cId="975704828" sldId="296"/>
            <ac:inkMk id="66" creationId="{190B052F-2520-4BD8-B14C-CBFA7B770E0F}"/>
          </ac:inkMkLst>
        </pc:inkChg>
        <pc:inkChg chg="add del">
          <ac:chgData name="Viet Anh Nguyen" userId="b95f61ff061388d5" providerId="LiveId" clId="{63A4074C-12D4-42CC-A380-9EE05C25C2F3}" dt="2022-01-19T07:13:48.155" v="1373"/>
          <ac:inkMkLst>
            <pc:docMk/>
            <pc:sldMk cId="975704828" sldId="296"/>
            <ac:inkMk id="67" creationId="{61A2FEA1-FA45-4697-B2E2-E0EE41DE507C}"/>
          </ac:inkMkLst>
        </pc:inkChg>
        <pc:inkChg chg="add del">
          <ac:chgData name="Viet Anh Nguyen" userId="b95f61ff061388d5" providerId="LiveId" clId="{63A4074C-12D4-42CC-A380-9EE05C25C2F3}" dt="2022-01-19T07:13:48.155" v="1373"/>
          <ac:inkMkLst>
            <pc:docMk/>
            <pc:sldMk cId="975704828" sldId="296"/>
            <ac:inkMk id="68" creationId="{0754582E-3EE3-4A07-BE84-8EC5677495A5}"/>
          </ac:inkMkLst>
        </pc:inkChg>
        <pc:inkChg chg="add del">
          <ac:chgData name="Viet Anh Nguyen" userId="b95f61ff061388d5" providerId="LiveId" clId="{63A4074C-12D4-42CC-A380-9EE05C25C2F3}" dt="2022-01-19T07:13:48.155" v="1373"/>
          <ac:inkMkLst>
            <pc:docMk/>
            <pc:sldMk cId="975704828" sldId="296"/>
            <ac:inkMk id="69" creationId="{932BCC01-8962-4629-BB87-32E3D1AB904D}"/>
          </ac:inkMkLst>
        </pc:inkChg>
        <pc:inkChg chg="add del">
          <ac:chgData name="Viet Anh Nguyen" userId="b95f61ff061388d5" providerId="LiveId" clId="{63A4074C-12D4-42CC-A380-9EE05C25C2F3}" dt="2022-01-19T07:13:48.155" v="1373"/>
          <ac:inkMkLst>
            <pc:docMk/>
            <pc:sldMk cId="975704828" sldId="296"/>
            <ac:inkMk id="70" creationId="{312CEA1F-2A47-4C6A-8C54-A032A2EB992E}"/>
          </ac:inkMkLst>
        </pc:inkChg>
        <pc:inkChg chg="add del">
          <ac:chgData name="Viet Anh Nguyen" userId="b95f61ff061388d5" providerId="LiveId" clId="{63A4074C-12D4-42CC-A380-9EE05C25C2F3}" dt="2022-01-19T07:13:48.155" v="1373"/>
          <ac:inkMkLst>
            <pc:docMk/>
            <pc:sldMk cId="975704828" sldId="296"/>
            <ac:inkMk id="71" creationId="{C41FE095-8B5E-40D9-A87A-D6CC551C0330}"/>
          </ac:inkMkLst>
        </pc:inkChg>
        <pc:inkChg chg="add del">
          <ac:chgData name="Viet Anh Nguyen" userId="b95f61ff061388d5" providerId="LiveId" clId="{63A4074C-12D4-42CC-A380-9EE05C25C2F3}" dt="2022-01-19T07:13:48.155" v="1373"/>
          <ac:inkMkLst>
            <pc:docMk/>
            <pc:sldMk cId="975704828" sldId="296"/>
            <ac:inkMk id="72" creationId="{984FEEA1-A38D-431E-8CD6-7F99C4C02314}"/>
          </ac:inkMkLst>
        </pc:inkChg>
        <pc:inkChg chg="add del">
          <ac:chgData name="Viet Anh Nguyen" userId="b95f61ff061388d5" providerId="LiveId" clId="{63A4074C-12D4-42CC-A380-9EE05C25C2F3}" dt="2022-01-19T07:13:48.155" v="1373"/>
          <ac:inkMkLst>
            <pc:docMk/>
            <pc:sldMk cId="975704828" sldId="296"/>
            <ac:inkMk id="73" creationId="{001F151E-F9B0-42B3-BDA7-67F7D18E68B8}"/>
          </ac:inkMkLst>
        </pc:inkChg>
        <pc:inkChg chg="add">
          <ac:chgData name="Viet Anh Nguyen" userId="b95f61ff061388d5" providerId="LiveId" clId="{63A4074C-12D4-42CC-A380-9EE05C25C2F3}" dt="2022-01-19T07:13:48.155" v="1373"/>
          <ac:inkMkLst>
            <pc:docMk/>
            <pc:sldMk cId="975704828" sldId="296"/>
            <ac:inkMk id="74" creationId="{09E3B000-F0DF-47DA-8F3A-FC84EF1A49A3}"/>
          </ac:inkMkLst>
        </pc:inkChg>
        <pc:inkChg chg="add del">
          <ac:chgData name="Viet Anh Nguyen" userId="b95f61ff061388d5" providerId="LiveId" clId="{63A4074C-12D4-42CC-A380-9EE05C25C2F3}" dt="2022-01-19T07:14:17.468" v="1377"/>
          <ac:inkMkLst>
            <pc:docMk/>
            <pc:sldMk cId="975704828" sldId="296"/>
            <ac:inkMk id="75" creationId="{5C0785B4-CC98-46E3-8045-998C026FBAED}"/>
          </ac:inkMkLst>
        </pc:inkChg>
        <pc:inkChg chg="add del">
          <ac:chgData name="Viet Anh Nguyen" userId="b95f61ff061388d5" providerId="LiveId" clId="{63A4074C-12D4-42CC-A380-9EE05C25C2F3}" dt="2022-01-19T07:14:17.468" v="1377"/>
          <ac:inkMkLst>
            <pc:docMk/>
            <pc:sldMk cId="975704828" sldId="296"/>
            <ac:inkMk id="76" creationId="{B1F1B2D9-BB80-44DC-8780-659675004592}"/>
          </ac:inkMkLst>
        </pc:inkChg>
        <pc:inkChg chg="add del">
          <ac:chgData name="Viet Anh Nguyen" userId="b95f61ff061388d5" providerId="LiveId" clId="{63A4074C-12D4-42CC-A380-9EE05C25C2F3}" dt="2022-01-19T07:14:17.468" v="1377"/>
          <ac:inkMkLst>
            <pc:docMk/>
            <pc:sldMk cId="975704828" sldId="296"/>
            <ac:inkMk id="77" creationId="{F9BDCD51-F526-44F2-B3F9-B64F895830B3}"/>
          </ac:inkMkLst>
        </pc:inkChg>
        <pc:inkChg chg="add del">
          <ac:chgData name="Viet Anh Nguyen" userId="b95f61ff061388d5" providerId="LiveId" clId="{63A4074C-12D4-42CC-A380-9EE05C25C2F3}" dt="2022-01-19T07:14:19.077" v="1380"/>
          <ac:inkMkLst>
            <pc:docMk/>
            <pc:sldMk cId="975704828" sldId="296"/>
            <ac:inkMk id="78" creationId="{322F2DF8-A6D4-4C45-820D-15F52DC2606A}"/>
          </ac:inkMkLst>
        </pc:inkChg>
        <pc:inkChg chg="add del">
          <ac:chgData name="Viet Anh Nguyen" userId="b95f61ff061388d5" providerId="LiveId" clId="{63A4074C-12D4-42CC-A380-9EE05C25C2F3}" dt="2022-01-19T07:14:19.077" v="1380"/>
          <ac:inkMkLst>
            <pc:docMk/>
            <pc:sldMk cId="975704828" sldId="296"/>
            <ac:inkMk id="79" creationId="{2D6EB5E0-253B-49D8-A70F-4FF33AF93B0B}"/>
          </ac:inkMkLst>
        </pc:inkChg>
        <pc:inkChg chg="add del">
          <ac:chgData name="Viet Anh Nguyen" userId="b95f61ff061388d5" providerId="LiveId" clId="{63A4074C-12D4-42CC-A380-9EE05C25C2F3}" dt="2022-01-19T07:14:19.077" v="1380"/>
          <ac:inkMkLst>
            <pc:docMk/>
            <pc:sldMk cId="975704828" sldId="296"/>
            <ac:inkMk id="80" creationId="{2DBC4CF8-59A7-4C66-BD02-AA4910D4D44C}"/>
          </ac:inkMkLst>
        </pc:inkChg>
        <pc:inkChg chg="add">
          <ac:chgData name="Viet Anh Nguyen" userId="b95f61ff061388d5" providerId="LiveId" clId="{63A4074C-12D4-42CC-A380-9EE05C25C2F3}" dt="2022-01-19T07:14:19.077" v="1380"/>
          <ac:inkMkLst>
            <pc:docMk/>
            <pc:sldMk cId="975704828" sldId="296"/>
            <ac:inkMk id="81" creationId="{857AD82F-BFBE-460C-8F5C-D24C2AC5D5E5}"/>
          </ac:inkMkLst>
        </pc:inkChg>
        <pc:inkChg chg="add del">
          <ac:chgData name="Viet Anh Nguyen" userId="b95f61ff061388d5" providerId="LiveId" clId="{63A4074C-12D4-42CC-A380-9EE05C25C2F3}" dt="2022-01-19T07:14:33.359" v="1383"/>
          <ac:inkMkLst>
            <pc:docMk/>
            <pc:sldMk cId="975704828" sldId="296"/>
            <ac:inkMk id="82" creationId="{4FAA5730-83AB-4CD4-9537-EE72998D3A6E}"/>
          </ac:inkMkLst>
        </pc:inkChg>
        <pc:inkChg chg="add del">
          <ac:chgData name="Viet Anh Nguyen" userId="b95f61ff061388d5" providerId="LiveId" clId="{63A4074C-12D4-42CC-A380-9EE05C25C2F3}" dt="2022-01-19T07:14:33.359" v="1383"/>
          <ac:inkMkLst>
            <pc:docMk/>
            <pc:sldMk cId="975704828" sldId="296"/>
            <ac:inkMk id="83" creationId="{9771CBC5-17D2-473A-88ED-8DA93ECB8EC3}"/>
          </ac:inkMkLst>
        </pc:inkChg>
        <pc:inkChg chg="add">
          <ac:chgData name="Viet Anh Nguyen" userId="b95f61ff061388d5" providerId="LiveId" clId="{63A4074C-12D4-42CC-A380-9EE05C25C2F3}" dt="2022-01-19T07:14:33.359" v="1383"/>
          <ac:inkMkLst>
            <pc:docMk/>
            <pc:sldMk cId="975704828" sldId="296"/>
            <ac:inkMk id="84" creationId="{258B01C9-21A6-40CE-91D6-D3B7883D5B5B}"/>
          </ac:inkMkLst>
        </pc:inkChg>
      </pc:sldChg>
      <pc:sldChg chg="addSp delSp mod">
        <pc:chgData name="Viet Anh Nguyen" userId="b95f61ff061388d5" providerId="LiveId" clId="{63A4074C-12D4-42CC-A380-9EE05C25C2F3}" dt="2022-01-19T08:50:04.787" v="2625"/>
        <pc:sldMkLst>
          <pc:docMk/>
          <pc:sldMk cId="1080343454" sldId="297"/>
        </pc:sldMkLst>
        <pc:inkChg chg="add del">
          <ac:chgData name="Viet Anh Nguyen" userId="b95f61ff061388d5" providerId="LiveId" clId="{63A4074C-12D4-42CC-A380-9EE05C25C2F3}" dt="2022-01-19T08:49:34.410" v="2571"/>
          <ac:inkMkLst>
            <pc:docMk/>
            <pc:sldMk cId="1080343454" sldId="297"/>
            <ac:inkMk id="2" creationId="{DD7A6D45-1D6F-42B9-B209-7794EC6B62DE}"/>
          </ac:inkMkLst>
        </pc:inkChg>
        <pc:inkChg chg="add del">
          <ac:chgData name="Viet Anh Nguyen" userId="b95f61ff061388d5" providerId="LiveId" clId="{63A4074C-12D4-42CC-A380-9EE05C25C2F3}" dt="2022-01-19T08:49:34.410" v="2571"/>
          <ac:inkMkLst>
            <pc:docMk/>
            <pc:sldMk cId="1080343454" sldId="297"/>
            <ac:inkMk id="4" creationId="{C36142F0-F385-461A-9FE6-F353ADC83BE2}"/>
          </ac:inkMkLst>
        </pc:inkChg>
        <pc:inkChg chg="add del">
          <ac:chgData name="Viet Anh Nguyen" userId="b95f61ff061388d5" providerId="LiveId" clId="{63A4074C-12D4-42CC-A380-9EE05C25C2F3}" dt="2022-01-19T08:49:34.410" v="2571"/>
          <ac:inkMkLst>
            <pc:docMk/>
            <pc:sldMk cId="1080343454" sldId="297"/>
            <ac:inkMk id="5" creationId="{E9B46630-2CA9-4AD5-B05E-2E16DE2155DA}"/>
          </ac:inkMkLst>
        </pc:inkChg>
        <pc:inkChg chg="add del">
          <ac:chgData name="Viet Anh Nguyen" userId="b95f61ff061388d5" providerId="LiveId" clId="{63A4074C-12D4-42CC-A380-9EE05C25C2F3}" dt="2022-01-19T08:49:34.410" v="2571"/>
          <ac:inkMkLst>
            <pc:docMk/>
            <pc:sldMk cId="1080343454" sldId="297"/>
            <ac:inkMk id="6" creationId="{3C853208-3F73-41DC-8C20-DEB5F4B30E95}"/>
          </ac:inkMkLst>
        </pc:inkChg>
        <pc:inkChg chg="add del">
          <ac:chgData name="Viet Anh Nguyen" userId="b95f61ff061388d5" providerId="LiveId" clId="{63A4074C-12D4-42CC-A380-9EE05C25C2F3}" dt="2022-01-19T08:49:35.632" v="2573"/>
          <ac:inkMkLst>
            <pc:docMk/>
            <pc:sldMk cId="1080343454" sldId="297"/>
            <ac:inkMk id="7" creationId="{9EEA31D4-208D-4305-942E-9CBCED97988C}"/>
          </ac:inkMkLst>
        </pc:inkChg>
        <pc:inkChg chg="add del">
          <ac:chgData name="Viet Anh Nguyen" userId="b95f61ff061388d5" providerId="LiveId" clId="{63A4074C-12D4-42CC-A380-9EE05C25C2F3}" dt="2022-01-19T08:49:35.632" v="2573"/>
          <ac:inkMkLst>
            <pc:docMk/>
            <pc:sldMk cId="1080343454" sldId="297"/>
            <ac:inkMk id="8" creationId="{37F1B8C5-43C7-4894-B4D2-AC05770DF0CC}"/>
          </ac:inkMkLst>
        </pc:inkChg>
        <pc:inkChg chg="add">
          <ac:chgData name="Viet Anh Nguyen" userId="b95f61ff061388d5" providerId="LiveId" clId="{63A4074C-12D4-42CC-A380-9EE05C25C2F3}" dt="2022-01-19T08:49:35.632" v="2573"/>
          <ac:inkMkLst>
            <pc:docMk/>
            <pc:sldMk cId="1080343454" sldId="297"/>
            <ac:inkMk id="9" creationId="{76DFBAC5-226F-4B55-A183-B6F6979C055B}"/>
          </ac:inkMkLst>
        </pc:inkChg>
        <pc:inkChg chg="add del">
          <ac:chgData name="Viet Anh Nguyen" userId="b95f61ff061388d5" providerId="LiveId" clId="{63A4074C-12D4-42CC-A380-9EE05C25C2F3}" dt="2022-01-19T08:49:43.420" v="2582"/>
          <ac:inkMkLst>
            <pc:docMk/>
            <pc:sldMk cId="1080343454" sldId="297"/>
            <ac:inkMk id="10" creationId="{33C1AA56-E5F1-4CFF-BA11-2B045E188FCC}"/>
          </ac:inkMkLst>
        </pc:inkChg>
        <pc:inkChg chg="add del">
          <ac:chgData name="Viet Anh Nguyen" userId="b95f61ff061388d5" providerId="LiveId" clId="{63A4074C-12D4-42CC-A380-9EE05C25C2F3}" dt="2022-01-19T08:49:43.420" v="2582"/>
          <ac:inkMkLst>
            <pc:docMk/>
            <pc:sldMk cId="1080343454" sldId="297"/>
            <ac:inkMk id="11" creationId="{32CB37CC-A39B-4BE0-A3F8-ACDCFF02A5D1}"/>
          </ac:inkMkLst>
        </pc:inkChg>
        <pc:inkChg chg="add del">
          <ac:chgData name="Viet Anh Nguyen" userId="b95f61ff061388d5" providerId="LiveId" clId="{63A4074C-12D4-42CC-A380-9EE05C25C2F3}" dt="2022-01-19T08:49:43.420" v="2582"/>
          <ac:inkMkLst>
            <pc:docMk/>
            <pc:sldMk cId="1080343454" sldId="297"/>
            <ac:inkMk id="12" creationId="{34D28784-AE21-4C73-96B1-7CF27FC8E161}"/>
          </ac:inkMkLst>
        </pc:inkChg>
        <pc:inkChg chg="add del">
          <ac:chgData name="Viet Anh Nguyen" userId="b95f61ff061388d5" providerId="LiveId" clId="{63A4074C-12D4-42CC-A380-9EE05C25C2F3}" dt="2022-01-19T08:49:43.420" v="2582"/>
          <ac:inkMkLst>
            <pc:docMk/>
            <pc:sldMk cId="1080343454" sldId="297"/>
            <ac:inkMk id="13" creationId="{822A7803-D655-40CC-B312-5C338DEFD607}"/>
          </ac:inkMkLst>
        </pc:inkChg>
        <pc:inkChg chg="add del">
          <ac:chgData name="Viet Anh Nguyen" userId="b95f61ff061388d5" providerId="LiveId" clId="{63A4074C-12D4-42CC-A380-9EE05C25C2F3}" dt="2022-01-19T08:49:43.420" v="2582"/>
          <ac:inkMkLst>
            <pc:docMk/>
            <pc:sldMk cId="1080343454" sldId="297"/>
            <ac:inkMk id="14" creationId="{3DB639C9-CF4C-4FA3-9BE8-BB47DDB2565F}"/>
          </ac:inkMkLst>
        </pc:inkChg>
        <pc:inkChg chg="add del">
          <ac:chgData name="Viet Anh Nguyen" userId="b95f61ff061388d5" providerId="LiveId" clId="{63A4074C-12D4-42CC-A380-9EE05C25C2F3}" dt="2022-01-19T08:49:43.420" v="2582"/>
          <ac:inkMkLst>
            <pc:docMk/>
            <pc:sldMk cId="1080343454" sldId="297"/>
            <ac:inkMk id="15" creationId="{72BBA800-0EFC-40CB-8AF2-458CF18D5FF6}"/>
          </ac:inkMkLst>
        </pc:inkChg>
        <pc:inkChg chg="add del">
          <ac:chgData name="Viet Anh Nguyen" userId="b95f61ff061388d5" providerId="LiveId" clId="{63A4074C-12D4-42CC-A380-9EE05C25C2F3}" dt="2022-01-19T08:49:43.420" v="2582"/>
          <ac:inkMkLst>
            <pc:docMk/>
            <pc:sldMk cId="1080343454" sldId="297"/>
            <ac:inkMk id="16" creationId="{07AB3EAA-E86E-443A-A2F2-FBC55DAABEF8}"/>
          </ac:inkMkLst>
        </pc:inkChg>
        <pc:inkChg chg="add del">
          <ac:chgData name="Viet Anh Nguyen" userId="b95f61ff061388d5" providerId="LiveId" clId="{63A4074C-12D4-42CC-A380-9EE05C25C2F3}" dt="2022-01-19T08:49:43.420" v="2582"/>
          <ac:inkMkLst>
            <pc:docMk/>
            <pc:sldMk cId="1080343454" sldId="297"/>
            <ac:inkMk id="17" creationId="{C473D1C3-6BF0-4096-9554-B2A801675A02}"/>
          </ac:inkMkLst>
        </pc:inkChg>
        <pc:inkChg chg="add del">
          <ac:chgData name="Viet Anh Nguyen" userId="b95f61ff061388d5" providerId="LiveId" clId="{63A4074C-12D4-42CC-A380-9EE05C25C2F3}" dt="2022-01-19T08:49:45.800" v="2587"/>
          <ac:inkMkLst>
            <pc:docMk/>
            <pc:sldMk cId="1080343454" sldId="297"/>
            <ac:inkMk id="18" creationId="{29FADCAB-69D6-4DB4-B462-26EC6E05559D}"/>
          </ac:inkMkLst>
        </pc:inkChg>
        <pc:inkChg chg="add del">
          <ac:chgData name="Viet Anh Nguyen" userId="b95f61ff061388d5" providerId="LiveId" clId="{63A4074C-12D4-42CC-A380-9EE05C25C2F3}" dt="2022-01-19T08:49:45.800" v="2587"/>
          <ac:inkMkLst>
            <pc:docMk/>
            <pc:sldMk cId="1080343454" sldId="297"/>
            <ac:inkMk id="19" creationId="{3BD3ADA7-1F60-460E-A392-B6AC3BBDC52B}"/>
          </ac:inkMkLst>
        </pc:inkChg>
        <pc:inkChg chg="add del">
          <ac:chgData name="Viet Anh Nguyen" userId="b95f61ff061388d5" providerId="LiveId" clId="{63A4074C-12D4-42CC-A380-9EE05C25C2F3}" dt="2022-01-19T08:49:45.800" v="2587"/>
          <ac:inkMkLst>
            <pc:docMk/>
            <pc:sldMk cId="1080343454" sldId="297"/>
            <ac:inkMk id="20" creationId="{F3F7CF73-72CA-4A70-8077-D55B2E16A57B}"/>
          </ac:inkMkLst>
        </pc:inkChg>
        <pc:inkChg chg="add del">
          <ac:chgData name="Viet Anh Nguyen" userId="b95f61ff061388d5" providerId="LiveId" clId="{63A4074C-12D4-42CC-A380-9EE05C25C2F3}" dt="2022-01-19T08:49:45.800" v="2587"/>
          <ac:inkMkLst>
            <pc:docMk/>
            <pc:sldMk cId="1080343454" sldId="297"/>
            <ac:inkMk id="21" creationId="{CE2D7446-D085-4592-A06F-3A827AC942EE}"/>
          </ac:inkMkLst>
        </pc:inkChg>
        <pc:inkChg chg="add del">
          <ac:chgData name="Viet Anh Nguyen" userId="b95f61ff061388d5" providerId="LiveId" clId="{63A4074C-12D4-42CC-A380-9EE05C25C2F3}" dt="2022-01-19T08:49:45.800" v="2587"/>
          <ac:inkMkLst>
            <pc:docMk/>
            <pc:sldMk cId="1080343454" sldId="297"/>
            <ac:inkMk id="22" creationId="{E0CB8C25-1F3A-4927-B71A-7497C44188D9}"/>
          </ac:inkMkLst>
        </pc:inkChg>
        <pc:inkChg chg="add">
          <ac:chgData name="Viet Anh Nguyen" userId="b95f61ff061388d5" providerId="LiveId" clId="{63A4074C-12D4-42CC-A380-9EE05C25C2F3}" dt="2022-01-19T08:49:45.800" v="2587"/>
          <ac:inkMkLst>
            <pc:docMk/>
            <pc:sldMk cId="1080343454" sldId="297"/>
            <ac:inkMk id="23" creationId="{BD34C31E-1183-4228-AC3D-FBFF02C5572D}"/>
          </ac:inkMkLst>
        </pc:inkChg>
        <pc:inkChg chg="add del">
          <ac:chgData name="Viet Anh Nguyen" userId="b95f61ff061388d5" providerId="LiveId" clId="{63A4074C-12D4-42CC-A380-9EE05C25C2F3}" dt="2022-01-19T08:49:48.448" v="2591"/>
          <ac:inkMkLst>
            <pc:docMk/>
            <pc:sldMk cId="1080343454" sldId="297"/>
            <ac:inkMk id="24" creationId="{7243B4D8-7DF3-4C8D-9FE4-B502773D3CBF}"/>
          </ac:inkMkLst>
        </pc:inkChg>
        <pc:inkChg chg="add del">
          <ac:chgData name="Viet Anh Nguyen" userId="b95f61ff061388d5" providerId="LiveId" clId="{63A4074C-12D4-42CC-A380-9EE05C25C2F3}" dt="2022-01-19T08:49:48.448" v="2591"/>
          <ac:inkMkLst>
            <pc:docMk/>
            <pc:sldMk cId="1080343454" sldId="297"/>
            <ac:inkMk id="25" creationId="{DEDD4953-8BC5-4933-A855-C821DFC75EC5}"/>
          </ac:inkMkLst>
        </pc:inkChg>
        <pc:inkChg chg="add del">
          <ac:chgData name="Viet Anh Nguyen" userId="b95f61ff061388d5" providerId="LiveId" clId="{63A4074C-12D4-42CC-A380-9EE05C25C2F3}" dt="2022-01-19T08:49:48.448" v="2591"/>
          <ac:inkMkLst>
            <pc:docMk/>
            <pc:sldMk cId="1080343454" sldId="297"/>
            <ac:inkMk id="26" creationId="{A0E63728-13A3-4AB3-835F-8C0E75F5E461}"/>
          </ac:inkMkLst>
        </pc:inkChg>
        <pc:inkChg chg="add">
          <ac:chgData name="Viet Anh Nguyen" userId="b95f61ff061388d5" providerId="LiveId" clId="{63A4074C-12D4-42CC-A380-9EE05C25C2F3}" dt="2022-01-19T08:49:48.448" v="2591"/>
          <ac:inkMkLst>
            <pc:docMk/>
            <pc:sldMk cId="1080343454" sldId="297"/>
            <ac:inkMk id="27" creationId="{18556B82-FD5D-4B9E-BFE0-2ACF674AE5C3}"/>
          </ac:inkMkLst>
        </pc:inkChg>
        <pc:inkChg chg="add del">
          <ac:chgData name="Viet Anh Nguyen" userId="b95f61ff061388d5" providerId="LiveId" clId="{63A4074C-12D4-42CC-A380-9EE05C25C2F3}" dt="2022-01-19T08:49:50.980" v="2597"/>
          <ac:inkMkLst>
            <pc:docMk/>
            <pc:sldMk cId="1080343454" sldId="297"/>
            <ac:inkMk id="28" creationId="{651947CA-0AC1-4EDB-B323-99A6AFF31B97}"/>
          </ac:inkMkLst>
        </pc:inkChg>
        <pc:inkChg chg="add del">
          <ac:chgData name="Viet Anh Nguyen" userId="b95f61ff061388d5" providerId="LiveId" clId="{63A4074C-12D4-42CC-A380-9EE05C25C2F3}" dt="2022-01-19T08:49:50.980" v="2597"/>
          <ac:inkMkLst>
            <pc:docMk/>
            <pc:sldMk cId="1080343454" sldId="297"/>
            <ac:inkMk id="29" creationId="{6AD6BCDE-3982-489E-B5CE-9D5AAF9527D2}"/>
          </ac:inkMkLst>
        </pc:inkChg>
        <pc:inkChg chg="add del">
          <ac:chgData name="Viet Anh Nguyen" userId="b95f61ff061388d5" providerId="LiveId" clId="{63A4074C-12D4-42CC-A380-9EE05C25C2F3}" dt="2022-01-19T08:49:50.980" v="2597"/>
          <ac:inkMkLst>
            <pc:docMk/>
            <pc:sldMk cId="1080343454" sldId="297"/>
            <ac:inkMk id="30" creationId="{8A7433FA-43EA-435D-889A-040B133A0C58}"/>
          </ac:inkMkLst>
        </pc:inkChg>
        <pc:inkChg chg="add del">
          <ac:chgData name="Viet Anh Nguyen" userId="b95f61ff061388d5" providerId="LiveId" clId="{63A4074C-12D4-42CC-A380-9EE05C25C2F3}" dt="2022-01-19T08:49:50.980" v="2597"/>
          <ac:inkMkLst>
            <pc:docMk/>
            <pc:sldMk cId="1080343454" sldId="297"/>
            <ac:inkMk id="31" creationId="{08AB4F6F-E387-47A3-9A9A-A3867F96FAEF}"/>
          </ac:inkMkLst>
        </pc:inkChg>
        <pc:inkChg chg="add del">
          <ac:chgData name="Viet Anh Nguyen" userId="b95f61ff061388d5" providerId="LiveId" clId="{63A4074C-12D4-42CC-A380-9EE05C25C2F3}" dt="2022-01-19T08:49:50.980" v="2597"/>
          <ac:inkMkLst>
            <pc:docMk/>
            <pc:sldMk cId="1080343454" sldId="297"/>
            <ac:inkMk id="32" creationId="{A8913EA4-883B-43D6-8FF6-26C745591DE2}"/>
          </ac:inkMkLst>
        </pc:inkChg>
        <pc:inkChg chg="add">
          <ac:chgData name="Viet Anh Nguyen" userId="b95f61ff061388d5" providerId="LiveId" clId="{63A4074C-12D4-42CC-A380-9EE05C25C2F3}" dt="2022-01-19T08:49:50.980" v="2597"/>
          <ac:inkMkLst>
            <pc:docMk/>
            <pc:sldMk cId="1080343454" sldId="297"/>
            <ac:inkMk id="33" creationId="{267C5675-0B2D-4B16-99F6-231F0BE728AE}"/>
          </ac:inkMkLst>
        </pc:inkChg>
        <pc:inkChg chg="add del">
          <ac:chgData name="Viet Anh Nguyen" userId="b95f61ff061388d5" providerId="LiveId" clId="{63A4074C-12D4-42CC-A380-9EE05C25C2F3}" dt="2022-01-19T08:49:53.774" v="2605"/>
          <ac:inkMkLst>
            <pc:docMk/>
            <pc:sldMk cId="1080343454" sldId="297"/>
            <ac:inkMk id="34" creationId="{F719ACA7-3EF1-43A3-8F29-16891A02EC20}"/>
          </ac:inkMkLst>
        </pc:inkChg>
        <pc:inkChg chg="add del">
          <ac:chgData name="Viet Anh Nguyen" userId="b95f61ff061388d5" providerId="LiveId" clId="{63A4074C-12D4-42CC-A380-9EE05C25C2F3}" dt="2022-01-19T08:49:53.774" v="2605"/>
          <ac:inkMkLst>
            <pc:docMk/>
            <pc:sldMk cId="1080343454" sldId="297"/>
            <ac:inkMk id="35" creationId="{B44816EB-122C-424C-A257-93F32321BB55}"/>
          </ac:inkMkLst>
        </pc:inkChg>
        <pc:inkChg chg="add del">
          <ac:chgData name="Viet Anh Nguyen" userId="b95f61ff061388d5" providerId="LiveId" clId="{63A4074C-12D4-42CC-A380-9EE05C25C2F3}" dt="2022-01-19T08:49:53.774" v="2605"/>
          <ac:inkMkLst>
            <pc:docMk/>
            <pc:sldMk cId="1080343454" sldId="297"/>
            <ac:inkMk id="36" creationId="{59A8D0D3-9FE1-467F-BA01-EC0236F44068}"/>
          </ac:inkMkLst>
        </pc:inkChg>
        <pc:inkChg chg="add del">
          <ac:chgData name="Viet Anh Nguyen" userId="b95f61ff061388d5" providerId="LiveId" clId="{63A4074C-12D4-42CC-A380-9EE05C25C2F3}" dt="2022-01-19T08:49:53.774" v="2605"/>
          <ac:inkMkLst>
            <pc:docMk/>
            <pc:sldMk cId="1080343454" sldId="297"/>
            <ac:inkMk id="37" creationId="{C1C707F5-155C-45B5-ACD8-AFAA7A9EEC5F}"/>
          </ac:inkMkLst>
        </pc:inkChg>
        <pc:inkChg chg="add del">
          <ac:chgData name="Viet Anh Nguyen" userId="b95f61ff061388d5" providerId="LiveId" clId="{63A4074C-12D4-42CC-A380-9EE05C25C2F3}" dt="2022-01-19T08:49:53.774" v="2605"/>
          <ac:inkMkLst>
            <pc:docMk/>
            <pc:sldMk cId="1080343454" sldId="297"/>
            <ac:inkMk id="38" creationId="{DF6AD0C8-2FFB-445F-988F-7367EA1F1445}"/>
          </ac:inkMkLst>
        </pc:inkChg>
        <pc:inkChg chg="add del">
          <ac:chgData name="Viet Anh Nguyen" userId="b95f61ff061388d5" providerId="LiveId" clId="{63A4074C-12D4-42CC-A380-9EE05C25C2F3}" dt="2022-01-19T08:49:53.774" v="2605"/>
          <ac:inkMkLst>
            <pc:docMk/>
            <pc:sldMk cId="1080343454" sldId="297"/>
            <ac:inkMk id="39" creationId="{483855BA-43CD-4647-BDD2-F546593AE017}"/>
          </ac:inkMkLst>
        </pc:inkChg>
        <pc:inkChg chg="add del">
          <ac:chgData name="Viet Anh Nguyen" userId="b95f61ff061388d5" providerId="LiveId" clId="{63A4074C-12D4-42CC-A380-9EE05C25C2F3}" dt="2022-01-19T08:49:53.774" v="2605"/>
          <ac:inkMkLst>
            <pc:docMk/>
            <pc:sldMk cId="1080343454" sldId="297"/>
            <ac:inkMk id="40" creationId="{839A05D9-4E2B-44A4-AFD1-9CC71DDDE897}"/>
          </ac:inkMkLst>
        </pc:inkChg>
        <pc:inkChg chg="add">
          <ac:chgData name="Viet Anh Nguyen" userId="b95f61ff061388d5" providerId="LiveId" clId="{63A4074C-12D4-42CC-A380-9EE05C25C2F3}" dt="2022-01-19T08:49:53.774" v="2605"/>
          <ac:inkMkLst>
            <pc:docMk/>
            <pc:sldMk cId="1080343454" sldId="297"/>
            <ac:inkMk id="41" creationId="{4038C7DC-1199-49F2-9907-E4681B60C690}"/>
          </ac:inkMkLst>
        </pc:inkChg>
        <pc:inkChg chg="add">
          <ac:chgData name="Viet Anh Nguyen" userId="b95f61ff061388d5" providerId="LiveId" clId="{63A4074C-12D4-42CC-A380-9EE05C25C2F3}" dt="2022-01-19T08:49:53.774" v="2605"/>
          <ac:inkMkLst>
            <pc:docMk/>
            <pc:sldMk cId="1080343454" sldId="297"/>
            <ac:inkMk id="42" creationId="{79E05E31-24B8-451A-B90D-0567972B0E0A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43" creationId="{B6E34563-BAA7-4C83-BCCD-ED97199D8C8E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44" creationId="{65FD2EFB-3AB0-4BA9-A35E-5AC97257D668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45" creationId="{C10557C3-1567-4C7D-859C-FED52C20D471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46" creationId="{AA3FEC57-840E-4746-9053-66950D0238F6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47" creationId="{78C2705B-CF41-4EA2-B64F-F0D4AC6FFC60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48" creationId="{B725E204-8D4C-48C9-8009-7249DCDA900D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49" creationId="{38AD32CE-2576-4C2D-B33B-B298E50DDB8B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50" creationId="{AE1FA69C-8190-40D8-B70A-CEDF0CBD073B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51" creationId="{4310B646-0C1E-4A59-95CF-846C2F7B7719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52" creationId="{1EB3E071-75C0-4949-91B3-A546C9F86202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53" creationId="{8A9320B2-5902-41C3-9155-E427CDF3CD58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54" creationId="{3781D5D5-D032-4F88-8AE8-D6B7F222A8AC}"/>
          </ac:inkMkLst>
        </pc:inkChg>
        <pc:inkChg chg="add del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55" creationId="{293BDC2F-407A-4A29-91FB-03A6AD146A68}"/>
          </ac:inkMkLst>
        </pc:inkChg>
        <pc:inkChg chg="add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56" creationId="{61524AFF-437E-4116-B131-FC5323F3874C}"/>
          </ac:inkMkLst>
        </pc:inkChg>
        <pc:inkChg chg="add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57" creationId="{347B249B-B456-4F5E-9B47-EB2962DEDB94}"/>
          </ac:inkMkLst>
        </pc:inkChg>
        <pc:inkChg chg="add">
          <ac:chgData name="Viet Anh Nguyen" userId="b95f61ff061388d5" providerId="LiveId" clId="{63A4074C-12D4-42CC-A380-9EE05C25C2F3}" dt="2022-01-19T08:49:57.755" v="2619"/>
          <ac:inkMkLst>
            <pc:docMk/>
            <pc:sldMk cId="1080343454" sldId="297"/>
            <ac:inkMk id="58" creationId="{E105BA02-A2FD-470F-8B0D-37A975CF36FA}"/>
          </ac:inkMkLst>
        </pc:inkChg>
        <pc:inkChg chg="add del">
          <ac:chgData name="Viet Anh Nguyen" userId="b95f61ff061388d5" providerId="LiveId" clId="{63A4074C-12D4-42CC-A380-9EE05C25C2F3}" dt="2022-01-19T08:50:00.818" v="2622"/>
          <ac:inkMkLst>
            <pc:docMk/>
            <pc:sldMk cId="1080343454" sldId="297"/>
            <ac:inkMk id="59" creationId="{58C30CFE-334A-451A-B954-6937022412D7}"/>
          </ac:inkMkLst>
        </pc:inkChg>
        <pc:inkChg chg="add del">
          <ac:chgData name="Viet Anh Nguyen" userId="b95f61ff061388d5" providerId="LiveId" clId="{63A4074C-12D4-42CC-A380-9EE05C25C2F3}" dt="2022-01-19T08:50:00.818" v="2622"/>
          <ac:inkMkLst>
            <pc:docMk/>
            <pc:sldMk cId="1080343454" sldId="297"/>
            <ac:inkMk id="60" creationId="{0B811F77-4177-4A00-81CF-2E7EF891BF82}"/>
          </ac:inkMkLst>
        </pc:inkChg>
        <pc:inkChg chg="add">
          <ac:chgData name="Viet Anh Nguyen" userId="b95f61ff061388d5" providerId="LiveId" clId="{63A4074C-12D4-42CC-A380-9EE05C25C2F3}" dt="2022-01-19T08:50:00.818" v="2622"/>
          <ac:inkMkLst>
            <pc:docMk/>
            <pc:sldMk cId="1080343454" sldId="297"/>
            <ac:inkMk id="61" creationId="{33DCECA9-B465-4FA6-BA01-F9908F564798}"/>
          </ac:inkMkLst>
        </pc:inkChg>
        <pc:inkChg chg="add del">
          <ac:chgData name="Viet Anh Nguyen" userId="b95f61ff061388d5" providerId="LiveId" clId="{63A4074C-12D4-42CC-A380-9EE05C25C2F3}" dt="2022-01-19T08:50:04.787" v="2625"/>
          <ac:inkMkLst>
            <pc:docMk/>
            <pc:sldMk cId="1080343454" sldId="297"/>
            <ac:inkMk id="62" creationId="{90391811-E071-4FF4-B88A-57B13567B5C0}"/>
          </ac:inkMkLst>
        </pc:inkChg>
        <pc:inkChg chg="add del">
          <ac:chgData name="Viet Anh Nguyen" userId="b95f61ff061388d5" providerId="LiveId" clId="{63A4074C-12D4-42CC-A380-9EE05C25C2F3}" dt="2022-01-19T08:50:04.787" v="2625"/>
          <ac:inkMkLst>
            <pc:docMk/>
            <pc:sldMk cId="1080343454" sldId="297"/>
            <ac:inkMk id="63" creationId="{EF1367B1-B845-4252-8F2D-7908A3DEEC1F}"/>
          </ac:inkMkLst>
        </pc:inkChg>
        <pc:inkChg chg="add">
          <ac:chgData name="Viet Anh Nguyen" userId="b95f61ff061388d5" providerId="LiveId" clId="{63A4074C-12D4-42CC-A380-9EE05C25C2F3}" dt="2022-01-19T08:50:04.787" v="2625"/>
          <ac:inkMkLst>
            <pc:docMk/>
            <pc:sldMk cId="1080343454" sldId="297"/>
            <ac:inkMk id="64" creationId="{0CBD55AD-00E3-4785-BD35-831874FAC308}"/>
          </ac:inkMkLst>
        </pc:inkChg>
      </pc:sldChg>
      <pc:sldChg chg="addSp modSp new ord">
        <pc:chgData name="Viet Anh Nguyen" userId="b95f61ff061388d5" providerId="LiveId" clId="{63A4074C-12D4-42CC-A380-9EE05C25C2F3}" dt="2022-01-19T05:49:13.554" v="8" actId="14100"/>
        <pc:sldMkLst>
          <pc:docMk/>
          <pc:sldMk cId="622877270" sldId="298"/>
        </pc:sldMkLst>
        <pc:picChg chg="add mod">
          <ac:chgData name="Viet Anh Nguyen" userId="b95f61ff061388d5" providerId="LiveId" clId="{63A4074C-12D4-42CC-A380-9EE05C25C2F3}" dt="2022-01-19T05:49:13.554" v="8" actId="14100"/>
          <ac:picMkLst>
            <pc:docMk/>
            <pc:sldMk cId="622877270" sldId="298"/>
            <ac:picMk id="1026" creationId="{56998C63-CF83-4902-A213-87419FAD0C2A}"/>
          </ac:picMkLst>
        </pc:picChg>
      </pc:sldChg>
      <pc:sldChg chg="addSp delSp modSp add mod">
        <pc:chgData name="Viet Anh Nguyen" userId="b95f61ff061388d5" providerId="LiveId" clId="{63A4074C-12D4-42CC-A380-9EE05C25C2F3}" dt="2022-01-19T06:00:23.940" v="114"/>
        <pc:sldMkLst>
          <pc:docMk/>
          <pc:sldMk cId="2294591930" sldId="299"/>
        </pc:sldMkLst>
        <pc:picChg chg="add mod">
          <ac:chgData name="Viet Anh Nguyen" userId="b95f61ff061388d5" providerId="LiveId" clId="{63A4074C-12D4-42CC-A380-9EE05C25C2F3}" dt="2022-01-19T05:49:26.148" v="11" actId="14100"/>
          <ac:picMkLst>
            <pc:docMk/>
            <pc:sldMk cId="2294591930" sldId="299"/>
            <ac:picMk id="2050" creationId="{2ADF98D3-14B2-413E-902D-4B79F2D934C6}"/>
          </ac:picMkLst>
        </pc:picChg>
        <pc:inkChg chg="add del">
          <ac:chgData name="Viet Anh Nguyen" userId="b95f61ff061388d5" providerId="LiveId" clId="{63A4074C-12D4-42CC-A380-9EE05C25C2F3}" dt="2022-01-19T05:58:36.786" v="23"/>
          <ac:inkMkLst>
            <pc:docMk/>
            <pc:sldMk cId="2294591930" sldId="299"/>
            <ac:inkMk id="2" creationId="{03D4E802-56E3-4A11-AF13-017449A6D7CA}"/>
          </ac:inkMkLst>
        </pc:inkChg>
        <pc:inkChg chg="add del">
          <ac:chgData name="Viet Anh Nguyen" userId="b95f61ff061388d5" providerId="LiveId" clId="{63A4074C-12D4-42CC-A380-9EE05C25C2F3}" dt="2022-01-19T05:58:36.786" v="23"/>
          <ac:inkMkLst>
            <pc:docMk/>
            <pc:sldMk cId="2294591930" sldId="299"/>
            <ac:inkMk id="3" creationId="{2BD60CDE-A330-46B1-AF71-F360E6216201}"/>
          </ac:inkMkLst>
        </pc:inkChg>
        <pc:inkChg chg="add del">
          <ac:chgData name="Viet Anh Nguyen" userId="b95f61ff061388d5" providerId="LiveId" clId="{63A4074C-12D4-42CC-A380-9EE05C25C2F3}" dt="2022-01-19T05:58:36.786" v="23"/>
          <ac:inkMkLst>
            <pc:docMk/>
            <pc:sldMk cId="2294591930" sldId="299"/>
            <ac:inkMk id="4" creationId="{BE448589-3FD2-488D-B695-5549C16EF950}"/>
          </ac:inkMkLst>
        </pc:inkChg>
        <pc:inkChg chg="add del">
          <ac:chgData name="Viet Anh Nguyen" userId="b95f61ff061388d5" providerId="LiveId" clId="{63A4074C-12D4-42CC-A380-9EE05C25C2F3}" dt="2022-01-19T05:58:36.786" v="23"/>
          <ac:inkMkLst>
            <pc:docMk/>
            <pc:sldMk cId="2294591930" sldId="299"/>
            <ac:inkMk id="5" creationId="{35725D46-BBBD-4EAE-9B0F-5D834DE55E3A}"/>
          </ac:inkMkLst>
        </pc:inkChg>
        <pc:inkChg chg="add del">
          <ac:chgData name="Viet Anh Nguyen" userId="b95f61ff061388d5" providerId="LiveId" clId="{63A4074C-12D4-42CC-A380-9EE05C25C2F3}" dt="2022-01-19T05:58:36.786" v="23"/>
          <ac:inkMkLst>
            <pc:docMk/>
            <pc:sldMk cId="2294591930" sldId="299"/>
            <ac:inkMk id="6" creationId="{46108A7E-5482-40A3-8CFE-61557F29D51F}"/>
          </ac:inkMkLst>
        </pc:inkChg>
        <pc:inkChg chg="add del">
          <ac:chgData name="Viet Anh Nguyen" userId="b95f61ff061388d5" providerId="LiveId" clId="{63A4074C-12D4-42CC-A380-9EE05C25C2F3}" dt="2022-01-19T05:58:39.263" v="31"/>
          <ac:inkMkLst>
            <pc:docMk/>
            <pc:sldMk cId="2294591930" sldId="299"/>
            <ac:inkMk id="7" creationId="{32E30A83-DD4D-4472-97E3-DDE8A9B1EC33}"/>
          </ac:inkMkLst>
        </pc:inkChg>
        <pc:inkChg chg="add del">
          <ac:chgData name="Viet Anh Nguyen" userId="b95f61ff061388d5" providerId="LiveId" clId="{63A4074C-12D4-42CC-A380-9EE05C25C2F3}" dt="2022-01-19T05:58:39.263" v="31"/>
          <ac:inkMkLst>
            <pc:docMk/>
            <pc:sldMk cId="2294591930" sldId="299"/>
            <ac:inkMk id="8" creationId="{4FB583A3-AF21-4A53-96AF-924C61A209B1}"/>
          </ac:inkMkLst>
        </pc:inkChg>
        <pc:inkChg chg="add del">
          <ac:chgData name="Viet Anh Nguyen" userId="b95f61ff061388d5" providerId="LiveId" clId="{63A4074C-12D4-42CC-A380-9EE05C25C2F3}" dt="2022-01-19T05:58:39.263" v="31"/>
          <ac:inkMkLst>
            <pc:docMk/>
            <pc:sldMk cId="2294591930" sldId="299"/>
            <ac:inkMk id="9" creationId="{B1BF679F-0C01-43CD-BFE5-F174F9CDC4A9}"/>
          </ac:inkMkLst>
        </pc:inkChg>
        <pc:inkChg chg="add del">
          <ac:chgData name="Viet Anh Nguyen" userId="b95f61ff061388d5" providerId="LiveId" clId="{63A4074C-12D4-42CC-A380-9EE05C25C2F3}" dt="2022-01-19T05:58:39.263" v="31"/>
          <ac:inkMkLst>
            <pc:docMk/>
            <pc:sldMk cId="2294591930" sldId="299"/>
            <ac:inkMk id="10" creationId="{770BD704-5FCC-4581-958F-7C37B0824823}"/>
          </ac:inkMkLst>
        </pc:inkChg>
        <pc:inkChg chg="add del">
          <ac:chgData name="Viet Anh Nguyen" userId="b95f61ff061388d5" providerId="LiveId" clId="{63A4074C-12D4-42CC-A380-9EE05C25C2F3}" dt="2022-01-19T05:58:39.263" v="31"/>
          <ac:inkMkLst>
            <pc:docMk/>
            <pc:sldMk cId="2294591930" sldId="299"/>
            <ac:inkMk id="11" creationId="{08545EAF-C40E-4145-AB89-817D918D2F86}"/>
          </ac:inkMkLst>
        </pc:inkChg>
        <pc:inkChg chg="add">
          <ac:chgData name="Viet Anh Nguyen" userId="b95f61ff061388d5" providerId="LiveId" clId="{63A4074C-12D4-42CC-A380-9EE05C25C2F3}" dt="2022-01-19T05:58:37.951" v="28" actId="9405"/>
          <ac:inkMkLst>
            <pc:docMk/>
            <pc:sldMk cId="2294591930" sldId="299"/>
            <ac:inkMk id="12" creationId="{41486753-D3CA-4B81-B867-8BB748DDE437}"/>
          </ac:inkMkLst>
        </pc:inkChg>
        <pc:inkChg chg="add">
          <ac:chgData name="Viet Anh Nguyen" userId="b95f61ff061388d5" providerId="LiveId" clId="{63A4074C-12D4-42CC-A380-9EE05C25C2F3}" dt="2022-01-19T05:58:38.477" v="29" actId="9405"/>
          <ac:inkMkLst>
            <pc:docMk/>
            <pc:sldMk cId="2294591930" sldId="299"/>
            <ac:inkMk id="13" creationId="{246A5494-E245-4092-AAEA-229B937D3B4F}"/>
          </ac:inkMkLst>
        </pc:inkChg>
        <pc:inkChg chg="add">
          <ac:chgData name="Viet Anh Nguyen" userId="b95f61ff061388d5" providerId="LiveId" clId="{63A4074C-12D4-42CC-A380-9EE05C25C2F3}" dt="2022-01-19T05:58:38.611" v="30" actId="9405"/>
          <ac:inkMkLst>
            <pc:docMk/>
            <pc:sldMk cId="2294591930" sldId="299"/>
            <ac:inkMk id="14" creationId="{B3DCDDA0-B416-4DA3-9348-706B039EFBF6}"/>
          </ac:inkMkLst>
        </pc:inkChg>
        <pc:inkChg chg="add">
          <ac:chgData name="Viet Anh Nguyen" userId="b95f61ff061388d5" providerId="LiveId" clId="{63A4074C-12D4-42CC-A380-9EE05C25C2F3}" dt="2022-01-19T05:58:39.263" v="31"/>
          <ac:inkMkLst>
            <pc:docMk/>
            <pc:sldMk cId="2294591930" sldId="299"/>
            <ac:inkMk id="15" creationId="{85E41A88-BCC6-4473-876E-52C23EC013AA}"/>
          </ac:inkMkLst>
        </pc:inkChg>
        <pc:inkChg chg="add">
          <ac:chgData name="Viet Anh Nguyen" userId="b95f61ff061388d5" providerId="LiveId" clId="{63A4074C-12D4-42CC-A380-9EE05C25C2F3}" dt="2022-01-19T05:58:39.263" v="31"/>
          <ac:inkMkLst>
            <pc:docMk/>
            <pc:sldMk cId="2294591930" sldId="299"/>
            <ac:inkMk id="16" creationId="{59EA23C5-B146-4AF0-9B75-9632A5876EDF}"/>
          </ac:inkMkLst>
        </pc:inkChg>
        <pc:inkChg chg="add del">
          <ac:chgData name="Viet Anh Nguyen" userId="b95f61ff061388d5" providerId="LiveId" clId="{63A4074C-12D4-42CC-A380-9EE05C25C2F3}" dt="2022-01-19T05:58:54.752" v="38"/>
          <ac:inkMkLst>
            <pc:docMk/>
            <pc:sldMk cId="2294591930" sldId="299"/>
            <ac:inkMk id="17" creationId="{75D72745-E53A-4A72-9482-B1F8124CF695}"/>
          </ac:inkMkLst>
        </pc:inkChg>
        <pc:inkChg chg="add del">
          <ac:chgData name="Viet Anh Nguyen" userId="b95f61ff061388d5" providerId="LiveId" clId="{63A4074C-12D4-42CC-A380-9EE05C25C2F3}" dt="2022-01-19T05:58:54.752" v="38"/>
          <ac:inkMkLst>
            <pc:docMk/>
            <pc:sldMk cId="2294591930" sldId="299"/>
            <ac:inkMk id="18" creationId="{300CDC31-0A74-4727-BD33-FBFBCE32854F}"/>
          </ac:inkMkLst>
        </pc:inkChg>
        <pc:inkChg chg="add del">
          <ac:chgData name="Viet Anh Nguyen" userId="b95f61ff061388d5" providerId="LiveId" clId="{63A4074C-12D4-42CC-A380-9EE05C25C2F3}" dt="2022-01-19T05:58:54.752" v="38"/>
          <ac:inkMkLst>
            <pc:docMk/>
            <pc:sldMk cId="2294591930" sldId="299"/>
            <ac:inkMk id="19" creationId="{F6644BD8-C091-452E-BBB8-D9BB9AFD9BE1}"/>
          </ac:inkMkLst>
        </pc:inkChg>
        <pc:inkChg chg="add del">
          <ac:chgData name="Viet Anh Nguyen" userId="b95f61ff061388d5" providerId="LiveId" clId="{63A4074C-12D4-42CC-A380-9EE05C25C2F3}" dt="2022-01-19T05:58:54.752" v="38"/>
          <ac:inkMkLst>
            <pc:docMk/>
            <pc:sldMk cId="2294591930" sldId="299"/>
            <ac:inkMk id="20" creationId="{8DEFFB88-6766-488F-AD2D-24E546A772A9}"/>
          </ac:inkMkLst>
        </pc:inkChg>
        <pc:inkChg chg="add del">
          <ac:chgData name="Viet Anh Nguyen" userId="b95f61ff061388d5" providerId="LiveId" clId="{63A4074C-12D4-42CC-A380-9EE05C25C2F3}" dt="2022-01-19T05:58:54.752" v="38"/>
          <ac:inkMkLst>
            <pc:docMk/>
            <pc:sldMk cId="2294591930" sldId="299"/>
            <ac:inkMk id="21" creationId="{29621602-5753-4767-97EC-A739B179416D}"/>
          </ac:inkMkLst>
        </pc:inkChg>
        <pc:inkChg chg="add del">
          <ac:chgData name="Viet Anh Nguyen" userId="b95f61ff061388d5" providerId="LiveId" clId="{63A4074C-12D4-42CC-A380-9EE05C25C2F3}" dt="2022-01-19T05:58:54.752" v="38"/>
          <ac:inkMkLst>
            <pc:docMk/>
            <pc:sldMk cId="2294591930" sldId="299"/>
            <ac:inkMk id="22" creationId="{F37F4181-485F-4141-82CB-DFAE2B016FBF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3" creationId="{B686EA6E-2C5E-4521-8A9E-7E663E345296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4" creationId="{FEAADE48-D78A-425E-BEAE-CC7249ED45F3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5" creationId="{E8A3DF89-0487-4FEC-8503-E8D1C9A459BB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6" creationId="{1A91D877-3967-41C5-9B86-41D35AC9B21C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7" creationId="{49787875-2E92-413A-9271-6A3BA226E51A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8" creationId="{4672A6AA-E99C-4751-9FAB-586276B289CD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9" creationId="{50967D47-01A0-402F-8E38-63501D21C1A1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30" creationId="{EBCE215D-01EA-42C1-A152-927C52CB5283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31" creationId="{79E23D20-930B-4B90-94B6-9B1399255DBE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48" creationId="{4A5F9031-C9C9-4F83-B600-7D7A50B11037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49" creationId="{2A8CD91C-9843-4B89-A93C-3D1D3FB8C576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51" creationId="{1379D476-A84A-4723-8D40-82E38CF394A5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52" creationId="{423E9FF2-5307-4219-B52D-B9B64EBFBD6E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53" creationId="{CE48DF75-9761-46D6-959B-C2845C5D5622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54" creationId="{DF9B0213-DDCE-419E-B380-357873E2267B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55" creationId="{00411F40-5073-4CCA-8D7A-367FB822DE4C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56" creationId="{EE8AD95E-7C0D-4FBD-9C26-4A928A4F0330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57" creationId="{818BD71C-DD9E-4A8D-8B7C-A5E39EA23A87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58" creationId="{26E784C4-D313-4F24-BE72-FA0111AECC1F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59" creationId="{48AF878E-2919-4566-B56B-9CF2EDA0CA00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60" creationId="{871B5F1E-0E05-4CBA-BAFA-1CF830936AD9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61" creationId="{42950B39-9E05-4FA1-A015-B86895E05BAB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62" creationId="{F8DEFADF-9F08-46CD-B1D9-BEA8B09F9A1E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63" creationId="{9CC00F58-2060-4DC4-B588-4D41920E7C57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64" creationId="{146124B7-BCE8-4C34-ABE6-FBDE1FD35EC5}"/>
          </ac:inkMkLst>
        </pc:inkChg>
        <pc:inkChg chg="add del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65" creationId="{A49C04C1-4EA2-482B-87EF-8F200000862C}"/>
          </ac:inkMkLst>
        </pc:inkChg>
        <pc:inkChg chg="add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66" creationId="{BC8E2A79-554A-4D61-BD77-A516D1960B14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67" creationId="{1A876D2C-1CD1-45C7-A5D9-9F38B94DCAE1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68" creationId="{A32EB5F9-A355-4FAC-945C-039606EF374D}"/>
          </ac:inkMkLst>
        </pc:inkChg>
        <pc:inkChg chg="add">
          <ac:chgData name="Viet Anh Nguyen" userId="b95f61ff061388d5" providerId="LiveId" clId="{63A4074C-12D4-42CC-A380-9EE05C25C2F3}" dt="2022-01-19T05:59:04.383" v="64"/>
          <ac:inkMkLst>
            <pc:docMk/>
            <pc:sldMk cId="2294591930" sldId="299"/>
            <ac:inkMk id="2069" creationId="{0776589D-681B-4ABA-9651-B4509CF72C35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0" creationId="{819BAEF4-9DC0-4D2D-8E93-B510EEEB4994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1" creationId="{D8AB0FC4-6CEA-43CD-9F98-D77E4684DF02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2" creationId="{E424B69F-4AC7-4A59-AB72-720410E798AC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3" creationId="{6E66187F-A9C5-4F48-9B62-7871B9D7D921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4" creationId="{CE5744CD-0FA2-4F8D-8B26-13DE6C9CC08E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5" creationId="{AF5D2A6F-0C52-4B51-8C88-536AF72B1FB4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6" creationId="{1F95D74F-A7A2-4825-97B5-209121E5E83D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7" creationId="{945E2714-4143-4F18-84C9-8B572B14A065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8" creationId="{5F64B20F-B9C8-4B71-9323-C75218A5481E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79" creationId="{82EADE6F-9147-4F6E-9372-B0D8D4A86628}"/>
          </ac:inkMkLst>
        </pc:inkChg>
        <pc:inkChg chg="add del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80" creationId="{3B1409B2-1B11-4FD5-9212-C7A0316C74B7}"/>
          </ac:inkMkLst>
        </pc:inkChg>
        <pc:inkChg chg="add">
          <ac:chgData name="Viet Anh Nguyen" userId="b95f61ff061388d5" providerId="LiveId" clId="{63A4074C-12D4-42CC-A380-9EE05C25C2F3}" dt="2022-01-19T05:59:12.222" v="76"/>
          <ac:inkMkLst>
            <pc:docMk/>
            <pc:sldMk cId="2294591930" sldId="299"/>
            <ac:inkMk id="2081" creationId="{129EA230-9945-4171-B143-51102279FF66}"/>
          </ac:inkMkLst>
        </pc:inkChg>
        <pc:inkChg chg="add del">
          <ac:chgData name="Viet Anh Nguyen" userId="b95f61ff061388d5" providerId="LiveId" clId="{63A4074C-12D4-42CC-A380-9EE05C25C2F3}" dt="2022-01-19T06:00:07.211" v="79"/>
          <ac:inkMkLst>
            <pc:docMk/>
            <pc:sldMk cId="2294591930" sldId="299"/>
            <ac:inkMk id="2082" creationId="{021D3454-99D0-4CA7-B0A4-4AF19B14795F}"/>
          </ac:inkMkLst>
        </pc:inkChg>
        <pc:inkChg chg="add del">
          <ac:chgData name="Viet Anh Nguyen" userId="b95f61ff061388d5" providerId="LiveId" clId="{63A4074C-12D4-42CC-A380-9EE05C25C2F3}" dt="2022-01-19T06:00:07.211" v="79"/>
          <ac:inkMkLst>
            <pc:docMk/>
            <pc:sldMk cId="2294591930" sldId="299"/>
            <ac:inkMk id="2083" creationId="{ADBEE79E-CD08-458C-AB74-83DA64D1EA71}"/>
          </ac:inkMkLst>
        </pc:inkChg>
        <pc:inkChg chg="add del">
          <ac:chgData name="Viet Anh Nguyen" userId="b95f61ff061388d5" providerId="LiveId" clId="{63A4074C-12D4-42CC-A380-9EE05C25C2F3}" dt="2022-01-19T06:00:10.076" v="87"/>
          <ac:inkMkLst>
            <pc:docMk/>
            <pc:sldMk cId="2294591930" sldId="299"/>
            <ac:inkMk id="2084" creationId="{81F97BAE-6145-4375-8737-E5BE214A259D}"/>
          </ac:inkMkLst>
        </pc:inkChg>
        <pc:inkChg chg="add del">
          <ac:chgData name="Viet Anh Nguyen" userId="b95f61ff061388d5" providerId="LiveId" clId="{63A4074C-12D4-42CC-A380-9EE05C25C2F3}" dt="2022-01-19T06:00:10.076" v="87"/>
          <ac:inkMkLst>
            <pc:docMk/>
            <pc:sldMk cId="2294591930" sldId="299"/>
            <ac:inkMk id="2085" creationId="{8A1B569C-8C1E-44E7-84AB-2087314D22B2}"/>
          </ac:inkMkLst>
        </pc:inkChg>
        <pc:inkChg chg="add del">
          <ac:chgData name="Viet Anh Nguyen" userId="b95f61ff061388d5" providerId="LiveId" clId="{63A4074C-12D4-42CC-A380-9EE05C25C2F3}" dt="2022-01-19T06:00:10.076" v="87"/>
          <ac:inkMkLst>
            <pc:docMk/>
            <pc:sldMk cId="2294591930" sldId="299"/>
            <ac:inkMk id="2086" creationId="{40A245C2-49DE-4C42-BF95-BB5A11A44C51}"/>
          </ac:inkMkLst>
        </pc:inkChg>
        <pc:inkChg chg="add del">
          <ac:chgData name="Viet Anh Nguyen" userId="b95f61ff061388d5" providerId="LiveId" clId="{63A4074C-12D4-42CC-A380-9EE05C25C2F3}" dt="2022-01-19T06:00:10.076" v="87"/>
          <ac:inkMkLst>
            <pc:docMk/>
            <pc:sldMk cId="2294591930" sldId="299"/>
            <ac:inkMk id="2087" creationId="{14B6630D-267F-464E-9CF5-9C073FD61029}"/>
          </ac:inkMkLst>
        </pc:inkChg>
        <pc:inkChg chg="add del">
          <ac:chgData name="Viet Anh Nguyen" userId="b95f61ff061388d5" providerId="LiveId" clId="{63A4074C-12D4-42CC-A380-9EE05C25C2F3}" dt="2022-01-19T06:00:10.076" v="87"/>
          <ac:inkMkLst>
            <pc:docMk/>
            <pc:sldMk cId="2294591930" sldId="299"/>
            <ac:inkMk id="2088" creationId="{2116CBFE-69D1-4B47-A616-0BAFBCE6B6D5}"/>
          </ac:inkMkLst>
        </pc:inkChg>
        <pc:inkChg chg="add del">
          <ac:chgData name="Viet Anh Nguyen" userId="b95f61ff061388d5" providerId="LiveId" clId="{63A4074C-12D4-42CC-A380-9EE05C25C2F3}" dt="2022-01-19T06:00:10.076" v="87"/>
          <ac:inkMkLst>
            <pc:docMk/>
            <pc:sldMk cId="2294591930" sldId="299"/>
            <ac:inkMk id="2089" creationId="{B08E0A23-BD02-40BB-9C2F-E947F0490ABC}"/>
          </ac:inkMkLst>
        </pc:inkChg>
        <pc:inkChg chg="add del">
          <ac:chgData name="Viet Anh Nguyen" userId="b95f61ff061388d5" providerId="LiveId" clId="{63A4074C-12D4-42CC-A380-9EE05C25C2F3}" dt="2022-01-19T06:00:10.076" v="87"/>
          <ac:inkMkLst>
            <pc:docMk/>
            <pc:sldMk cId="2294591930" sldId="299"/>
            <ac:inkMk id="2090" creationId="{8D7E7F5D-BD87-426E-9C23-6B50778E2FDC}"/>
          </ac:inkMkLst>
        </pc:inkChg>
        <pc:inkChg chg="add del">
          <ac:chgData name="Viet Anh Nguyen" userId="b95f61ff061388d5" providerId="LiveId" clId="{63A4074C-12D4-42CC-A380-9EE05C25C2F3}" dt="2022-01-19T06:00:10.076" v="87"/>
          <ac:inkMkLst>
            <pc:docMk/>
            <pc:sldMk cId="2294591930" sldId="299"/>
            <ac:inkMk id="2091" creationId="{C3FFEA30-EE8C-4CBA-A815-2990B281F2C6}"/>
          </ac:inkMkLst>
        </pc:inkChg>
        <pc:inkChg chg="add del">
          <ac:chgData name="Viet Anh Nguyen" userId="b95f61ff061388d5" providerId="LiveId" clId="{63A4074C-12D4-42CC-A380-9EE05C25C2F3}" dt="2022-01-19T06:00:16.301" v="104"/>
          <ac:inkMkLst>
            <pc:docMk/>
            <pc:sldMk cId="2294591930" sldId="299"/>
            <ac:inkMk id="2092" creationId="{283DCB58-6515-4DE7-8D41-F116EE5846F5}"/>
          </ac:inkMkLst>
        </pc:inkChg>
        <pc:inkChg chg="add del">
          <ac:chgData name="Viet Anh Nguyen" userId="b95f61ff061388d5" providerId="LiveId" clId="{63A4074C-12D4-42CC-A380-9EE05C25C2F3}" dt="2022-01-19T06:00:12.811" v="94"/>
          <ac:inkMkLst>
            <pc:docMk/>
            <pc:sldMk cId="2294591930" sldId="299"/>
            <ac:inkMk id="2093" creationId="{3BABC308-E9FC-423E-BDC4-65DA3E832256}"/>
          </ac:inkMkLst>
        </pc:inkChg>
        <pc:inkChg chg="add del">
          <ac:chgData name="Viet Anh Nguyen" userId="b95f61ff061388d5" providerId="LiveId" clId="{63A4074C-12D4-42CC-A380-9EE05C25C2F3}" dt="2022-01-19T06:00:12.811" v="94"/>
          <ac:inkMkLst>
            <pc:docMk/>
            <pc:sldMk cId="2294591930" sldId="299"/>
            <ac:inkMk id="2094" creationId="{C16E46C1-DE3E-4943-AFBF-C9359857254E}"/>
          </ac:inkMkLst>
        </pc:inkChg>
        <pc:inkChg chg="add del">
          <ac:chgData name="Viet Anh Nguyen" userId="b95f61ff061388d5" providerId="LiveId" clId="{63A4074C-12D4-42CC-A380-9EE05C25C2F3}" dt="2022-01-19T06:00:12.811" v="94"/>
          <ac:inkMkLst>
            <pc:docMk/>
            <pc:sldMk cId="2294591930" sldId="299"/>
            <ac:inkMk id="2095" creationId="{2D060BA1-218B-485B-8375-FEAEBB254634}"/>
          </ac:inkMkLst>
        </pc:inkChg>
        <pc:inkChg chg="add del">
          <ac:chgData name="Viet Anh Nguyen" userId="b95f61ff061388d5" providerId="LiveId" clId="{63A4074C-12D4-42CC-A380-9EE05C25C2F3}" dt="2022-01-19T06:00:12.811" v="94"/>
          <ac:inkMkLst>
            <pc:docMk/>
            <pc:sldMk cId="2294591930" sldId="299"/>
            <ac:inkMk id="2096" creationId="{CC64BCFA-3DA4-4781-B4A2-804D01957911}"/>
          </ac:inkMkLst>
        </pc:inkChg>
        <pc:inkChg chg="add del">
          <ac:chgData name="Viet Anh Nguyen" userId="b95f61ff061388d5" providerId="LiveId" clId="{63A4074C-12D4-42CC-A380-9EE05C25C2F3}" dt="2022-01-19T06:00:12.811" v="94"/>
          <ac:inkMkLst>
            <pc:docMk/>
            <pc:sldMk cId="2294591930" sldId="299"/>
            <ac:inkMk id="2097" creationId="{D9E12BB5-20D7-4904-A595-C6414A440AE7}"/>
          </ac:inkMkLst>
        </pc:inkChg>
        <pc:inkChg chg="add del">
          <ac:chgData name="Viet Anh Nguyen" userId="b95f61ff061388d5" providerId="LiveId" clId="{63A4074C-12D4-42CC-A380-9EE05C25C2F3}" dt="2022-01-19T06:00:12.811" v="94"/>
          <ac:inkMkLst>
            <pc:docMk/>
            <pc:sldMk cId="2294591930" sldId="299"/>
            <ac:inkMk id="2098" creationId="{06E294E3-6811-4941-B31A-9AE66074D781}"/>
          </ac:inkMkLst>
        </pc:inkChg>
        <pc:inkChg chg="add del">
          <ac:chgData name="Viet Anh Nguyen" userId="b95f61ff061388d5" providerId="LiveId" clId="{63A4074C-12D4-42CC-A380-9EE05C25C2F3}" dt="2022-01-19T06:00:16.301" v="104"/>
          <ac:inkMkLst>
            <pc:docMk/>
            <pc:sldMk cId="2294591930" sldId="299"/>
            <ac:inkMk id="2099" creationId="{F148173B-49CD-4490-84C0-BBEE255861F5}"/>
          </ac:inkMkLst>
        </pc:inkChg>
        <pc:inkChg chg="add del">
          <ac:chgData name="Viet Anh Nguyen" userId="b95f61ff061388d5" providerId="LiveId" clId="{63A4074C-12D4-42CC-A380-9EE05C25C2F3}" dt="2022-01-19T06:00:16.301" v="104"/>
          <ac:inkMkLst>
            <pc:docMk/>
            <pc:sldMk cId="2294591930" sldId="299"/>
            <ac:inkMk id="2100" creationId="{557BC1F9-2CDB-45BF-9F71-2AE69F82228B}"/>
          </ac:inkMkLst>
        </pc:inkChg>
        <pc:inkChg chg="add del">
          <ac:chgData name="Viet Anh Nguyen" userId="b95f61ff061388d5" providerId="LiveId" clId="{63A4074C-12D4-42CC-A380-9EE05C25C2F3}" dt="2022-01-19T06:00:14.519" v="98"/>
          <ac:inkMkLst>
            <pc:docMk/>
            <pc:sldMk cId="2294591930" sldId="299"/>
            <ac:inkMk id="2101" creationId="{3C7AE663-EAD7-4390-BD10-30C010249D9C}"/>
          </ac:inkMkLst>
        </pc:inkChg>
        <pc:inkChg chg="add del">
          <ac:chgData name="Viet Anh Nguyen" userId="b95f61ff061388d5" providerId="LiveId" clId="{63A4074C-12D4-42CC-A380-9EE05C25C2F3}" dt="2022-01-19T06:00:14.519" v="98"/>
          <ac:inkMkLst>
            <pc:docMk/>
            <pc:sldMk cId="2294591930" sldId="299"/>
            <ac:inkMk id="2102" creationId="{727289CE-8945-4686-AC65-FDD4ABE649C8}"/>
          </ac:inkMkLst>
        </pc:inkChg>
        <pc:inkChg chg="add del">
          <ac:chgData name="Viet Anh Nguyen" userId="b95f61ff061388d5" providerId="LiveId" clId="{63A4074C-12D4-42CC-A380-9EE05C25C2F3}" dt="2022-01-19T06:00:14.519" v="98"/>
          <ac:inkMkLst>
            <pc:docMk/>
            <pc:sldMk cId="2294591930" sldId="299"/>
            <ac:inkMk id="2103" creationId="{1B7AB7AE-25B6-4795-8951-0B7DDF61FE01}"/>
          </ac:inkMkLst>
        </pc:inkChg>
        <pc:inkChg chg="add del">
          <ac:chgData name="Viet Anh Nguyen" userId="b95f61ff061388d5" providerId="LiveId" clId="{63A4074C-12D4-42CC-A380-9EE05C25C2F3}" dt="2022-01-19T06:00:16.301" v="104"/>
          <ac:inkMkLst>
            <pc:docMk/>
            <pc:sldMk cId="2294591930" sldId="299"/>
            <ac:inkMk id="2104" creationId="{C60E3DF4-E68F-47FB-A5BC-B6E9D80B2E0D}"/>
          </ac:inkMkLst>
        </pc:inkChg>
        <pc:inkChg chg="add del">
          <ac:chgData name="Viet Anh Nguyen" userId="b95f61ff061388d5" providerId="LiveId" clId="{63A4074C-12D4-42CC-A380-9EE05C25C2F3}" dt="2022-01-19T06:00:16.301" v="104"/>
          <ac:inkMkLst>
            <pc:docMk/>
            <pc:sldMk cId="2294591930" sldId="299"/>
            <ac:inkMk id="2105" creationId="{976AAC50-BBBD-46DF-BA6F-64747C7605F6}"/>
          </ac:inkMkLst>
        </pc:inkChg>
        <pc:inkChg chg="add del">
          <ac:chgData name="Viet Anh Nguyen" userId="b95f61ff061388d5" providerId="LiveId" clId="{63A4074C-12D4-42CC-A380-9EE05C25C2F3}" dt="2022-01-19T06:00:16.301" v="104"/>
          <ac:inkMkLst>
            <pc:docMk/>
            <pc:sldMk cId="2294591930" sldId="299"/>
            <ac:inkMk id="2106" creationId="{64623F7E-68D4-4343-8D19-F6CD08CC1A10}"/>
          </ac:inkMkLst>
        </pc:inkChg>
        <pc:inkChg chg="add del">
          <ac:chgData name="Viet Anh Nguyen" userId="b95f61ff061388d5" providerId="LiveId" clId="{63A4074C-12D4-42CC-A380-9EE05C25C2F3}" dt="2022-01-19T06:00:16.301" v="104"/>
          <ac:inkMkLst>
            <pc:docMk/>
            <pc:sldMk cId="2294591930" sldId="299"/>
            <ac:inkMk id="2107" creationId="{4FDDCD7E-E019-47BD-8CAA-4AEAF5787184}"/>
          </ac:inkMkLst>
        </pc:inkChg>
        <pc:inkChg chg="add del">
          <ac:chgData name="Viet Anh Nguyen" userId="b95f61ff061388d5" providerId="LiveId" clId="{63A4074C-12D4-42CC-A380-9EE05C25C2F3}" dt="2022-01-19T06:00:16.301" v="104"/>
          <ac:inkMkLst>
            <pc:docMk/>
            <pc:sldMk cId="2294591930" sldId="299"/>
            <ac:inkMk id="2108" creationId="{15F588AA-49D7-4616-8D17-3CA78C65916B}"/>
          </ac:inkMkLst>
        </pc:inkChg>
        <pc:inkChg chg="add del">
          <ac:chgData name="Viet Anh Nguyen" userId="b95f61ff061388d5" providerId="LiveId" clId="{63A4074C-12D4-42CC-A380-9EE05C25C2F3}" dt="2022-01-19T06:00:16.301" v="104"/>
          <ac:inkMkLst>
            <pc:docMk/>
            <pc:sldMk cId="2294591930" sldId="299"/>
            <ac:inkMk id="2109" creationId="{565AA19F-6628-4A19-ACD7-AB703156E4A5}"/>
          </ac:inkMkLst>
        </pc:inkChg>
        <pc:inkChg chg="add del">
          <ac:chgData name="Viet Anh Nguyen" userId="b95f61ff061388d5" providerId="LiveId" clId="{63A4074C-12D4-42CC-A380-9EE05C25C2F3}" dt="2022-01-19T06:00:17.913" v="109"/>
          <ac:inkMkLst>
            <pc:docMk/>
            <pc:sldMk cId="2294591930" sldId="299"/>
            <ac:inkMk id="2110" creationId="{DCD349E7-D67E-4D67-893D-55D74295980F}"/>
          </ac:inkMkLst>
        </pc:inkChg>
        <pc:inkChg chg="add del">
          <ac:chgData name="Viet Anh Nguyen" userId="b95f61ff061388d5" providerId="LiveId" clId="{63A4074C-12D4-42CC-A380-9EE05C25C2F3}" dt="2022-01-19T06:00:17.913" v="109"/>
          <ac:inkMkLst>
            <pc:docMk/>
            <pc:sldMk cId="2294591930" sldId="299"/>
            <ac:inkMk id="2111" creationId="{E6AAE284-BE37-4500-A943-2A6F766356FE}"/>
          </ac:inkMkLst>
        </pc:inkChg>
        <pc:inkChg chg="add del">
          <ac:chgData name="Viet Anh Nguyen" userId="b95f61ff061388d5" providerId="LiveId" clId="{63A4074C-12D4-42CC-A380-9EE05C25C2F3}" dt="2022-01-19T06:00:17.913" v="109"/>
          <ac:inkMkLst>
            <pc:docMk/>
            <pc:sldMk cId="2294591930" sldId="299"/>
            <ac:inkMk id="2112" creationId="{40DD0902-DD35-4A9A-BA77-5B1D79FE36A3}"/>
          </ac:inkMkLst>
        </pc:inkChg>
        <pc:inkChg chg="add del">
          <ac:chgData name="Viet Anh Nguyen" userId="b95f61ff061388d5" providerId="LiveId" clId="{63A4074C-12D4-42CC-A380-9EE05C25C2F3}" dt="2022-01-19T06:00:17.913" v="109"/>
          <ac:inkMkLst>
            <pc:docMk/>
            <pc:sldMk cId="2294591930" sldId="299"/>
            <ac:inkMk id="2113" creationId="{4D81081B-4147-4BAE-B721-DAB81F6368B0}"/>
          </ac:inkMkLst>
        </pc:inkChg>
        <pc:inkChg chg="add del">
          <ac:chgData name="Viet Anh Nguyen" userId="b95f61ff061388d5" providerId="LiveId" clId="{63A4074C-12D4-42CC-A380-9EE05C25C2F3}" dt="2022-01-19T06:00:17.913" v="109"/>
          <ac:inkMkLst>
            <pc:docMk/>
            <pc:sldMk cId="2294591930" sldId="299"/>
            <ac:inkMk id="2114" creationId="{F2659B15-87B9-492F-AC83-33105E043750}"/>
          </ac:inkMkLst>
        </pc:inkChg>
        <pc:inkChg chg="add">
          <ac:chgData name="Viet Anh Nguyen" userId="b95f61ff061388d5" providerId="LiveId" clId="{63A4074C-12D4-42CC-A380-9EE05C25C2F3}" dt="2022-01-19T06:00:17.913" v="109"/>
          <ac:inkMkLst>
            <pc:docMk/>
            <pc:sldMk cId="2294591930" sldId="299"/>
            <ac:inkMk id="2115" creationId="{073D9703-45B1-4B04-8268-71607FBF9B08}"/>
          </ac:inkMkLst>
        </pc:inkChg>
        <pc:inkChg chg="add del">
          <ac:chgData name="Viet Anh Nguyen" userId="b95f61ff061388d5" providerId="LiveId" clId="{63A4074C-12D4-42CC-A380-9EE05C25C2F3}" dt="2022-01-19T06:00:23.940" v="114"/>
          <ac:inkMkLst>
            <pc:docMk/>
            <pc:sldMk cId="2294591930" sldId="299"/>
            <ac:inkMk id="2116" creationId="{1B9C5FFF-0559-4E5C-B8E1-6787D6DA32C5}"/>
          </ac:inkMkLst>
        </pc:inkChg>
        <pc:inkChg chg="add del">
          <ac:chgData name="Viet Anh Nguyen" userId="b95f61ff061388d5" providerId="LiveId" clId="{63A4074C-12D4-42CC-A380-9EE05C25C2F3}" dt="2022-01-19T06:00:23.940" v="114"/>
          <ac:inkMkLst>
            <pc:docMk/>
            <pc:sldMk cId="2294591930" sldId="299"/>
            <ac:inkMk id="2117" creationId="{47D9E53A-8534-4EE3-A4A8-94B88DF44803}"/>
          </ac:inkMkLst>
        </pc:inkChg>
        <pc:inkChg chg="add del">
          <ac:chgData name="Viet Anh Nguyen" userId="b95f61ff061388d5" providerId="LiveId" clId="{63A4074C-12D4-42CC-A380-9EE05C25C2F3}" dt="2022-01-19T06:00:23.940" v="114"/>
          <ac:inkMkLst>
            <pc:docMk/>
            <pc:sldMk cId="2294591930" sldId="299"/>
            <ac:inkMk id="2118" creationId="{16CBB618-FBBF-41B6-9B0E-CA829B026491}"/>
          </ac:inkMkLst>
        </pc:inkChg>
        <pc:inkChg chg="add del">
          <ac:chgData name="Viet Anh Nguyen" userId="b95f61ff061388d5" providerId="LiveId" clId="{63A4074C-12D4-42CC-A380-9EE05C25C2F3}" dt="2022-01-19T06:00:23.940" v="114"/>
          <ac:inkMkLst>
            <pc:docMk/>
            <pc:sldMk cId="2294591930" sldId="299"/>
            <ac:inkMk id="2119" creationId="{D29B34BA-2C78-4034-A25E-9BE1E78EB3BE}"/>
          </ac:inkMkLst>
        </pc:inkChg>
        <pc:inkChg chg="add">
          <ac:chgData name="Viet Anh Nguyen" userId="b95f61ff061388d5" providerId="LiveId" clId="{63A4074C-12D4-42CC-A380-9EE05C25C2F3}" dt="2022-01-19T06:00:23.940" v="114"/>
          <ac:inkMkLst>
            <pc:docMk/>
            <pc:sldMk cId="2294591930" sldId="299"/>
            <ac:inkMk id="2120" creationId="{A153DE53-FC22-476A-AF9A-EEEEA7D067EB}"/>
          </ac:inkMkLst>
        </pc:inkChg>
      </pc:sldChg>
      <pc:sldChg chg="addSp delSp modSp add mod">
        <pc:chgData name="Viet Anh Nguyen" userId="b95f61ff061388d5" providerId="LiveId" clId="{63A4074C-12D4-42CC-A380-9EE05C25C2F3}" dt="2022-01-19T06:02:23.789" v="117"/>
        <pc:sldMkLst>
          <pc:docMk/>
          <pc:sldMk cId="767127246" sldId="300"/>
        </pc:sldMkLst>
        <pc:picChg chg="add mod">
          <ac:chgData name="Viet Anh Nguyen" userId="b95f61ff061388d5" providerId="LiveId" clId="{63A4074C-12D4-42CC-A380-9EE05C25C2F3}" dt="2022-01-19T05:49:38.205" v="14" actId="14100"/>
          <ac:picMkLst>
            <pc:docMk/>
            <pc:sldMk cId="767127246" sldId="300"/>
            <ac:picMk id="3074" creationId="{77F02116-7EED-420B-90DD-934C8F2281A0}"/>
          </ac:picMkLst>
        </pc:picChg>
        <pc:inkChg chg="add del">
          <ac:chgData name="Viet Anh Nguyen" userId="b95f61ff061388d5" providerId="LiveId" clId="{63A4074C-12D4-42CC-A380-9EE05C25C2F3}" dt="2022-01-19T06:02:23.789" v="117"/>
          <ac:inkMkLst>
            <pc:docMk/>
            <pc:sldMk cId="767127246" sldId="300"/>
            <ac:inkMk id="2" creationId="{AA9811C3-1E51-4123-96C1-F338F42A1E4E}"/>
          </ac:inkMkLst>
        </pc:inkChg>
        <pc:inkChg chg="add del">
          <ac:chgData name="Viet Anh Nguyen" userId="b95f61ff061388d5" providerId="LiveId" clId="{63A4074C-12D4-42CC-A380-9EE05C25C2F3}" dt="2022-01-19T06:02:23.789" v="117"/>
          <ac:inkMkLst>
            <pc:docMk/>
            <pc:sldMk cId="767127246" sldId="300"/>
            <ac:inkMk id="3" creationId="{CC5D3C81-FCA2-4F7E-BCD8-04E0303B5042}"/>
          </ac:inkMkLst>
        </pc:inkChg>
        <pc:inkChg chg="add">
          <ac:chgData name="Viet Anh Nguyen" userId="b95f61ff061388d5" providerId="LiveId" clId="{63A4074C-12D4-42CC-A380-9EE05C25C2F3}" dt="2022-01-19T06:02:23.789" v="117"/>
          <ac:inkMkLst>
            <pc:docMk/>
            <pc:sldMk cId="767127246" sldId="300"/>
            <ac:inkMk id="4" creationId="{EFC11752-D378-4924-B24B-4316556B21CE}"/>
          </ac:inkMkLst>
        </pc:inkChg>
      </pc:sldChg>
      <pc:sldChg chg="addSp delSp modSp add mod">
        <pc:chgData name="Viet Anh Nguyen" userId="b95f61ff061388d5" providerId="LiveId" clId="{63A4074C-12D4-42CC-A380-9EE05C25C2F3}" dt="2022-01-19T07:48:50.490" v="1519" actId="9405"/>
        <pc:sldMkLst>
          <pc:docMk/>
          <pc:sldMk cId="921967841" sldId="301"/>
        </pc:sldMkLst>
        <pc:picChg chg="add mod">
          <ac:chgData name="Viet Anh Nguyen" userId="b95f61ff061388d5" providerId="LiveId" clId="{63A4074C-12D4-42CC-A380-9EE05C25C2F3}" dt="2022-01-19T05:49:52.620" v="17" actId="14100"/>
          <ac:picMkLst>
            <pc:docMk/>
            <pc:sldMk cId="921967841" sldId="301"/>
            <ac:picMk id="4098" creationId="{E7573AA4-1E2A-4BED-BBD4-5A52714CBF61}"/>
          </ac:picMkLst>
        </pc:picChg>
        <pc:inkChg chg="add del">
          <ac:chgData name="Viet Anh Nguyen" userId="b95f61ff061388d5" providerId="LiveId" clId="{63A4074C-12D4-42CC-A380-9EE05C25C2F3}" dt="2022-01-19T06:03:47.870" v="120"/>
          <ac:inkMkLst>
            <pc:docMk/>
            <pc:sldMk cId="921967841" sldId="301"/>
            <ac:inkMk id="2" creationId="{C7EDCAF0-D2D9-48D3-95A3-834F26DBF841}"/>
          </ac:inkMkLst>
        </pc:inkChg>
        <pc:inkChg chg="add del">
          <ac:chgData name="Viet Anh Nguyen" userId="b95f61ff061388d5" providerId="LiveId" clId="{63A4074C-12D4-42CC-A380-9EE05C25C2F3}" dt="2022-01-19T06:03:47.870" v="120"/>
          <ac:inkMkLst>
            <pc:docMk/>
            <pc:sldMk cId="921967841" sldId="301"/>
            <ac:inkMk id="3" creationId="{58C24678-C91A-4308-B979-F219F94C6110}"/>
          </ac:inkMkLst>
        </pc:inkChg>
        <pc:inkChg chg="add del">
          <ac:chgData name="Viet Anh Nguyen" userId="b95f61ff061388d5" providerId="LiveId" clId="{63A4074C-12D4-42CC-A380-9EE05C25C2F3}" dt="2022-01-19T06:03:50.671" v="127"/>
          <ac:inkMkLst>
            <pc:docMk/>
            <pc:sldMk cId="921967841" sldId="301"/>
            <ac:inkMk id="4" creationId="{77B31965-2596-4542-9841-63B17E799CA6}"/>
          </ac:inkMkLst>
        </pc:inkChg>
        <pc:inkChg chg="add del">
          <ac:chgData name="Viet Anh Nguyen" userId="b95f61ff061388d5" providerId="LiveId" clId="{63A4074C-12D4-42CC-A380-9EE05C25C2F3}" dt="2022-01-19T06:03:50.671" v="127"/>
          <ac:inkMkLst>
            <pc:docMk/>
            <pc:sldMk cId="921967841" sldId="301"/>
            <ac:inkMk id="5" creationId="{8E67431F-10BA-4024-8AC4-D3F2A534B4DE}"/>
          </ac:inkMkLst>
        </pc:inkChg>
        <pc:inkChg chg="add del">
          <ac:chgData name="Viet Anh Nguyen" userId="b95f61ff061388d5" providerId="LiveId" clId="{63A4074C-12D4-42CC-A380-9EE05C25C2F3}" dt="2022-01-19T06:03:50.671" v="127"/>
          <ac:inkMkLst>
            <pc:docMk/>
            <pc:sldMk cId="921967841" sldId="301"/>
            <ac:inkMk id="6" creationId="{C1C7A814-7ACE-4631-9C7C-E0920EF52168}"/>
          </ac:inkMkLst>
        </pc:inkChg>
        <pc:inkChg chg="add del">
          <ac:chgData name="Viet Anh Nguyen" userId="b95f61ff061388d5" providerId="LiveId" clId="{63A4074C-12D4-42CC-A380-9EE05C25C2F3}" dt="2022-01-19T06:03:50.671" v="127"/>
          <ac:inkMkLst>
            <pc:docMk/>
            <pc:sldMk cId="921967841" sldId="301"/>
            <ac:inkMk id="7" creationId="{ADF7CDE3-FE41-4CA8-9F65-6236EC030877}"/>
          </ac:inkMkLst>
        </pc:inkChg>
        <pc:inkChg chg="add del">
          <ac:chgData name="Viet Anh Nguyen" userId="b95f61ff061388d5" providerId="LiveId" clId="{63A4074C-12D4-42CC-A380-9EE05C25C2F3}" dt="2022-01-19T06:03:50.671" v="127"/>
          <ac:inkMkLst>
            <pc:docMk/>
            <pc:sldMk cId="921967841" sldId="301"/>
            <ac:inkMk id="8" creationId="{78032F69-5532-4CF3-B7F3-D93C85074DBA}"/>
          </ac:inkMkLst>
        </pc:inkChg>
        <pc:inkChg chg="add del">
          <ac:chgData name="Viet Anh Nguyen" userId="b95f61ff061388d5" providerId="LiveId" clId="{63A4074C-12D4-42CC-A380-9EE05C25C2F3}" dt="2022-01-19T06:03:50.671" v="127"/>
          <ac:inkMkLst>
            <pc:docMk/>
            <pc:sldMk cId="921967841" sldId="301"/>
            <ac:inkMk id="9" creationId="{95592D2C-0465-4BFA-9CEA-99C752077F74}"/>
          </ac:inkMkLst>
        </pc:inkChg>
        <pc:inkChg chg="add del">
          <ac:chgData name="Viet Anh Nguyen" userId="b95f61ff061388d5" providerId="LiveId" clId="{63A4074C-12D4-42CC-A380-9EE05C25C2F3}" dt="2022-01-19T06:03:50.671" v="127"/>
          <ac:inkMkLst>
            <pc:docMk/>
            <pc:sldMk cId="921967841" sldId="301"/>
            <ac:inkMk id="10" creationId="{A0D7A6CE-B684-4CF4-B8E0-949A433F89CA}"/>
          </ac:inkMkLst>
        </pc:inkChg>
        <pc:inkChg chg="add del">
          <ac:chgData name="Viet Anh Nguyen" userId="b95f61ff061388d5" providerId="LiveId" clId="{63A4074C-12D4-42CC-A380-9EE05C25C2F3}" dt="2022-01-19T06:03:51.705" v="129"/>
          <ac:inkMkLst>
            <pc:docMk/>
            <pc:sldMk cId="921967841" sldId="301"/>
            <ac:inkMk id="11" creationId="{43D7C9CE-69B4-457B-97E6-C0F44218387F}"/>
          </ac:inkMkLst>
        </pc:inkChg>
        <pc:inkChg chg="add del">
          <ac:chgData name="Viet Anh Nguyen" userId="b95f61ff061388d5" providerId="LiveId" clId="{63A4074C-12D4-42CC-A380-9EE05C25C2F3}" dt="2022-01-19T06:03:51.705" v="129"/>
          <ac:inkMkLst>
            <pc:docMk/>
            <pc:sldMk cId="921967841" sldId="301"/>
            <ac:inkMk id="12" creationId="{4640961E-8A53-4CD8-852B-51DCEF0F3070}"/>
          </ac:inkMkLst>
        </pc:inkChg>
        <pc:inkChg chg="add del">
          <ac:chgData name="Viet Anh Nguyen" userId="b95f61ff061388d5" providerId="LiveId" clId="{63A4074C-12D4-42CC-A380-9EE05C25C2F3}" dt="2022-01-19T06:03:51.705" v="129"/>
          <ac:inkMkLst>
            <pc:docMk/>
            <pc:sldMk cId="921967841" sldId="301"/>
            <ac:inkMk id="13" creationId="{29492C65-A843-435D-A7C1-2C1B09FAA4B5}"/>
          </ac:inkMkLst>
        </pc:inkChg>
        <pc:inkChg chg="add">
          <ac:chgData name="Viet Anh Nguyen" userId="b95f61ff061388d5" providerId="LiveId" clId="{63A4074C-12D4-42CC-A380-9EE05C25C2F3}" dt="2022-01-19T06:03:51.705" v="129"/>
          <ac:inkMkLst>
            <pc:docMk/>
            <pc:sldMk cId="921967841" sldId="301"/>
            <ac:inkMk id="14" creationId="{8B51F1DC-BB0F-481B-8534-4625D4DB0EDF}"/>
          </ac:inkMkLst>
        </pc:inkChg>
        <pc:inkChg chg="add">
          <ac:chgData name="Viet Anh Nguyen" userId="b95f61ff061388d5" providerId="LiveId" clId="{63A4074C-12D4-42CC-A380-9EE05C25C2F3}" dt="2022-01-19T06:03:52.339" v="130" actId="9405"/>
          <ac:inkMkLst>
            <pc:docMk/>
            <pc:sldMk cId="921967841" sldId="301"/>
            <ac:inkMk id="15" creationId="{1236B913-F723-48B9-B85B-8D61BE0277D5}"/>
          </ac:inkMkLst>
        </pc:inkChg>
        <pc:inkChg chg="add del">
          <ac:chgData name="Viet Anh Nguyen" userId="b95f61ff061388d5" providerId="LiveId" clId="{63A4074C-12D4-42CC-A380-9EE05C25C2F3}" dt="2022-01-19T06:04:15.355" v="135"/>
          <ac:inkMkLst>
            <pc:docMk/>
            <pc:sldMk cId="921967841" sldId="301"/>
            <ac:inkMk id="16" creationId="{0FC46B7C-A9D6-409A-A676-18A37FFE8739}"/>
          </ac:inkMkLst>
        </pc:inkChg>
        <pc:inkChg chg="add del">
          <ac:chgData name="Viet Anh Nguyen" userId="b95f61ff061388d5" providerId="LiveId" clId="{63A4074C-12D4-42CC-A380-9EE05C25C2F3}" dt="2022-01-19T06:04:15.355" v="135"/>
          <ac:inkMkLst>
            <pc:docMk/>
            <pc:sldMk cId="921967841" sldId="301"/>
            <ac:inkMk id="17" creationId="{6149A9CF-09E8-436A-8586-C04072870F11}"/>
          </ac:inkMkLst>
        </pc:inkChg>
        <pc:inkChg chg="add del">
          <ac:chgData name="Viet Anh Nguyen" userId="b95f61ff061388d5" providerId="LiveId" clId="{63A4074C-12D4-42CC-A380-9EE05C25C2F3}" dt="2022-01-19T06:04:15.355" v="135"/>
          <ac:inkMkLst>
            <pc:docMk/>
            <pc:sldMk cId="921967841" sldId="301"/>
            <ac:inkMk id="18" creationId="{4AD0B074-6179-48DD-9465-CBE59FB05E58}"/>
          </ac:inkMkLst>
        </pc:inkChg>
        <pc:inkChg chg="add del">
          <ac:chgData name="Viet Anh Nguyen" userId="b95f61ff061388d5" providerId="LiveId" clId="{63A4074C-12D4-42CC-A380-9EE05C25C2F3}" dt="2022-01-19T06:04:15.355" v="135"/>
          <ac:inkMkLst>
            <pc:docMk/>
            <pc:sldMk cId="921967841" sldId="301"/>
            <ac:inkMk id="19" creationId="{96374906-21CF-4A60-BBDA-4022549E6919}"/>
          </ac:inkMkLst>
        </pc:inkChg>
        <pc:inkChg chg="add">
          <ac:chgData name="Viet Anh Nguyen" userId="b95f61ff061388d5" providerId="LiveId" clId="{63A4074C-12D4-42CC-A380-9EE05C25C2F3}" dt="2022-01-19T06:04:15.355" v="135"/>
          <ac:inkMkLst>
            <pc:docMk/>
            <pc:sldMk cId="921967841" sldId="301"/>
            <ac:inkMk id="20" creationId="{5CE0F787-7C84-4B02-8476-6C69A485DF11}"/>
          </ac:inkMkLst>
        </pc:inkChg>
        <pc:inkChg chg="add del">
          <ac:chgData name="Viet Anh Nguyen" userId="b95f61ff061388d5" providerId="LiveId" clId="{63A4074C-12D4-42CC-A380-9EE05C25C2F3}" dt="2022-01-19T06:04:24.894" v="138"/>
          <ac:inkMkLst>
            <pc:docMk/>
            <pc:sldMk cId="921967841" sldId="301"/>
            <ac:inkMk id="21" creationId="{1290DA67-08D2-4A2D-8128-E68C32B81ED6}"/>
          </ac:inkMkLst>
        </pc:inkChg>
        <pc:inkChg chg="add del">
          <ac:chgData name="Viet Anh Nguyen" userId="b95f61ff061388d5" providerId="LiveId" clId="{63A4074C-12D4-42CC-A380-9EE05C25C2F3}" dt="2022-01-19T06:04:24.894" v="138"/>
          <ac:inkMkLst>
            <pc:docMk/>
            <pc:sldMk cId="921967841" sldId="301"/>
            <ac:inkMk id="22" creationId="{E4BD8231-C5F5-4CE6-97FB-6F5E52C5FF8D}"/>
          </ac:inkMkLst>
        </pc:inkChg>
        <pc:inkChg chg="add">
          <ac:chgData name="Viet Anh Nguyen" userId="b95f61ff061388d5" providerId="LiveId" clId="{63A4074C-12D4-42CC-A380-9EE05C25C2F3}" dt="2022-01-19T06:04:24.894" v="138"/>
          <ac:inkMkLst>
            <pc:docMk/>
            <pc:sldMk cId="921967841" sldId="301"/>
            <ac:inkMk id="23" creationId="{4F1F4350-DD06-4585-BA35-95579C5B5F3F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24" creationId="{36E67928-5449-41E9-90E3-3B71FB35060B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25" creationId="{3E07FA26-B731-4674-99FF-FAEB795B6072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26" creationId="{13DD719E-ACA0-4F36-AAB8-34733399742D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27" creationId="{850BC23D-3531-4A89-B295-5F5A2E940820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28" creationId="{9634364E-5881-4A08-86E0-E9CD01711F40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29" creationId="{0EFCF45C-156D-480E-B675-D98402BE5C4B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30" creationId="{FE5BD6F7-3873-4FB5-9E9A-706928787C9C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31" creationId="{23F0852E-7D1E-4A56-A513-4444C34B9FB3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4096" creationId="{A33F937B-F3E7-43F0-BB1C-6C719E7714A5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4097" creationId="{8E6CFD56-3CD1-4111-8EAD-E86E26C93F85}"/>
          </ac:inkMkLst>
        </pc:inkChg>
        <pc:inkChg chg="add del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4099" creationId="{0C2148BB-F19B-470F-91B7-8C839D6E2486}"/>
          </ac:inkMkLst>
        </pc:inkChg>
        <pc:inkChg chg="add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4100" creationId="{E0E49E7A-B223-4F9D-A95E-774FD1605946}"/>
          </ac:inkMkLst>
        </pc:inkChg>
        <pc:inkChg chg="add">
          <ac:chgData name="Viet Anh Nguyen" userId="b95f61ff061388d5" providerId="LiveId" clId="{63A4074C-12D4-42CC-A380-9EE05C25C2F3}" dt="2022-01-19T06:05:13.921" v="150"/>
          <ac:inkMkLst>
            <pc:docMk/>
            <pc:sldMk cId="921967841" sldId="301"/>
            <ac:inkMk id="4101" creationId="{6A204DD7-9881-4468-8F91-3CFFBCC54DCB}"/>
          </ac:inkMkLst>
        </pc:inkChg>
        <pc:inkChg chg="add del">
          <ac:chgData name="Viet Anh Nguyen" userId="b95f61ff061388d5" providerId="LiveId" clId="{63A4074C-12D4-42CC-A380-9EE05C25C2F3}" dt="2022-01-19T06:05:21.138" v="153"/>
          <ac:inkMkLst>
            <pc:docMk/>
            <pc:sldMk cId="921967841" sldId="301"/>
            <ac:inkMk id="4102" creationId="{9041FF70-C40F-4E9A-A27E-62D85421FA86}"/>
          </ac:inkMkLst>
        </pc:inkChg>
        <pc:inkChg chg="add del">
          <ac:chgData name="Viet Anh Nguyen" userId="b95f61ff061388d5" providerId="LiveId" clId="{63A4074C-12D4-42CC-A380-9EE05C25C2F3}" dt="2022-01-19T06:05:21.138" v="153"/>
          <ac:inkMkLst>
            <pc:docMk/>
            <pc:sldMk cId="921967841" sldId="301"/>
            <ac:inkMk id="4103" creationId="{89B229A2-F7B7-4F66-AF1C-05D2402CEEA8}"/>
          </ac:inkMkLst>
        </pc:inkChg>
        <pc:inkChg chg="add">
          <ac:chgData name="Viet Anh Nguyen" userId="b95f61ff061388d5" providerId="LiveId" clId="{63A4074C-12D4-42CC-A380-9EE05C25C2F3}" dt="2022-01-19T06:05:21.138" v="153"/>
          <ac:inkMkLst>
            <pc:docMk/>
            <pc:sldMk cId="921967841" sldId="301"/>
            <ac:inkMk id="4104" creationId="{7B1FE10F-6DCC-4449-92E0-9CEF474A4F09}"/>
          </ac:inkMkLst>
        </pc:inkChg>
        <pc:inkChg chg="add">
          <ac:chgData name="Viet Anh Nguyen" userId="b95f61ff061388d5" providerId="LiveId" clId="{63A4074C-12D4-42CC-A380-9EE05C25C2F3}" dt="2022-01-19T06:05:47.901" v="154" actId="9405"/>
          <ac:inkMkLst>
            <pc:docMk/>
            <pc:sldMk cId="921967841" sldId="301"/>
            <ac:inkMk id="4105" creationId="{A687BAD2-4797-4015-ABA7-4ADCDD9E9FCC}"/>
          </ac:inkMkLst>
        </pc:inkChg>
        <pc:inkChg chg="add">
          <ac:chgData name="Viet Anh Nguyen" userId="b95f61ff061388d5" providerId="LiveId" clId="{63A4074C-12D4-42CC-A380-9EE05C25C2F3}" dt="2022-01-19T07:48:50.490" v="1519" actId="9405"/>
          <ac:inkMkLst>
            <pc:docMk/>
            <pc:sldMk cId="921967841" sldId="301"/>
            <ac:inkMk id="4106" creationId="{BE78EB40-AFA7-4B68-883C-D9E5DB7EFD68}"/>
          </ac:inkMkLst>
        </pc:inkChg>
      </pc:sldChg>
      <pc:sldChg chg="addSp delSp new mod">
        <pc:chgData name="Viet Anh Nguyen" userId="b95f61ff061388d5" providerId="LiveId" clId="{63A4074C-12D4-42CC-A380-9EE05C25C2F3}" dt="2022-01-19T06:17:07.672" v="389"/>
        <pc:sldMkLst>
          <pc:docMk/>
          <pc:sldMk cId="425888859" sldId="302"/>
        </pc:sldMkLst>
        <pc:inkChg chg="add del">
          <ac:chgData name="Viet Anh Nguyen" userId="b95f61ff061388d5" providerId="LiveId" clId="{63A4074C-12D4-42CC-A380-9EE05C25C2F3}" dt="2022-01-19T06:12:14.390" v="268"/>
          <ac:inkMkLst>
            <pc:docMk/>
            <pc:sldMk cId="425888859" sldId="302"/>
            <ac:inkMk id="2" creationId="{38CE3202-6EC8-47FB-8515-AA1C256807D6}"/>
          </ac:inkMkLst>
        </pc:inkChg>
        <pc:inkChg chg="add del">
          <ac:chgData name="Viet Anh Nguyen" userId="b95f61ff061388d5" providerId="LiveId" clId="{63A4074C-12D4-42CC-A380-9EE05C25C2F3}" dt="2022-01-19T06:12:14.390" v="268"/>
          <ac:inkMkLst>
            <pc:docMk/>
            <pc:sldMk cId="425888859" sldId="302"/>
            <ac:inkMk id="3" creationId="{1D50CEED-0DF5-41D0-9F4D-D5F646705AEA}"/>
          </ac:inkMkLst>
        </pc:inkChg>
        <pc:inkChg chg="add del">
          <ac:chgData name="Viet Anh Nguyen" userId="b95f61ff061388d5" providerId="LiveId" clId="{63A4074C-12D4-42CC-A380-9EE05C25C2F3}" dt="2022-01-19T06:12:14.390" v="268"/>
          <ac:inkMkLst>
            <pc:docMk/>
            <pc:sldMk cId="425888859" sldId="302"/>
            <ac:inkMk id="4" creationId="{F9B2C511-2CC7-46C2-96EE-2E255A9EAB89}"/>
          </ac:inkMkLst>
        </pc:inkChg>
        <pc:inkChg chg="add del">
          <ac:chgData name="Viet Anh Nguyen" userId="b95f61ff061388d5" providerId="LiveId" clId="{63A4074C-12D4-42CC-A380-9EE05C25C2F3}" dt="2022-01-19T06:12:14.390" v="268"/>
          <ac:inkMkLst>
            <pc:docMk/>
            <pc:sldMk cId="425888859" sldId="302"/>
            <ac:inkMk id="5" creationId="{1CC379BA-2B4B-424D-9931-B2863FEF2DB6}"/>
          </ac:inkMkLst>
        </pc:inkChg>
        <pc:inkChg chg="add del">
          <ac:chgData name="Viet Anh Nguyen" userId="b95f61ff061388d5" providerId="LiveId" clId="{63A4074C-12D4-42CC-A380-9EE05C25C2F3}" dt="2022-01-19T06:12:14.390" v="268"/>
          <ac:inkMkLst>
            <pc:docMk/>
            <pc:sldMk cId="425888859" sldId="302"/>
            <ac:inkMk id="6" creationId="{5CBD8472-0926-4B52-8CA1-625163B99EBD}"/>
          </ac:inkMkLst>
        </pc:inkChg>
        <pc:inkChg chg="add del">
          <ac:chgData name="Viet Anh Nguyen" userId="b95f61ff061388d5" providerId="LiveId" clId="{63A4074C-12D4-42CC-A380-9EE05C25C2F3}" dt="2022-01-19T06:12:14.390" v="268"/>
          <ac:inkMkLst>
            <pc:docMk/>
            <pc:sldMk cId="425888859" sldId="302"/>
            <ac:inkMk id="7" creationId="{AC67F884-67F3-4A50-A60D-23CAB582F901}"/>
          </ac:inkMkLst>
        </pc:inkChg>
        <pc:inkChg chg="add">
          <ac:chgData name="Viet Anh Nguyen" userId="b95f61ff061388d5" providerId="LiveId" clId="{63A4074C-12D4-42CC-A380-9EE05C25C2F3}" dt="2022-01-19T06:12:14.390" v="268"/>
          <ac:inkMkLst>
            <pc:docMk/>
            <pc:sldMk cId="425888859" sldId="302"/>
            <ac:inkMk id="8" creationId="{F7579D6D-62D6-4F43-BAED-8A3248AFC9D2}"/>
          </ac:inkMkLst>
        </pc:inkChg>
        <pc:inkChg chg="add">
          <ac:chgData name="Viet Anh Nguyen" userId="b95f61ff061388d5" providerId="LiveId" clId="{63A4074C-12D4-42CC-A380-9EE05C25C2F3}" dt="2022-01-19T06:12:14.390" v="268"/>
          <ac:inkMkLst>
            <pc:docMk/>
            <pc:sldMk cId="425888859" sldId="302"/>
            <ac:inkMk id="9" creationId="{D6B9E652-65A2-4A77-8692-B4C28D4CD2CE}"/>
          </ac:inkMkLst>
        </pc:inkChg>
        <pc:inkChg chg="add del">
          <ac:chgData name="Viet Anh Nguyen" userId="b95f61ff061388d5" providerId="LiveId" clId="{63A4074C-12D4-42CC-A380-9EE05C25C2F3}" dt="2022-01-19T06:12:15.583" v="271"/>
          <ac:inkMkLst>
            <pc:docMk/>
            <pc:sldMk cId="425888859" sldId="302"/>
            <ac:inkMk id="10" creationId="{386A17B7-43D1-4673-AEE2-131336FC8196}"/>
          </ac:inkMkLst>
        </pc:inkChg>
        <pc:inkChg chg="add del">
          <ac:chgData name="Viet Anh Nguyen" userId="b95f61ff061388d5" providerId="LiveId" clId="{63A4074C-12D4-42CC-A380-9EE05C25C2F3}" dt="2022-01-19T06:12:15.583" v="271"/>
          <ac:inkMkLst>
            <pc:docMk/>
            <pc:sldMk cId="425888859" sldId="302"/>
            <ac:inkMk id="11" creationId="{DB6AB730-0B96-4D9D-8A3D-5D212EDE66E3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12" creationId="{38BC227C-E95D-42EA-9231-FEB8A34470ED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13" creationId="{B4ED2370-440B-486E-A3F4-69B8928D9024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14" creationId="{005F01E5-2E58-45F3-A24F-C3434A5BC701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15" creationId="{DD37214D-5CB9-4B57-B1DE-1FD5B1CA106D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16" creationId="{269225CB-86EA-41A7-8C2A-39E4DBCE637D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17" creationId="{68887BFB-D60E-4D9D-BEA6-4FF0E4FF94B6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18" creationId="{16262026-BB71-4748-AD15-5A872E54D639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19" creationId="{7BCD4CD4-70F9-4F5D-849A-6F09BA5936B8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20" creationId="{7330E4FE-44E5-481F-9573-B37D66CB5401}"/>
          </ac:inkMkLst>
        </pc:inkChg>
        <pc:inkChg chg="add del">
          <ac:chgData name="Viet Anh Nguyen" userId="b95f61ff061388d5" providerId="LiveId" clId="{63A4074C-12D4-42CC-A380-9EE05C25C2F3}" dt="2022-01-19T06:12:19.279" v="281"/>
          <ac:inkMkLst>
            <pc:docMk/>
            <pc:sldMk cId="425888859" sldId="302"/>
            <ac:inkMk id="21" creationId="{F1349886-AEC7-4DA8-B633-F940506DBDF1}"/>
          </ac:inkMkLst>
        </pc:inkChg>
        <pc:inkChg chg="add del">
          <ac:chgData name="Viet Anh Nguyen" userId="b95f61ff061388d5" providerId="LiveId" clId="{63A4074C-12D4-42CC-A380-9EE05C25C2F3}" dt="2022-01-19T06:17:00.520" v="380"/>
          <ac:inkMkLst>
            <pc:docMk/>
            <pc:sldMk cId="425888859" sldId="302"/>
            <ac:inkMk id="22" creationId="{B3174725-B7C3-477C-8E20-3977CA9000AC}"/>
          </ac:inkMkLst>
        </pc:inkChg>
        <pc:inkChg chg="add del">
          <ac:chgData name="Viet Anh Nguyen" userId="b95f61ff061388d5" providerId="LiveId" clId="{63A4074C-12D4-42CC-A380-9EE05C25C2F3}" dt="2022-01-19T06:17:00.520" v="380"/>
          <ac:inkMkLst>
            <pc:docMk/>
            <pc:sldMk cId="425888859" sldId="302"/>
            <ac:inkMk id="23" creationId="{D3A11E0C-6B0F-4313-A4AB-5484DCF36528}"/>
          </ac:inkMkLst>
        </pc:inkChg>
        <pc:inkChg chg="add del">
          <ac:chgData name="Viet Anh Nguyen" userId="b95f61ff061388d5" providerId="LiveId" clId="{63A4074C-12D4-42CC-A380-9EE05C25C2F3}" dt="2022-01-19T06:12:21.551" v="284"/>
          <ac:inkMkLst>
            <pc:docMk/>
            <pc:sldMk cId="425888859" sldId="302"/>
            <ac:inkMk id="24" creationId="{788ABFC2-FAD0-4D14-88B4-5E721A3A195D}"/>
          </ac:inkMkLst>
        </pc:inkChg>
        <pc:inkChg chg="add del">
          <ac:chgData name="Viet Anh Nguyen" userId="b95f61ff061388d5" providerId="LiveId" clId="{63A4074C-12D4-42CC-A380-9EE05C25C2F3}" dt="2022-01-19T06:12:21.551" v="284"/>
          <ac:inkMkLst>
            <pc:docMk/>
            <pc:sldMk cId="425888859" sldId="302"/>
            <ac:inkMk id="25" creationId="{B926B0C3-7218-45C3-894A-A68F6849BDAC}"/>
          </ac:inkMkLst>
        </pc:inkChg>
        <pc:inkChg chg="add del">
          <ac:chgData name="Viet Anh Nguyen" userId="b95f61ff061388d5" providerId="LiveId" clId="{63A4074C-12D4-42CC-A380-9EE05C25C2F3}" dt="2022-01-19T06:17:00.520" v="380"/>
          <ac:inkMkLst>
            <pc:docMk/>
            <pc:sldMk cId="425888859" sldId="302"/>
            <ac:inkMk id="26" creationId="{9FE259E5-136B-4C70-AA58-4130991857B8}"/>
          </ac:inkMkLst>
        </pc:inkChg>
        <pc:inkChg chg="add">
          <ac:chgData name="Viet Anh Nguyen" userId="b95f61ff061388d5" providerId="LiveId" clId="{63A4074C-12D4-42CC-A380-9EE05C25C2F3}" dt="2022-01-19T06:16:41.854" v="365" actId="9405"/>
          <ac:inkMkLst>
            <pc:docMk/>
            <pc:sldMk cId="425888859" sldId="302"/>
            <ac:inkMk id="27" creationId="{82C95BE6-CF87-43BF-9CFE-899C8612E8CC}"/>
          </ac:inkMkLst>
        </pc:inkChg>
        <pc:inkChg chg="add del">
          <ac:chgData name="Viet Anh Nguyen" userId="b95f61ff061388d5" providerId="LiveId" clId="{63A4074C-12D4-42CC-A380-9EE05C25C2F3}" dt="2022-01-19T06:16:44.074" v="368"/>
          <ac:inkMkLst>
            <pc:docMk/>
            <pc:sldMk cId="425888859" sldId="302"/>
            <ac:inkMk id="28" creationId="{9C2EA57E-CC51-4CF0-8A6D-281B4EC42F36}"/>
          </ac:inkMkLst>
        </pc:inkChg>
        <pc:inkChg chg="add del">
          <ac:chgData name="Viet Anh Nguyen" userId="b95f61ff061388d5" providerId="LiveId" clId="{63A4074C-12D4-42CC-A380-9EE05C25C2F3}" dt="2022-01-19T06:16:44.074" v="368"/>
          <ac:inkMkLst>
            <pc:docMk/>
            <pc:sldMk cId="425888859" sldId="302"/>
            <ac:inkMk id="29" creationId="{2B8EA3EE-9853-4822-8A6A-BB405F18D839}"/>
          </ac:inkMkLst>
        </pc:inkChg>
        <pc:inkChg chg="add del">
          <ac:chgData name="Viet Anh Nguyen" userId="b95f61ff061388d5" providerId="LiveId" clId="{63A4074C-12D4-42CC-A380-9EE05C25C2F3}" dt="2022-01-19T06:16:44.987" v="370"/>
          <ac:inkMkLst>
            <pc:docMk/>
            <pc:sldMk cId="425888859" sldId="302"/>
            <ac:inkMk id="30" creationId="{0FF778C1-F122-4A67-B082-7A8DCAFFA62B}"/>
          </ac:inkMkLst>
        </pc:inkChg>
        <pc:inkChg chg="add del">
          <ac:chgData name="Viet Anh Nguyen" userId="b95f61ff061388d5" providerId="LiveId" clId="{63A4074C-12D4-42CC-A380-9EE05C25C2F3}" dt="2022-01-19T06:16:44.987" v="370"/>
          <ac:inkMkLst>
            <pc:docMk/>
            <pc:sldMk cId="425888859" sldId="302"/>
            <ac:inkMk id="31" creationId="{79732D2B-CBAD-4271-B27A-8C0744E1677A}"/>
          </ac:inkMkLst>
        </pc:inkChg>
        <pc:inkChg chg="add">
          <ac:chgData name="Viet Anh Nguyen" userId="b95f61ff061388d5" providerId="LiveId" clId="{63A4074C-12D4-42CC-A380-9EE05C25C2F3}" dt="2022-01-19T06:16:44.987" v="370"/>
          <ac:inkMkLst>
            <pc:docMk/>
            <pc:sldMk cId="425888859" sldId="302"/>
            <ac:inkMk id="32" creationId="{0C767EF9-E416-4DFE-87FF-6ADA6364DFAF}"/>
          </ac:inkMkLst>
        </pc:inkChg>
        <pc:inkChg chg="add del">
          <ac:chgData name="Viet Anh Nguyen" userId="b95f61ff061388d5" providerId="LiveId" clId="{63A4074C-12D4-42CC-A380-9EE05C25C2F3}" dt="2022-01-19T06:16:55.082" v="376"/>
          <ac:inkMkLst>
            <pc:docMk/>
            <pc:sldMk cId="425888859" sldId="302"/>
            <ac:inkMk id="33" creationId="{5C2FD286-BEF1-4467-8673-E96A8036F7FA}"/>
          </ac:inkMkLst>
        </pc:inkChg>
        <pc:inkChg chg="add del">
          <ac:chgData name="Viet Anh Nguyen" userId="b95f61ff061388d5" providerId="LiveId" clId="{63A4074C-12D4-42CC-A380-9EE05C25C2F3}" dt="2022-01-19T06:16:55.082" v="376"/>
          <ac:inkMkLst>
            <pc:docMk/>
            <pc:sldMk cId="425888859" sldId="302"/>
            <ac:inkMk id="34" creationId="{BBFA8E28-6861-4F70-AD3E-473068353CFA}"/>
          </ac:inkMkLst>
        </pc:inkChg>
        <pc:inkChg chg="add del">
          <ac:chgData name="Viet Anh Nguyen" userId="b95f61ff061388d5" providerId="LiveId" clId="{63A4074C-12D4-42CC-A380-9EE05C25C2F3}" dt="2022-01-19T06:16:55.082" v="376"/>
          <ac:inkMkLst>
            <pc:docMk/>
            <pc:sldMk cId="425888859" sldId="302"/>
            <ac:inkMk id="35" creationId="{0BBB0AEE-13D6-4FD5-9F84-51D25D27E21A}"/>
          </ac:inkMkLst>
        </pc:inkChg>
        <pc:inkChg chg="add del">
          <ac:chgData name="Viet Anh Nguyen" userId="b95f61ff061388d5" providerId="LiveId" clId="{63A4074C-12D4-42CC-A380-9EE05C25C2F3}" dt="2022-01-19T06:16:55.082" v="376"/>
          <ac:inkMkLst>
            <pc:docMk/>
            <pc:sldMk cId="425888859" sldId="302"/>
            <ac:inkMk id="36" creationId="{E9C5AF9C-88CC-4F61-9B05-D8383A208F64}"/>
          </ac:inkMkLst>
        </pc:inkChg>
        <pc:inkChg chg="add del">
          <ac:chgData name="Viet Anh Nguyen" userId="b95f61ff061388d5" providerId="LiveId" clId="{63A4074C-12D4-42CC-A380-9EE05C25C2F3}" dt="2022-01-19T06:16:55.082" v="376"/>
          <ac:inkMkLst>
            <pc:docMk/>
            <pc:sldMk cId="425888859" sldId="302"/>
            <ac:inkMk id="37" creationId="{CE5AD3B0-B8A5-4F5A-AA44-2CFF85A25DCD}"/>
          </ac:inkMkLst>
        </pc:inkChg>
        <pc:inkChg chg="add">
          <ac:chgData name="Viet Anh Nguyen" userId="b95f61ff061388d5" providerId="LiveId" clId="{63A4074C-12D4-42CC-A380-9EE05C25C2F3}" dt="2022-01-19T06:16:55.082" v="376"/>
          <ac:inkMkLst>
            <pc:docMk/>
            <pc:sldMk cId="425888859" sldId="302"/>
            <ac:inkMk id="38" creationId="{193F255F-1117-4257-B7AB-0FDF9F3253B8}"/>
          </ac:inkMkLst>
        </pc:inkChg>
        <pc:inkChg chg="add del">
          <ac:chgData name="Viet Anh Nguyen" userId="b95f61ff061388d5" providerId="LiveId" clId="{63A4074C-12D4-42CC-A380-9EE05C25C2F3}" dt="2022-01-19T06:17:00.520" v="380"/>
          <ac:inkMkLst>
            <pc:docMk/>
            <pc:sldMk cId="425888859" sldId="302"/>
            <ac:inkMk id="39" creationId="{9CC66C9A-65F4-4245-86CD-A43122D699CD}"/>
          </ac:inkMkLst>
        </pc:inkChg>
        <pc:inkChg chg="add del">
          <ac:chgData name="Viet Anh Nguyen" userId="b95f61ff061388d5" providerId="LiveId" clId="{63A4074C-12D4-42CC-A380-9EE05C25C2F3}" dt="2022-01-19T06:17:00.520" v="380"/>
          <ac:inkMkLst>
            <pc:docMk/>
            <pc:sldMk cId="425888859" sldId="302"/>
            <ac:inkMk id="40" creationId="{42E6191B-F59A-4E1B-93A2-D77835392C27}"/>
          </ac:inkMkLst>
        </pc:inkChg>
        <pc:inkChg chg="add del">
          <ac:chgData name="Viet Anh Nguyen" userId="b95f61ff061388d5" providerId="LiveId" clId="{63A4074C-12D4-42CC-A380-9EE05C25C2F3}" dt="2022-01-19T06:17:00.520" v="380"/>
          <ac:inkMkLst>
            <pc:docMk/>
            <pc:sldMk cId="425888859" sldId="302"/>
            <ac:inkMk id="41" creationId="{1A5839F8-25F5-4A26-A237-42321F71759A}"/>
          </ac:inkMkLst>
        </pc:inkChg>
        <pc:inkChg chg="add">
          <ac:chgData name="Viet Anh Nguyen" userId="b95f61ff061388d5" providerId="LiveId" clId="{63A4074C-12D4-42CC-A380-9EE05C25C2F3}" dt="2022-01-19T06:17:00.520" v="380"/>
          <ac:inkMkLst>
            <pc:docMk/>
            <pc:sldMk cId="425888859" sldId="302"/>
            <ac:inkMk id="42" creationId="{FD65C16B-4241-4CAC-BC5F-A446F8A8A599}"/>
          </ac:inkMkLst>
        </pc:inkChg>
        <pc:inkChg chg="add del">
          <ac:chgData name="Viet Anh Nguyen" userId="b95f61ff061388d5" providerId="LiveId" clId="{63A4074C-12D4-42CC-A380-9EE05C25C2F3}" dt="2022-01-19T06:17:07.672" v="389"/>
          <ac:inkMkLst>
            <pc:docMk/>
            <pc:sldMk cId="425888859" sldId="302"/>
            <ac:inkMk id="43" creationId="{AC0A3B73-5BC3-4AC4-A186-E50B713FEFE3}"/>
          </ac:inkMkLst>
        </pc:inkChg>
        <pc:inkChg chg="add">
          <ac:chgData name="Viet Anh Nguyen" userId="b95f61ff061388d5" providerId="LiveId" clId="{63A4074C-12D4-42CC-A380-9EE05C25C2F3}" dt="2022-01-19T06:17:04.395" v="382" actId="9405"/>
          <ac:inkMkLst>
            <pc:docMk/>
            <pc:sldMk cId="425888859" sldId="302"/>
            <ac:inkMk id="44" creationId="{753AD663-C5AD-4BE4-A23F-F644FF6B292E}"/>
          </ac:inkMkLst>
        </pc:inkChg>
        <pc:inkChg chg="add del">
          <ac:chgData name="Viet Anh Nguyen" userId="b95f61ff061388d5" providerId="LiveId" clId="{63A4074C-12D4-42CC-A380-9EE05C25C2F3}" dt="2022-01-19T06:17:07.672" v="389"/>
          <ac:inkMkLst>
            <pc:docMk/>
            <pc:sldMk cId="425888859" sldId="302"/>
            <ac:inkMk id="45" creationId="{89DB67B7-72B3-496D-A201-CF8EFAD40747}"/>
          </ac:inkMkLst>
        </pc:inkChg>
        <pc:inkChg chg="add del">
          <ac:chgData name="Viet Anh Nguyen" userId="b95f61ff061388d5" providerId="LiveId" clId="{63A4074C-12D4-42CC-A380-9EE05C25C2F3}" dt="2022-01-19T06:17:07.672" v="389"/>
          <ac:inkMkLst>
            <pc:docMk/>
            <pc:sldMk cId="425888859" sldId="302"/>
            <ac:inkMk id="46" creationId="{B2AACFE2-3E15-4307-8D1B-715E131A14C0}"/>
          </ac:inkMkLst>
        </pc:inkChg>
        <pc:inkChg chg="add">
          <ac:chgData name="Viet Anh Nguyen" userId="b95f61ff061388d5" providerId="LiveId" clId="{63A4074C-12D4-42CC-A380-9EE05C25C2F3}" dt="2022-01-19T06:17:05.516" v="385" actId="9405"/>
          <ac:inkMkLst>
            <pc:docMk/>
            <pc:sldMk cId="425888859" sldId="302"/>
            <ac:inkMk id="47" creationId="{097BC319-DB2A-446B-AD67-809173FC4BFC}"/>
          </ac:inkMkLst>
        </pc:inkChg>
        <pc:inkChg chg="add del">
          <ac:chgData name="Viet Anh Nguyen" userId="b95f61ff061388d5" providerId="LiveId" clId="{63A4074C-12D4-42CC-A380-9EE05C25C2F3}" dt="2022-01-19T06:17:07.672" v="389"/>
          <ac:inkMkLst>
            <pc:docMk/>
            <pc:sldMk cId="425888859" sldId="302"/>
            <ac:inkMk id="48" creationId="{2D5D3B9A-67CD-4A71-8632-FBE13FF768FC}"/>
          </ac:inkMkLst>
        </pc:inkChg>
        <pc:inkChg chg="add del">
          <ac:chgData name="Viet Anh Nguyen" userId="b95f61ff061388d5" providerId="LiveId" clId="{63A4074C-12D4-42CC-A380-9EE05C25C2F3}" dt="2022-01-19T06:17:07.672" v="389"/>
          <ac:inkMkLst>
            <pc:docMk/>
            <pc:sldMk cId="425888859" sldId="302"/>
            <ac:inkMk id="49" creationId="{DC403885-0C74-4743-A7D2-CAA2D2D548ED}"/>
          </ac:inkMkLst>
        </pc:inkChg>
        <pc:inkChg chg="add del">
          <ac:chgData name="Viet Anh Nguyen" userId="b95f61ff061388d5" providerId="LiveId" clId="{63A4074C-12D4-42CC-A380-9EE05C25C2F3}" dt="2022-01-19T06:17:07.672" v="389"/>
          <ac:inkMkLst>
            <pc:docMk/>
            <pc:sldMk cId="425888859" sldId="302"/>
            <ac:inkMk id="50" creationId="{178FCA8A-F2E7-44D3-9171-AA5069672FB8}"/>
          </ac:inkMkLst>
        </pc:inkChg>
        <pc:inkChg chg="add">
          <ac:chgData name="Viet Anh Nguyen" userId="b95f61ff061388d5" providerId="LiveId" clId="{63A4074C-12D4-42CC-A380-9EE05C25C2F3}" dt="2022-01-19T06:17:07.672" v="389"/>
          <ac:inkMkLst>
            <pc:docMk/>
            <pc:sldMk cId="425888859" sldId="302"/>
            <ac:inkMk id="51" creationId="{1E8D80E9-CCF8-4730-BAE3-4701E1986CF4}"/>
          </ac:inkMkLst>
        </pc:inkChg>
        <pc:inkChg chg="add">
          <ac:chgData name="Viet Anh Nguyen" userId="b95f61ff061388d5" providerId="LiveId" clId="{63A4074C-12D4-42CC-A380-9EE05C25C2F3}" dt="2022-01-19T06:17:07.672" v="389"/>
          <ac:inkMkLst>
            <pc:docMk/>
            <pc:sldMk cId="425888859" sldId="302"/>
            <ac:inkMk id="52" creationId="{5B851475-6089-44C4-B30D-1400F14ABDE5}"/>
          </ac:inkMkLst>
        </pc:inkChg>
      </pc:sldChg>
      <pc:sldChg chg="addSp delSp new mod">
        <pc:chgData name="Viet Anh Nguyen" userId="b95f61ff061388d5" providerId="LiveId" clId="{63A4074C-12D4-42CC-A380-9EE05C25C2F3}" dt="2022-01-19T06:20:03.241" v="478"/>
        <pc:sldMkLst>
          <pc:docMk/>
          <pc:sldMk cId="2086719014" sldId="303"/>
        </pc:sldMkLst>
        <pc:inkChg chg="add del">
          <ac:chgData name="Viet Anh Nguyen" userId="b95f61ff061388d5" providerId="LiveId" clId="{63A4074C-12D4-42CC-A380-9EE05C25C2F3}" dt="2022-01-19T06:19:55.768" v="464"/>
          <ac:inkMkLst>
            <pc:docMk/>
            <pc:sldMk cId="2086719014" sldId="303"/>
            <ac:inkMk id="2" creationId="{B1B12E49-780C-41B5-9A64-FC5AB33F93D8}"/>
          </ac:inkMkLst>
        </pc:inkChg>
        <pc:inkChg chg="add del">
          <ac:chgData name="Viet Anh Nguyen" userId="b95f61ff061388d5" providerId="LiveId" clId="{63A4074C-12D4-42CC-A380-9EE05C25C2F3}" dt="2022-01-19T06:19:55.768" v="464"/>
          <ac:inkMkLst>
            <pc:docMk/>
            <pc:sldMk cId="2086719014" sldId="303"/>
            <ac:inkMk id="3" creationId="{35D405A2-F1DF-4AE3-A741-1FCAE0994E3B}"/>
          </ac:inkMkLst>
        </pc:inkChg>
        <pc:inkChg chg="add del">
          <ac:chgData name="Viet Anh Nguyen" userId="b95f61ff061388d5" providerId="LiveId" clId="{63A4074C-12D4-42CC-A380-9EE05C25C2F3}" dt="2022-01-19T06:19:55.768" v="464"/>
          <ac:inkMkLst>
            <pc:docMk/>
            <pc:sldMk cId="2086719014" sldId="303"/>
            <ac:inkMk id="4" creationId="{E272851D-1BEF-456A-AD2C-0D3F854E7ACD}"/>
          </ac:inkMkLst>
        </pc:inkChg>
        <pc:inkChg chg="add del">
          <ac:chgData name="Viet Anh Nguyen" userId="b95f61ff061388d5" providerId="LiveId" clId="{63A4074C-12D4-42CC-A380-9EE05C25C2F3}" dt="2022-01-19T06:19:55.768" v="464"/>
          <ac:inkMkLst>
            <pc:docMk/>
            <pc:sldMk cId="2086719014" sldId="303"/>
            <ac:inkMk id="5" creationId="{93E8BD6D-0947-414C-93C8-EC6343FB1F35}"/>
          </ac:inkMkLst>
        </pc:inkChg>
        <pc:inkChg chg="add del">
          <ac:chgData name="Viet Anh Nguyen" userId="b95f61ff061388d5" providerId="LiveId" clId="{63A4074C-12D4-42CC-A380-9EE05C25C2F3}" dt="2022-01-19T06:19:55.768" v="464"/>
          <ac:inkMkLst>
            <pc:docMk/>
            <pc:sldMk cId="2086719014" sldId="303"/>
            <ac:inkMk id="6" creationId="{93AF8261-0F60-45B0-AD7C-F4C9E2DABC1B}"/>
          </ac:inkMkLst>
        </pc:inkChg>
        <pc:inkChg chg="add del">
          <ac:chgData name="Viet Anh Nguyen" userId="b95f61ff061388d5" providerId="LiveId" clId="{63A4074C-12D4-42CC-A380-9EE05C25C2F3}" dt="2022-01-19T06:19:55.768" v="464"/>
          <ac:inkMkLst>
            <pc:docMk/>
            <pc:sldMk cId="2086719014" sldId="303"/>
            <ac:inkMk id="7" creationId="{417C523D-66DB-40AB-B266-DF1731411390}"/>
          </ac:inkMkLst>
        </pc:inkChg>
        <pc:inkChg chg="add">
          <ac:chgData name="Viet Anh Nguyen" userId="b95f61ff061388d5" providerId="LiveId" clId="{63A4074C-12D4-42CC-A380-9EE05C25C2F3}" dt="2022-01-19T06:19:55.768" v="464"/>
          <ac:inkMkLst>
            <pc:docMk/>
            <pc:sldMk cId="2086719014" sldId="303"/>
            <ac:inkMk id="8" creationId="{5C5EC317-60AE-4FD9-9AC4-AEE2FA834176}"/>
          </ac:inkMkLst>
        </pc:inkChg>
        <pc:inkChg chg="add">
          <ac:chgData name="Viet Anh Nguyen" userId="b95f61ff061388d5" providerId="LiveId" clId="{63A4074C-12D4-42CC-A380-9EE05C25C2F3}" dt="2022-01-19T06:19:55.768" v="464"/>
          <ac:inkMkLst>
            <pc:docMk/>
            <pc:sldMk cId="2086719014" sldId="303"/>
            <ac:inkMk id="9" creationId="{7AAD657B-A659-4CD6-81AD-5A80BD5ACF09}"/>
          </ac:inkMkLst>
        </pc:inkChg>
        <pc:inkChg chg="add del">
          <ac:chgData name="Viet Anh Nguyen" userId="b95f61ff061388d5" providerId="LiveId" clId="{63A4074C-12D4-42CC-A380-9EE05C25C2F3}" dt="2022-01-19T06:19:59.813" v="469"/>
          <ac:inkMkLst>
            <pc:docMk/>
            <pc:sldMk cId="2086719014" sldId="303"/>
            <ac:inkMk id="10" creationId="{8088BD85-F0F6-4D16-BE49-629DCD2466C4}"/>
          </ac:inkMkLst>
        </pc:inkChg>
        <pc:inkChg chg="add del">
          <ac:chgData name="Viet Anh Nguyen" userId="b95f61ff061388d5" providerId="LiveId" clId="{63A4074C-12D4-42CC-A380-9EE05C25C2F3}" dt="2022-01-19T06:19:59.813" v="469"/>
          <ac:inkMkLst>
            <pc:docMk/>
            <pc:sldMk cId="2086719014" sldId="303"/>
            <ac:inkMk id="11" creationId="{35B0C125-4F79-44C7-995B-22FE81EAC141}"/>
          </ac:inkMkLst>
        </pc:inkChg>
        <pc:inkChg chg="add del">
          <ac:chgData name="Viet Anh Nguyen" userId="b95f61ff061388d5" providerId="LiveId" clId="{63A4074C-12D4-42CC-A380-9EE05C25C2F3}" dt="2022-01-19T06:19:59.813" v="469"/>
          <ac:inkMkLst>
            <pc:docMk/>
            <pc:sldMk cId="2086719014" sldId="303"/>
            <ac:inkMk id="12" creationId="{A2084021-3C3A-4394-A8B7-59F9E551DC52}"/>
          </ac:inkMkLst>
        </pc:inkChg>
        <pc:inkChg chg="add del">
          <ac:chgData name="Viet Anh Nguyen" userId="b95f61ff061388d5" providerId="LiveId" clId="{63A4074C-12D4-42CC-A380-9EE05C25C2F3}" dt="2022-01-19T06:20:00.954" v="473"/>
          <ac:inkMkLst>
            <pc:docMk/>
            <pc:sldMk cId="2086719014" sldId="303"/>
            <ac:inkMk id="13" creationId="{FAECAC87-0C8D-46B9-9C18-575C39E507A1}"/>
          </ac:inkMkLst>
        </pc:inkChg>
        <pc:inkChg chg="add">
          <ac:chgData name="Viet Anh Nguyen" userId="b95f61ff061388d5" providerId="LiveId" clId="{63A4074C-12D4-42CC-A380-9EE05C25C2F3}" dt="2022-01-19T06:19:59.813" v="469"/>
          <ac:inkMkLst>
            <pc:docMk/>
            <pc:sldMk cId="2086719014" sldId="303"/>
            <ac:inkMk id="14" creationId="{E88F4F44-63D9-4FFF-9F22-396008DAB74B}"/>
          </ac:inkMkLst>
        </pc:inkChg>
        <pc:inkChg chg="add del">
          <ac:chgData name="Viet Anh Nguyen" userId="b95f61ff061388d5" providerId="LiveId" clId="{63A4074C-12D4-42CC-A380-9EE05C25C2F3}" dt="2022-01-19T06:20:00.954" v="473"/>
          <ac:inkMkLst>
            <pc:docMk/>
            <pc:sldMk cId="2086719014" sldId="303"/>
            <ac:inkMk id="15" creationId="{26B5D54D-2178-4258-B30F-BAC5574ADE79}"/>
          </ac:inkMkLst>
        </pc:inkChg>
        <pc:inkChg chg="add del">
          <ac:chgData name="Viet Anh Nguyen" userId="b95f61ff061388d5" providerId="LiveId" clId="{63A4074C-12D4-42CC-A380-9EE05C25C2F3}" dt="2022-01-19T06:20:00.954" v="473"/>
          <ac:inkMkLst>
            <pc:docMk/>
            <pc:sldMk cId="2086719014" sldId="303"/>
            <ac:inkMk id="16" creationId="{1414BC55-5639-40C2-9D83-AFF6CDCA7A41}"/>
          </ac:inkMkLst>
        </pc:inkChg>
        <pc:inkChg chg="add del">
          <ac:chgData name="Viet Anh Nguyen" userId="b95f61ff061388d5" providerId="LiveId" clId="{63A4074C-12D4-42CC-A380-9EE05C25C2F3}" dt="2022-01-19T06:20:00.954" v="473"/>
          <ac:inkMkLst>
            <pc:docMk/>
            <pc:sldMk cId="2086719014" sldId="303"/>
            <ac:inkMk id="17" creationId="{33DB1335-7077-4269-AF3F-BCAE04516CAF}"/>
          </ac:inkMkLst>
        </pc:inkChg>
        <pc:inkChg chg="add">
          <ac:chgData name="Viet Anh Nguyen" userId="b95f61ff061388d5" providerId="LiveId" clId="{63A4074C-12D4-42CC-A380-9EE05C25C2F3}" dt="2022-01-19T06:20:00.954" v="473"/>
          <ac:inkMkLst>
            <pc:docMk/>
            <pc:sldMk cId="2086719014" sldId="303"/>
            <ac:inkMk id="18" creationId="{16839766-436C-4AC2-AF8A-87B17EBDC51E}"/>
          </ac:inkMkLst>
        </pc:inkChg>
        <pc:inkChg chg="add del">
          <ac:chgData name="Viet Anh Nguyen" userId="b95f61ff061388d5" providerId="LiveId" clId="{63A4074C-12D4-42CC-A380-9EE05C25C2F3}" dt="2022-01-19T06:20:03.241" v="478"/>
          <ac:inkMkLst>
            <pc:docMk/>
            <pc:sldMk cId="2086719014" sldId="303"/>
            <ac:inkMk id="19" creationId="{DEF9D43A-3849-4C6A-B563-1A604B95C23A}"/>
          </ac:inkMkLst>
        </pc:inkChg>
        <pc:inkChg chg="add del">
          <ac:chgData name="Viet Anh Nguyen" userId="b95f61ff061388d5" providerId="LiveId" clId="{63A4074C-12D4-42CC-A380-9EE05C25C2F3}" dt="2022-01-19T06:20:03.241" v="478"/>
          <ac:inkMkLst>
            <pc:docMk/>
            <pc:sldMk cId="2086719014" sldId="303"/>
            <ac:inkMk id="20" creationId="{832A8A11-0D04-4F90-9577-AD2E0C7E2FC6}"/>
          </ac:inkMkLst>
        </pc:inkChg>
        <pc:inkChg chg="add del">
          <ac:chgData name="Viet Anh Nguyen" userId="b95f61ff061388d5" providerId="LiveId" clId="{63A4074C-12D4-42CC-A380-9EE05C25C2F3}" dt="2022-01-19T06:20:03.241" v="478"/>
          <ac:inkMkLst>
            <pc:docMk/>
            <pc:sldMk cId="2086719014" sldId="303"/>
            <ac:inkMk id="21" creationId="{3D330012-7DFA-43E6-AB40-F6197A2C390F}"/>
          </ac:inkMkLst>
        </pc:inkChg>
        <pc:inkChg chg="add">
          <ac:chgData name="Viet Anh Nguyen" userId="b95f61ff061388d5" providerId="LiveId" clId="{63A4074C-12D4-42CC-A380-9EE05C25C2F3}" dt="2022-01-19T06:20:02.292" v="477" actId="9405"/>
          <ac:inkMkLst>
            <pc:docMk/>
            <pc:sldMk cId="2086719014" sldId="303"/>
            <ac:inkMk id="22" creationId="{3978C77E-D737-4B14-BC03-8ECD6D87141E}"/>
          </ac:inkMkLst>
        </pc:inkChg>
        <pc:inkChg chg="add">
          <ac:chgData name="Viet Anh Nguyen" userId="b95f61ff061388d5" providerId="LiveId" clId="{63A4074C-12D4-42CC-A380-9EE05C25C2F3}" dt="2022-01-19T06:20:03.241" v="478"/>
          <ac:inkMkLst>
            <pc:docMk/>
            <pc:sldMk cId="2086719014" sldId="303"/>
            <ac:inkMk id="23" creationId="{D49DBF99-F847-4E20-B5B1-1B1B497C7E83}"/>
          </ac:inkMkLst>
        </pc:inkChg>
      </pc:sldChg>
      <pc:sldChg chg="addSp delSp new mod">
        <pc:chgData name="Viet Anh Nguyen" userId="b95f61ff061388d5" providerId="LiveId" clId="{63A4074C-12D4-42CC-A380-9EE05C25C2F3}" dt="2022-01-19T06:41:45.378" v="691" actId="9405"/>
        <pc:sldMkLst>
          <pc:docMk/>
          <pc:sldMk cId="19032715" sldId="304"/>
        </pc:sldMkLst>
        <pc:inkChg chg="add del">
          <ac:chgData name="Viet Anh Nguyen" userId="b95f61ff061388d5" providerId="LiveId" clId="{63A4074C-12D4-42CC-A380-9EE05C25C2F3}" dt="2022-01-19T06:40:09.449" v="619"/>
          <ac:inkMkLst>
            <pc:docMk/>
            <pc:sldMk cId="19032715" sldId="304"/>
            <ac:inkMk id="2" creationId="{6BB61755-57E3-404E-9B97-A8712AC0ED3C}"/>
          </ac:inkMkLst>
        </pc:inkChg>
        <pc:inkChg chg="add del">
          <ac:chgData name="Viet Anh Nguyen" userId="b95f61ff061388d5" providerId="LiveId" clId="{63A4074C-12D4-42CC-A380-9EE05C25C2F3}" dt="2022-01-19T06:40:09.449" v="619"/>
          <ac:inkMkLst>
            <pc:docMk/>
            <pc:sldMk cId="19032715" sldId="304"/>
            <ac:inkMk id="3" creationId="{46575BEE-E8ED-4313-B71A-7E50C967EC33}"/>
          </ac:inkMkLst>
        </pc:inkChg>
        <pc:inkChg chg="add del">
          <ac:chgData name="Viet Anh Nguyen" userId="b95f61ff061388d5" providerId="LiveId" clId="{63A4074C-12D4-42CC-A380-9EE05C25C2F3}" dt="2022-01-19T06:40:09.449" v="619"/>
          <ac:inkMkLst>
            <pc:docMk/>
            <pc:sldMk cId="19032715" sldId="304"/>
            <ac:inkMk id="4" creationId="{9F1E2DA4-4DD0-4BF0-8D55-65CFAA39C223}"/>
          </ac:inkMkLst>
        </pc:inkChg>
        <pc:inkChg chg="add">
          <ac:chgData name="Viet Anh Nguyen" userId="b95f61ff061388d5" providerId="LiveId" clId="{63A4074C-12D4-42CC-A380-9EE05C25C2F3}" dt="2022-01-19T06:40:09.449" v="619"/>
          <ac:inkMkLst>
            <pc:docMk/>
            <pc:sldMk cId="19032715" sldId="304"/>
            <ac:inkMk id="5" creationId="{FB4B7674-8E53-46D4-9860-CA8EDC16A43C}"/>
          </ac:inkMkLst>
        </pc:inkChg>
        <pc:inkChg chg="add del">
          <ac:chgData name="Viet Anh Nguyen" userId="b95f61ff061388d5" providerId="LiveId" clId="{63A4074C-12D4-42CC-A380-9EE05C25C2F3}" dt="2022-01-19T06:40:11.670" v="626"/>
          <ac:inkMkLst>
            <pc:docMk/>
            <pc:sldMk cId="19032715" sldId="304"/>
            <ac:inkMk id="6" creationId="{61A25E00-736E-49ED-800F-A0F7029B4478}"/>
          </ac:inkMkLst>
        </pc:inkChg>
        <pc:inkChg chg="add del">
          <ac:chgData name="Viet Anh Nguyen" userId="b95f61ff061388d5" providerId="LiveId" clId="{63A4074C-12D4-42CC-A380-9EE05C25C2F3}" dt="2022-01-19T06:40:11.670" v="626"/>
          <ac:inkMkLst>
            <pc:docMk/>
            <pc:sldMk cId="19032715" sldId="304"/>
            <ac:inkMk id="7" creationId="{EDD94871-8458-4C0F-A74A-79ACF4C7278A}"/>
          </ac:inkMkLst>
        </pc:inkChg>
        <pc:inkChg chg="add del">
          <ac:chgData name="Viet Anh Nguyen" userId="b95f61ff061388d5" providerId="LiveId" clId="{63A4074C-12D4-42CC-A380-9EE05C25C2F3}" dt="2022-01-19T06:40:11.670" v="626"/>
          <ac:inkMkLst>
            <pc:docMk/>
            <pc:sldMk cId="19032715" sldId="304"/>
            <ac:inkMk id="8" creationId="{0150BEEF-3979-4A01-B3D4-EB8FB6473D2C}"/>
          </ac:inkMkLst>
        </pc:inkChg>
        <pc:inkChg chg="add del">
          <ac:chgData name="Viet Anh Nguyen" userId="b95f61ff061388d5" providerId="LiveId" clId="{63A4074C-12D4-42CC-A380-9EE05C25C2F3}" dt="2022-01-19T06:40:11.670" v="626"/>
          <ac:inkMkLst>
            <pc:docMk/>
            <pc:sldMk cId="19032715" sldId="304"/>
            <ac:inkMk id="9" creationId="{F9232D14-1931-412D-A6EF-F7ACF2D3AE3E}"/>
          </ac:inkMkLst>
        </pc:inkChg>
        <pc:inkChg chg="add del">
          <ac:chgData name="Viet Anh Nguyen" userId="b95f61ff061388d5" providerId="LiveId" clId="{63A4074C-12D4-42CC-A380-9EE05C25C2F3}" dt="2022-01-19T06:40:11.670" v="626"/>
          <ac:inkMkLst>
            <pc:docMk/>
            <pc:sldMk cId="19032715" sldId="304"/>
            <ac:inkMk id="10" creationId="{7CF121D4-BC29-4F53-8C0D-9BD91209B298}"/>
          </ac:inkMkLst>
        </pc:inkChg>
        <pc:inkChg chg="add del">
          <ac:chgData name="Viet Anh Nguyen" userId="b95f61ff061388d5" providerId="LiveId" clId="{63A4074C-12D4-42CC-A380-9EE05C25C2F3}" dt="2022-01-19T06:40:11.670" v="626"/>
          <ac:inkMkLst>
            <pc:docMk/>
            <pc:sldMk cId="19032715" sldId="304"/>
            <ac:inkMk id="11" creationId="{24447615-9E30-45EF-BC0A-8FDE3A5F2570}"/>
          </ac:inkMkLst>
        </pc:inkChg>
        <pc:inkChg chg="add">
          <ac:chgData name="Viet Anh Nguyen" userId="b95f61ff061388d5" providerId="LiveId" clId="{63A4074C-12D4-42CC-A380-9EE05C25C2F3}" dt="2022-01-19T06:40:11.670" v="626"/>
          <ac:inkMkLst>
            <pc:docMk/>
            <pc:sldMk cId="19032715" sldId="304"/>
            <ac:inkMk id="12" creationId="{4D7F43C0-275E-47C9-87E3-D4AB3D63301C}"/>
          </ac:inkMkLst>
        </pc:inkChg>
        <pc:inkChg chg="add">
          <ac:chgData name="Viet Anh Nguyen" userId="b95f61ff061388d5" providerId="LiveId" clId="{63A4074C-12D4-42CC-A380-9EE05C25C2F3}" dt="2022-01-19T06:40:11.670" v="626"/>
          <ac:inkMkLst>
            <pc:docMk/>
            <pc:sldMk cId="19032715" sldId="304"/>
            <ac:inkMk id="13" creationId="{BEB2DAAE-24BE-4157-AEBF-35B2D7C3CA5A}"/>
          </ac:inkMkLst>
        </pc:inkChg>
        <pc:inkChg chg="add">
          <ac:chgData name="Viet Anh Nguyen" userId="b95f61ff061388d5" providerId="LiveId" clId="{63A4074C-12D4-42CC-A380-9EE05C25C2F3}" dt="2022-01-19T06:40:11.788" v="627" actId="9405"/>
          <ac:inkMkLst>
            <pc:docMk/>
            <pc:sldMk cId="19032715" sldId="304"/>
            <ac:inkMk id="14" creationId="{4B9372DB-413D-417D-9ABD-A3078B31C2B8}"/>
          </ac:inkMkLst>
        </pc:inkChg>
        <pc:inkChg chg="add del">
          <ac:chgData name="Viet Anh Nguyen" userId="b95f61ff061388d5" providerId="LiveId" clId="{63A4074C-12D4-42CC-A380-9EE05C25C2F3}" dt="2022-01-19T06:40:20.237" v="630"/>
          <ac:inkMkLst>
            <pc:docMk/>
            <pc:sldMk cId="19032715" sldId="304"/>
            <ac:inkMk id="15" creationId="{6CD890F3-35C0-4E95-979C-9F8C354676A4}"/>
          </ac:inkMkLst>
        </pc:inkChg>
        <pc:inkChg chg="add del">
          <ac:chgData name="Viet Anh Nguyen" userId="b95f61ff061388d5" providerId="LiveId" clId="{63A4074C-12D4-42CC-A380-9EE05C25C2F3}" dt="2022-01-19T06:40:20.237" v="630"/>
          <ac:inkMkLst>
            <pc:docMk/>
            <pc:sldMk cId="19032715" sldId="304"/>
            <ac:inkMk id="16" creationId="{51524DB0-EED0-4527-AA80-1E831E49FB1E}"/>
          </ac:inkMkLst>
        </pc:inkChg>
        <pc:inkChg chg="add">
          <ac:chgData name="Viet Anh Nguyen" userId="b95f61ff061388d5" providerId="LiveId" clId="{63A4074C-12D4-42CC-A380-9EE05C25C2F3}" dt="2022-01-19T06:40:20.237" v="630"/>
          <ac:inkMkLst>
            <pc:docMk/>
            <pc:sldMk cId="19032715" sldId="304"/>
            <ac:inkMk id="17" creationId="{FE19BA93-F040-4EC5-A2C8-FDC89E07092C}"/>
          </ac:inkMkLst>
        </pc:inkChg>
        <pc:inkChg chg="add">
          <ac:chgData name="Viet Anh Nguyen" userId="b95f61ff061388d5" providerId="LiveId" clId="{63A4074C-12D4-42CC-A380-9EE05C25C2F3}" dt="2022-01-19T06:40:51.240" v="631" actId="9405"/>
          <ac:inkMkLst>
            <pc:docMk/>
            <pc:sldMk cId="19032715" sldId="304"/>
            <ac:inkMk id="18" creationId="{D3A1876A-4422-46A6-B1D6-360C25DD80BF}"/>
          </ac:inkMkLst>
        </pc:inkChg>
        <pc:inkChg chg="add del">
          <ac:chgData name="Viet Anh Nguyen" userId="b95f61ff061388d5" providerId="LiveId" clId="{63A4074C-12D4-42CC-A380-9EE05C25C2F3}" dt="2022-01-19T06:40:53.865" v="635"/>
          <ac:inkMkLst>
            <pc:docMk/>
            <pc:sldMk cId="19032715" sldId="304"/>
            <ac:inkMk id="19" creationId="{16D5B998-2D99-435F-A9E8-9B8DAB4E4666}"/>
          </ac:inkMkLst>
        </pc:inkChg>
        <pc:inkChg chg="add del">
          <ac:chgData name="Viet Anh Nguyen" userId="b95f61ff061388d5" providerId="LiveId" clId="{63A4074C-12D4-42CC-A380-9EE05C25C2F3}" dt="2022-01-19T06:40:53.865" v="635"/>
          <ac:inkMkLst>
            <pc:docMk/>
            <pc:sldMk cId="19032715" sldId="304"/>
            <ac:inkMk id="20" creationId="{8B4364E1-957F-4B83-B6CD-095564FEABFF}"/>
          </ac:inkMkLst>
        </pc:inkChg>
        <pc:inkChg chg="add del">
          <ac:chgData name="Viet Anh Nguyen" userId="b95f61ff061388d5" providerId="LiveId" clId="{63A4074C-12D4-42CC-A380-9EE05C25C2F3}" dt="2022-01-19T06:40:53.865" v="635"/>
          <ac:inkMkLst>
            <pc:docMk/>
            <pc:sldMk cId="19032715" sldId="304"/>
            <ac:inkMk id="21" creationId="{91F79B66-8CD9-4159-A1EA-F1A24D3C4E15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22" creationId="{4B384F2C-7695-403F-A558-55B5D1E21966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23" creationId="{00F1564F-8886-4C04-A5D7-45B99E4114C0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24" creationId="{B903AF30-D598-4116-82A1-18A130362686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25" creationId="{9C268422-008F-4EBE-85E9-D5FE27C16B70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26" creationId="{3CF1213F-E616-42C4-AE3F-870A092AA097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27" creationId="{2962CF08-04F3-45CF-9DAD-F83DFB1F5E79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28" creationId="{39331AB3-C277-4028-97BD-A5737FD0A0A4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29" creationId="{FCBDA717-3CC4-47D1-93DB-EB485E6657D9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30" creationId="{FCC2F119-5BD8-45A7-A0A4-A2852BB60E50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31" creationId="{3895A5D7-7F7E-4526-88CA-40511E427558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32" creationId="{A748A734-1978-44F9-955E-2D2AF433760B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33" creationId="{6F3FE19F-E2FB-4856-BF83-A00F0F6298E6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34" creationId="{8917571D-8CB1-452A-AC07-73E199EED382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35" creationId="{8914ED63-F6AD-43AB-AAE5-3CE53A6682F6}"/>
          </ac:inkMkLst>
        </pc:inkChg>
        <pc:inkChg chg="add del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36" creationId="{197256D4-18FB-4FE4-AFAA-F0EF871AD4DB}"/>
          </ac:inkMkLst>
        </pc:inkChg>
        <pc:inkChg chg="add">
          <ac:chgData name="Viet Anh Nguyen" userId="b95f61ff061388d5" providerId="LiveId" clId="{63A4074C-12D4-42CC-A380-9EE05C25C2F3}" dt="2022-01-19T06:40:59.313" v="650"/>
          <ac:inkMkLst>
            <pc:docMk/>
            <pc:sldMk cId="19032715" sldId="304"/>
            <ac:inkMk id="37" creationId="{8EADE1FE-B9E5-4588-8257-0ED62264A85A}"/>
          </ac:inkMkLst>
        </pc:inkChg>
        <pc:inkChg chg="add del">
          <ac:chgData name="Viet Anh Nguyen" userId="b95f61ff061388d5" providerId="LiveId" clId="{63A4074C-12D4-42CC-A380-9EE05C25C2F3}" dt="2022-01-19T06:41:14.534" v="654"/>
          <ac:inkMkLst>
            <pc:docMk/>
            <pc:sldMk cId="19032715" sldId="304"/>
            <ac:inkMk id="38" creationId="{0E2BF156-5FA9-4BF6-903E-A07C7E923498}"/>
          </ac:inkMkLst>
        </pc:inkChg>
        <pc:inkChg chg="add del">
          <ac:chgData name="Viet Anh Nguyen" userId="b95f61ff061388d5" providerId="LiveId" clId="{63A4074C-12D4-42CC-A380-9EE05C25C2F3}" dt="2022-01-19T06:41:14.534" v="654"/>
          <ac:inkMkLst>
            <pc:docMk/>
            <pc:sldMk cId="19032715" sldId="304"/>
            <ac:inkMk id="39" creationId="{E17CD22F-A95F-4CD6-AAF3-43EFD683B4A1}"/>
          </ac:inkMkLst>
        </pc:inkChg>
        <pc:inkChg chg="add del">
          <ac:chgData name="Viet Anh Nguyen" userId="b95f61ff061388d5" providerId="LiveId" clId="{63A4074C-12D4-42CC-A380-9EE05C25C2F3}" dt="2022-01-19T06:41:14.534" v="654"/>
          <ac:inkMkLst>
            <pc:docMk/>
            <pc:sldMk cId="19032715" sldId="304"/>
            <ac:inkMk id="40" creationId="{FA863527-DB1C-48A8-933B-A38A1E66BA24}"/>
          </ac:inkMkLst>
        </pc:inkChg>
        <pc:inkChg chg="add">
          <ac:chgData name="Viet Anh Nguyen" userId="b95f61ff061388d5" providerId="LiveId" clId="{63A4074C-12D4-42CC-A380-9EE05C25C2F3}" dt="2022-01-19T06:41:14.534" v="654"/>
          <ac:inkMkLst>
            <pc:docMk/>
            <pc:sldMk cId="19032715" sldId="304"/>
            <ac:inkMk id="41" creationId="{7F042430-4DF6-471E-AB45-C1C099C4DA22}"/>
          </ac:inkMkLst>
        </pc:inkChg>
        <pc:inkChg chg="add">
          <ac:chgData name="Viet Anh Nguyen" userId="b95f61ff061388d5" providerId="LiveId" clId="{63A4074C-12D4-42CC-A380-9EE05C25C2F3}" dt="2022-01-19T06:41:18.557" v="655" actId="9405"/>
          <ac:inkMkLst>
            <pc:docMk/>
            <pc:sldMk cId="19032715" sldId="304"/>
            <ac:inkMk id="42" creationId="{E666D0C2-BA96-4360-B5EA-749E88CA3581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43" creationId="{AA81D0C0-0AAD-43EC-8EE8-0C537F9AFB03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44" creationId="{740D17D8-D860-4390-A231-549CD393957D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45" creationId="{F25BFBE1-F78A-43AF-85D8-AC8009D8F5A7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46" creationId="{8AD9F168-53CF-4BA8-8BD2-CB12DF9A71D7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47" creationId="{4BD34775-2E32-4491-A953-F1B4509DB21B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48" creationId="{9C4C0243-9149-43BE-9712-24F87F01525C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49" creationId="{63EB837D-6FB0-4F1C-A5F3-7780AE5041FB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0" creationId="{9CC250C2-84CF-4084-AD7A-D68C37A761D0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1" creationId="{6786F2A5-46DF-4400-9D3F-8D9D7D14B441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2" creationId="{1CB0DD92-EC8A-4881-A12C-E25018DC4702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3" creationId="{A49A777D-0A74-426C-9D5C-9A71D1552516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4" creationId="{ED9CDB3B-48D9-4F14-BD28-22B30B8E48B5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5" creationId="{19171929-CCF7-4068-8C91-C2EBA371F0CB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6" creationId="{BF6DC3F1-FE4B-409B-AE86-C3E8859FF687}"/>
          </ac:inkMkLst>
        </pc:inkChg>
        <pc:inkChg chg="add del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7" creationId="{49BD7934-E505-4D98-AADB-442D848D3DDC}"/>
          </ac:inkMkLst>
        </pc:inkChg>
        <pc:inkChg chg="add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8" creationId="{888608D1-44B0-48E6-B168-0BF6CAAB9FA4}"/>
          </ac:inkMkLst>
        </pc:inkChg>
        <pc:inkChg chg="add">
          <ac:chgData name="Viet Anh Nguyen" userId="b95f61ff061388d5" providerId="LiveId" clId="{63A4074C-12D4-42CC-A380-9EE05C25C2F3}" dt="2022-01-19T06:41:24.144" v="671"/>
          <ac:inkMkLst>
            <pc:docMk/>
            <pc:sldMk cId="19032715" sldId="304"/>
            <ac:inkMk id="59" creationId="{9E44B200-8240-4EC9-A14B-6795205EC1F6}"/>
          </ac:inkMkLst>
        </pc:inkChg>
        <pc:inkChg chg="add del">
          <ac:chgData name="Viet Anh Nguyen" userId="b95f61ff061388d5" providerId="LiveId" clId="{63A4074C-12D4-42CC-A380-9EE05C25C2F3}" dt="2022-01-19T06:41:41.445" v="679"/>
          <ac:inkMkLst>
            <pc:docMk/>
            <pc:sldMk cId="19032715" sldId="304"/>
            <ac:inkMk id="60" creationId="{00FFD80E-3985-45AD-BAC4-79BFAC24E5A4}"/>
          </ac:inkMkLst>
        </pc:inkChg>
        <pc:inkChg chg="add del">
          <ac:chgData name="Viet Anh Nguyen" userId="b95f61ff061388d5" providerId="LiveId" clId="{63A4074C-12D4-42CC-A380-9EE05C25C2F3}" dt="2022-01-19T06:41:41.445" v="679"/>
          <ac:inkMkLst>
            <pc:docMk/>
            <pc:sldMk cId="19032715" sldId="304"/>
            <ac:inkMk id="61" creationId="{56AA268D-E354-4E2B-B0AA-1D6A3DDCC1AC}"/>
          </ac:inkMkLst>
        </pc:inkChg>
        <pc:inkChg chg="add del">
          <ac:chgData name="Viet Anh Nguyen" userId="b95f61ff061388d5" providerId="LiveId" clId="{63A4074C-12D4-42CC-A380-9EE05C25C2F3}" dt="2022-01-19T06:41:41.445" v="679"/>
          <ac:inkMkLst>
            <pc:docMk/>
            <pc:sldMk cId="19032715" sldId="304"/>
            <ac:inkMk id="62" creationId="{4DDC7227-7C69-4F77-8CDB-DC15EE9BEDA3}"/>
          </ac:inkMkLst>
        </pc:inkChg>
        <pc:inkChg chg="add del">
          <ac:chgData name="Viet Anh Nguyen" userId="b95f61ff061388d5" providerId="LiveId" clId="{63A4074C-12D4-42CC-A380-9EE05C25C2F3}" dt="2022-01-19T06:41:41.445" v="679"/>
          <ac:inkMkLst>
            <pc:docMk/>
            <pc:sldMk cId="19032715" sldId="304"/>
            <ac:inkMk id="63" creationId="{5DFC3091-0F5A-4F20-8A2E-9AD361F13C99}"/>
          </ac:inkMkLst>
        </pc:inkChg>
        <pc:inkChg chg="add del">
          <ac:chgData name="Viet Anh Nguyen" userId="b95f61ff061388d5" providerId="LiveId" clId="{63A4074C-12D4-42CC-A380-9EE05C25C2F3}" dt="2022-01-19T06:41:41.445" v="679"/>
          <ac:inkMkLst>
            <pc:docMk/>
            <pc:sldMk cId="19032715" sldId="304"/>
            <ac:inkMk id="64" creationId="{91DA370F-D519-426A-AB35-1B19BBF1BC53}"/>
          </ac:inkMkLst>
        </pc:inkChg>
        <pc:inkChg chg="add del">
          <ac:chgData name="Viet Anh Nguyen" userId="b95f61ff061388d5" providerId="LiveId" clId="{63A4074C-12D4-42CC-A380-9EE05C25C2F3}" dt="2022-01-19T06:41:41.445" v="679"/>
          <ac:inkMkLst>
            <pc:docMk/>
            <pc:sldMk cId="19032715" sldId="304"/>
            <ac:inkMk id="65" creationId="{8C2933F6-C46F-43FB-B25B-6182914A21AD}"/>
          </ac:inkMkLst>
        </pc:inkChg>
        <pc:inkChg chg="add del">
          <ac:chgData name="Viet Anh Nguyen" userId="b95f61ff061388d5" providerId="LiveId" clId="{63A4074C-12D4-42CC-A380-9EE05C25C2F3}" dt="2022-01-19T06:41:41.445" v="679"/>
          <ac:inkMkLst>
            <pc:docMk/>
            <pc:sldMk cId="19032715" sldId="304"/>
            <ac:inkMk id="66" creationId="{49B4AF59-33F0-4570-97E5-C90ECFD39FF1}"/>
          </ac:inkMkLst>
        </pc:inkChg>
        <pc:inkChg chg="add">
          <ac:chgData name="Viet Anh Nguyen" userId="b95f61ff061388d5" providerId="LiveId" clId="{63A4074C-12D4-42CC-A380-9EE05C25C2F3}" dt="2022-01-19T06:41:41.445" v="679"/>
          <ac:inkMkLst>
            <pc:docMk/>
            <pc:sldMk cId="19032715" sldId="304"/>
            <ac:inkMk id="67" creationId="{B7FB5D30-103B-4DBA-A7AB-36863FC86A18}"/>
          </ac:inkMkLst>
        </pc:inkChg>
        <pc:inkChg chg="add">
          <ac:chgData name="Viet Anh Nguyen" userId="b95f61ff061388d5" providerId="LiveId" clId="{63A4074C-12D4-42CC-A380-9EE05C25C2F3}" dt="2022-01-19T06:41:41.445" v="679"/>
          <ac:inkMkLst>
            <pc:docMk/>
            <pc:sldMk cId="19032715" sldId="304"/>
            <ac:inkMk id="68" creationId="{1ECB3E31-1AFE-48F0-A1D8-D1F6DC78316B}"/>
          </ac:inkMkLst>
        </pc:inkChg>
        <pc:inkChg chg="add del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69" creationId="{15A276B3-8B44-4D7F-B1AD-9DAEB631DD6A}"/>
          </ac:inkMkLst>
        </pc:inkChg>
        <pc:inkChg chg="add del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70" creationId="{DF9A3378-EFD4-48C0-B30F-1C311A5744FF}"/>
          </ac:inkMkLst>
        </pc:inkChg>
        <pc:inkChg chg="add del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71" creationId="{240C8DCA-9315-4089-8890-91AE88573518}"/>
          </ac:inkMkLst>
        </pc:inkChg>
        <pc:inkChg chg="add">
          <ac:chgData name="Viet Anh Nguyen" userId="b95f61ff061388d5" providerId="LiveId" clId="{63A4074C-12D4-42CC-A380-9EE05C25C2F3}" dt="2022-01-19T06:41:42.919" v="683" actId="9405"/>
          <ac:inkMkLst>
            <pc:docMk/>
            <pc:sldMk cId="19032715" sldId="304"/>
            <ac:inkMk id="72" creationId="{DA1BCE2B-AAF8-48ED-BAC8-A9AC5F47A889}"/>
          </ac:inkMkLst>
        </pc:inkChg>
        <pc:inkChg chg="add del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73" creationId="{FF3150CB-A43F-43E3-AA8B-99FFF2123471}"/>
          </ac:inkMkLst>
        </pc:inkChg>
        <pc:inkChg chg="add del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74" creationId="{4C40E358-3198-45DE-9FC0-CDB416D91EEF}"/>
          </ac:inkMkLst>
        </pc:inkChg>
        <pc:inkChg chg="add del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75" creationId="{64ABC94E-D7FA-4CAE-9A71-E98BFDEE556A}"/>
          </ac:inkMkLst>
        </pc:inkChg>
        <pc:inkChg chg="add del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76" creationId="{FC006F47-AA9B-4B83-B21E-BBCC31C67C1A}"/>
          </ac:inkMkLst>
        </pc:inkChg>
        <pc:inkChg chg="add del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77" creationId="{A61AB24A-8ADD-47EA-8389-4769F4C09A40}"/>
          </ac:inkMkLst>
        </pc:inkChg>
        <pc:inkChg chg="add del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78" creationId="{DFF5905D-1C14-46B8-AEBB-9A53BFF31DF6}"/>
          </ac:inkMkLst>
        </pc:inkChg>
        <pc:inkChg chg="add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79" creationId="{EA9C431B-29DF-491B-AD0E-12F82420D3B0}"/>
          </ac:inkMkLst>
        </pc:inkChg>
        <pc:inkChg chg="add">
          <ac:chgData name="Viet Anh Nguyen" userId="b95f61ff061388d5" providerId="LiveId" clId="{63A4074C-12D4-42CC-A380-9EE05C25C2F3}" dt="2022-01-19T06:41:45.180" v="690"/>
          <ac:inkMkLst>
            <pc:docMk/>
            <pc:sldMk cId="19032715" sldId="304"/>
            <ac:inkMk id="80" creationId="{28C4325F-C1C0-417C-90F2-7C689D53AAC0}"/>
          </ac:inkMkLst>
        </pc:inkChg>
        <pc:inkChg chg="add">
          <ac:chgData name="Viet Anh Nguyen" userId="b95f61ff061388d5" providerId="LiveId" clId="{63A4074C-12D4-42CC-A380-9EE05C25C2F3}" dt="2022-01-19T06:41:45.378" v="691" actId="9405"/>
          <ac:inkMkLst>
            <pc:docMk/>
            <pc:sldMk cId="19032715" sldId="304"/>
            <ac:inkMk id="81" creationId="{93EC1247-A2F1-4790-938B-20508FA4DD26}"/>
          </ac:inkMkLst>
        </pc:inkChg>
      </pc:sldChg>
      <pc:sldChg chg="addSp delSp new mod">
        <pc:chgData name="Viet Anh Nguyen" userId="b95f61ff061388d5" providerId="LiveId" clId="{63A4074C-12D4-42CC-A380-9EE05C25C2F3}" dt="2022-01-19T06:56:46.004" v="1050"/>
        <pc:sldMkLst>
          <pc:docMk/>
          <pc:sldMk cId="2914738045" sldId="305"/>
        </pc:sldMkLst>
        <pc:inkChg chg="add del">
          <ac:chgData name="Viet Anh Nguyen" userId="b95f61ff061388d5" providerId="LiveId" clId="{63A4074C-12D4-42CC-A380-9EE05C25C2F3}" dt="2022-01-19T06:54:39.274" v="992"/>
          <ac:inkMkLst>
            <pc:docMk/>
            <pc:sldMk cId="2914738045" sldId="305"/>
            <ac:inkMk id="2" creationId="{055DEF69-BD43-4EA5-9866-7426669A2399}"/>
          </ac:inkMkLst>
        </pc:inkChg>
        <pc:inkChg chg="add del">
          <ac:chgData name="Viet Anh Nguyen" userId="b95f61ff061388d5" providerId="LiveId" clId="{63A4074C-12D4-42CC-A380-9EE05C25C2F3}" dt="2022-01-19T06:54:39.274" v="992"/>
          <ac:inkMkLst>
            <pc:docMk/>
            <pc:sldMk cId="2914738045" sldId="305"/>
            <ac:inkMk id="3" creationId="{1E1C8DE7-5748-4BB0-ADB3-CCD67AD12736}"/>
          </ac:inkMkLst>
        </pc:inkChg>
        <pc:inkChg chg="add del">
          <ac:chgData name="Viet Anh Nguyen" userId="b95f61ff061388d5" providerId="LiveId" clId="{63A4074C-12D4-42CC-A380-9EE05C25C2F3}" dt="2022-01-19T06:54:39.274" v="992"/>
          <ac:inkMkLst>
            <pc:docMk/>
            <pc:sldMk cId="2914738045" sldId="305"/>
            <ac:inkMk id="4" creationId="{8EBD5C8D-0ED6-4C62-91E2-3728A7148CDA}"/>
          </ac:inkMkLst>
        </pc:inkChg>
        <pc:inkChg chg="add del">
          <ac:chgData name="Viet Anh Nguyen" userId="b95f61ff061388d5" providerId="LiveId" clId="{63A4074C-12D4-42CC-A380-9EE05C25C2F3}" dt="2022-01-19T06:54:39.274" v="992"/>
          <ac:inkMkLst>
            <pc:docMk/>
            <pc:sldMk cId="2914738045" sldId="305"/>
            <ac:inkMk id="5" creationId="{34F565AE-6FE8-4C17-AE25-168E20A137BE}"/>
          </ac:inkMkLst>
        </pc:inkChg>
        <pc:inkChg chg="add del">
          <ac:chgData name="Viet Anh Nguyen" userId="b95f61ff061388d5" providerId="LiveId" clId="{63A4074C-12D4-42CC-A380-9EE05C25C2F3}" dt="2022-01-19T06:54:39.274" v="992"/>
          <ac:inkMkLst>
            <pc:docMk/>
            <pc:sldMk cId="2914738045" sldId="305"/>
            <ac:inkMk id="6" creationId="{89C46B39-7B08-4F24-A5A0-023B2E279C51}"/>
          </ac:inkMkLst>
        </pc:inkChg>
        <pc:inkChg chg="add del">
          <ac:chgData name="Viet Anh Nguyen" userId="b95f61ff061388d5" providerId="LiveId" clId="{63A4074C-12D4-42CC-A380-9EE05C25C2F3}" dt="2022-01-19T06:54:39.274" v="992"/>
          <ac:inkMkLst>
            <pc:docMk/>
            <pc:sldMk cId="2914738045" sldId="305"/>
            <ac:inkMk id="7" creationId="{CFCA71A7-CA5B-4657-891A-31341290F15B}"/>
          </ac:inkMkLst>
        </pc:inkChg>
        <pc:inkChg chg="add">
          <ac:chgData name="Viet Anh Nguyen" userId="b95f61ff061388d5" providerId="LiveId" clId="{63A4074C-12D4-42CC-A380-9EE05C25C2F3}" dt="2022-01-19T06:54:38.143" v="990" actId="9405"/>
          <ac:inkMkLst>
            <pc:docMk/>
            <pc:sldMk cId="2914738045" sldId="305"/>
            <ac:inkMk id="8" creationId="{FC0E3EF9-0282-46DD-88EA-6B8D46FA1218}"/>
          </ac:inkMkLst>
        </pc:inkChg>
        <pc:inkChg chg="add del">
          <ac:chgData name="Viet Anh Nguyen" userId="b95f61ff061388d5" providerId="LiveId" clId="{63A4074C-12D4-42CC-A380-9EE05C25C2F3}" dt="2022-01-19T06:54:39.274" v="992"/>
          <ac:inkMkLst>
            <pc:docMk/>
            <pc:sldMk cId="2914738045" sldId="305"/>
            <ac:inkMk id="9" creationId="{5F8BEC36-C5F0-4B35-ADA1-0511518232D2}"/>
          </ac:inkMkLst>
        </pc:inkChg>
        <pc:inkChg chg="add">
          <ac:chgData name="Viet Anh Nguyen" userId="b95f61ff061388d5" providerId="LiveId" clId="{63A4074C-12D4-42CC-A380-9EE05C25C2F3}" dt="2022-01-19T06:54:39.274" v="992"/>
          <ac:inkMkLst>
            <pc:docMk/>
            <pc:sldMk cId="2914738045" sldId="305"/>
            <ac:inkMk id="10" creationId="{8380407B-D5E9-4D78-8A85-E075B1DCEB12}"/>
          </ac:inkMkLst>
        </pc:inkChg>
        <pc:inkChg chg="add">
          <ac:chgData name="Viet Anh Nguyen" userId="b95f61ff061388d5" providerId="LiveId" clId="{63A4074C-12D4-42CC-A380-9EE05C25C2F3}" dt="2022-01-19T06:54:39.274" v="992"/>
          <ac:inkMkLst>
            <pc:docMk/>
            <pc:sldMk cId="2914738045" sldId="305"/>
            <ac:inkMk id="11" creationId="{BE56AC2D-CE1A-44B7-AEB9-59D1AAA278DF}"/>
          </ac:inkMkLst>
        </pc:inkChg>
        <pc:inkChg chg="add del">
          <ac:chgData name="Viet Anh Nguyen" userId="b95f61ff061388d5" providerId="LiveId" clId="{63A4074C-12D4-42CC-A380-9EE05C25C2F3}" dt="2022-01-19T06:55:17.401" v="1001"/>
          <ac:inkMkLst>
            <pc:docMk/>
            <pc:sldMk cId="2914738045" sldId="305"/>
            <ac:inkMk id="12" creationId="{7BA97D2A-CFB6-42C4-9548-17BA4F081D0B}"/>
          </ac:inkMkLst>
        </pc:inkChg>
        <pc:inkChg chg="add del">
          <ac:chgData name="Viet Anh Nguyen" userId="b95f61ff061388d5" providerId="LiveId" clId="{63A4074C-12D4-42CC-A380-9EE05C25C2F3}" dt="2022-01-19T06:55:17.401" v="1001"/>
          <ac:inkMkLst>
            <pc:docMk/>
            <pc:sldMk cId="2914738045" sldId="305"/>
            <ac:inkMk id="13" creationId="{E0594AAD-33F0-4952-AED0-7584D0C6F139}"/>
          </ac:inkMkLst>
        </pc:inkChg>
        <pc:inkChg chg="add del">
          <ac:chgData name="Viet Anh Nguyen" userId="b95f61ff061388d5" providerId="LiveId" clId="{63A4074C-12D4-42CC-A380-9EE05C25C2F3}" dt="2022-01-19T06:55:17.401" v="1001"/>
          <ac:inkMkLst>
            <pc:docMk/>
            <pc:sldMk cId="2914738045" sldId="305"/>
            <ac:inkMk id="14" creationId="{D70D670F-61B9-4655-B7DE-A1179EF35332}"/>
          </ac:inkMkLst>
        </pc:inkChg>
        <pc:inkChg chg="add del">
          <ac:chgData name="Viet Anh Nguyen" userId="b95f61ff061388d5" providerId="LiveId" clId="{63A4074C-12D4-42CC-A380-9EE05C25C2F3}" dt="2022-01-19T06:55:17.401" v="1001"/>
          <ac:inkMkLst>
            <pc:docMk/>
            <pc:sldMk cId="2914738045" sldId="305"/>
            <ac:inkMk id="15" creationId="{92130F6B-9BFB-4D46-BB6A-8DB7EA11BA02}"/>
          </ac:inkMkLst>
        </pc:inkChg>
        <pc:inkChg chg="add del">
          <ac:chgData name="Viet Anh Nguyen" userId="b95f61ff061388d5" providerId="LiveId" clId="{63A4074C-12D4-42CC-A380-9EE05C25C2F3}" dt="2022-01-19T06:55:17.401" v="1001"/>
          <ac:inkMkLst>
            <pc:docMk/>
            <pc:sldMk cId="2914738045" sldId="305"/>
            <ac:inkMk id="16" creationId="{29AAC737-7BC4-40B1-84AF-519C7A289C77}"/>
          </ac:inkMkLst>
        </pc:inkChg>
        <pc:inkChg chg="add del">
          <ac:chgData name="Viet Anh Nguyen" userId="b95f61ff061388d5" providerId="LiveId" clId="{63A4074C-12D4-42CC-A380-9EE05C25C2F3}" dt="2022-01-19T06:55:17.401" v="1001"/>
          <ac:inkMkLst>
            <pc:docMk/>
            <pc:sldMk cId="2914738045" sldId="305"/>
            <ac:inkMk id="17" creationId="{5E167AAE-FD6B-42DD-A5F2-51060F78B212}"/>
          </ac:inkMkLst>
        </pc:inkChg>
        <pc:inkChg chg="add">
          <ac:chgData name="Viet Anh Nguyen" userId="b95f61ff061388d5" providerId="LiveId" clId="{63A4074C-12D4-42CC-A380-9EE05C25C2F3}" dt="2022-01-19T06:55:16.337" v="999" actId="9405"/>
          <ac:inkMkLst>
            <pc:docMk/>
            <pc:sldMk cId="2914738045" sldId="305"/>
            <ac:inkMk id="18" creationId="{915710C4-0781-47FB-B7F7-63A073656E30}"/>
          </ac:inkMkLst>
        </pc:inkChg>
        <pc:inkChg chg="add">
          <ac:chgData name="Viet Anh Nguyen" userId="b95f61ff061388d5" providerId="LiveId" clId="{63A4074C-12D4-42CC-A380-9EE05C25C2F3}" dt="2022-01-19T06:55:16.494" v="1000" actId="9405"/>
          <ac:inkMkLst>
            <pc:docMk/>
            <pc:sldMk cId="2914738045" sldId="305"/>
            <ac:inkMk id="19" creationId="{CED797D9-203A-484E-A830-36AF6C4AF381}"/>
          </ac:inkMkLst>
        </pc:inkChg>
        <pc:inkChg chg="add">
          <ac:chgData name="Viet Anh Nguyen" userId="b95f61ff061388d5" providerId="LiveId" clId="{63A4074C-12D4-42CC-A380-9EE05C25C2F3}" dt="2022-01-19T06:55:17.401" v="1001"/>
          <ac:inkMkLst>
            <pc:docMk/>
            <pc:sldMk cId="2914738045" sldId="305"/>
            <ac:inkMk id="20" creationId="{E601EE0A-F182-4787-82C2-3FCA76E6CA2B}"/>
          </ac:inkMkLst>
        </pc:inkChg>
        <pc:inkChg chg="add">
          <ac:chgData name="Viet Anh Nguyen" userId="b95f61ff061388d5" providerId="LiveId" clId="{63A4074C-12D4-42CC-A380-9EE05C25C2F3}" dt="2022-01-19T06:55:17.401" v="1001"/>
          <ac:inkMkLst>
            <pc:docMk/>
            <pc:sldMk cId="2914738045" sldId="305"/>
            <ac:inkMk id="21" creationId="{63F978CF-9B2F-404F-A462-3D1C393C381D}"/>
          </ac:inkMkLst>
        </pc:inkChg>
        <pc:inkChg chg="add del">
          <ac:chgData name="Viet Anh Nguyen" userId="b95f61ff061388d5" providerId="LiveId" clId="{63A4074C-12D4-42CC-A380-9EE05C25C2F3}" dt="2022-01-19T06:55:20.265" v="1009"/>
          <ac:inkMkLst>
            <pc:docMk/>
            <pc:sldMk cId="2914738045" sldId="305"/>
            <ac:inkMk id="22" creationId="{83635532-5153-464B-92F7-8A23196E8B62}"/>
          </ac:inkMkLst>
        </pc:inkChg>
        <pc:inkChg chg="add del">
          <ac:chgData name="Viet Anh Nguyen" userId="b95f61ff061388d5" providerId="LiveId" clId="{63A4074C-12D4-42CC-A380-9EE05C25C2F3}" dt="2022-01-19T06:55:20.265" v="1009"/>
          <ac:inkMkLst>
            <pc:docMk/>
            <pc:sldMk cId="2914738045" sldId="305"/>
            <ac:inkMk id="23" creationId="{1158BF88-7D39-4111-8F3A-A85784C7E8C0}"/>
          </ac:inkMkLst>
        </pc:inkChg>
        <pc:inkChg chg="add del">
          <ac:chgData name="Viet Anh Nguyen" userId="b95f61ff061388d5" providerId="LiveId" clId="{63A4074C-12D4-42CC-A380-9EE05C25C2F3}" dt="2022-01-19T06:55:20.265" v="1009"/>
          <ac:inkMkLst>
            <pc:docMk/>
            <pc:sldMk cId="2914738045" sldId="305"/>
            <ac:inkMk id="24" creationId="{09C946DF-8CB6-4FD2-961C-49C265DC54D2}"/>
          </ac:inkMkLst>
        </pc:inkChg>
        <pc:inkChg chg="add del">
          <ac:chgData name="Viet Anh Nguyen" userId="b95f61ff061388d5" providerId="LiveId" clId="{63A4074C-12D4-42CC-A380-9EE05C25C2F3}" dt="2022-01-19T06:55:20.265" v="1009"/>
          <ac:inkMkLst>
            <pc:docMk/>
            <pc:sldMk cId="2914738045" sldId="305"/>
            <ac:inkMk id="25" creationId="{F9408574-FDDE-4C1F-8F20-844DAF0C8455}"/>
          </ac:inkMkLst>
        </pc:inkChg>
        <pc:inkChg chg="add del">
          <ac:chgData name="Viet Anh Nguyen" userId="b95f61ff061388d5" providerId="LiveId" clId="{63A4074C-12D4-42CC-A380-9EE05C25C2F3}" dt="2022-01-19T06:55:20.265" v="1009"/>
          <ac:inkMkLst>
            <pc:docMk/>
            <pc:sldMk cId="2914738045" sldId="305"/>
            <ac:inkMk id="26" creationId="{E8D171FA-2856-47FA-A4DC-69B61E42066A}"/>
          </ac:inkMkLst>
        </pc:inkChg>
        <pc:inkChg chg="add del">
          <ac:chgData name="Viet Anh Nguyen" userId="b95f61ff061388d5" providerId="LiveId" clId="{63A4074C-12D4-42CC-A380-9EE05C25C2F3}" dt="2022-01-19T06:55:20.265" v="1009"/>
          <ac:inkMkLst>
            <pc:docMk/>
            <pc:sldMk cId="2914738045" sldId="305"/>
            <ac:inkMk id="27" creationId="{EF68186B-FC11-4B04-A0C6-E6BFA387E6D4}"/>
          </ac:inkMkLst>
        </pc:inkChg>
        <pc:inkChg chg="add del">
          <ac:chgData name="Viet Anh Nguyen" userId="b95f61ff061388d5" providerId="LiveId" clId="{63A4074C-12D4-42CC-A380-9EE05C25C2F3}" dt="2022-01-19T06:55:20.265" v="1009"/>
          <ac:inkMkLst>
            <pc:docMk/>
            <pc:sldMk cId="2914738045" sldId="305"/>
            <ac:inkMk id="28" creationId="{BA1A644D-499B-478A-8A75-6A31D8518F22}"/>
          </ac:inkMkLst>
        </pc:inkChg>
        <pc:inkChg chg="add">
          <ac:chgData name="Viet Anh Nguyen" userId="b95f61ff061388d5" providerId="LiveId" clId="{63A4074C-12D4-42CC-A380-9EE05C25C2F3}" dt="2022-01-19T06:55:20.265" v="1009"/>
          <ac:inkMkLst>
            <pc:docMk/>
            <pc:sldMk cId="2914738045" sldId="305"/>
            <ac:inkMk id="29" creationId="{70DD2AE5-B0B3-458A-8068-C9DCE54E1537}"/>
          </ac:inkMkLst>
        </pc:inkChg>
        <pc:inkChg chg="add">
          <ac:chgData name="Viet Anh Nguyen" userId="b95f61ff061388d5" providerId="LiveId" clId="{63A4074C-12D4-42CC-A380-9EE05C25C2F3}" dt="2022-01-19T06:55:20.265" v="1009"/>
          <ac:inkMkLst>
            <pc:docMk/>
            <pc:sldMk cId="2914738045" sldId="305"/>
            <ac:inkMk id="30" creationId="{F330DCAE-7DDA-43CC-8DAF-E21E90C17EE5}"/>
          </ac:inkMkLst>
        </pc:inkChg>
        <pc:inkChg chg="add del">
          <ac:chgData name="Viet Anh Nguyen" userId="b95f61ff061388d5" providerId="LiveId" clId="{63A4074C-12D4-42CC-A380-9EE05C25C2F3}" dt="2022-01-19T06:55:23.669" v="1016"/>
          <ac:inkMkLst>
            <pc:docMk/>
            <pc:sldMk cId="2914738045" sldId="305"/>
            <ac:inkMk id="31" creationId="{9F02724D-9511-4C51-91A4-3F3518FC3424}"/>
          </ac:inkMkLst>
        </pc:inkChg>
        <pc:inkChg chg="add del">
          <ac:chgData name="Viet Anh Nguyen" userId="b95f61ff061388d5" providerId="LiveId" clId="{63A4074C-12D4-42CC-A380-9EE05C25C2F3}" dt="2022-01-19T06:55:23.669" v="1016"/>
          <ac:inkMkLst>
            <pc:docMk/>
            <pc:sldMk cId="2914738045" sldId="305"/>
            <ac:inkMk id="32" creationId="{7CC365F8-91D1-4C58-8A59-96AF325E99BB}"/>
          </ac:inkMkLst>
        </pc:inkChg>
        <pc:inkChg chg="add del">
          <ac:chgData name="Viet Anh Nguyen" userId="b95f61ff061388d5" providerId="LiveId" clId="{63A4074C-12D4-42CC-A380-9EE05C25C2F3}" dt="2022-01-19T06:55:23.669" v="1016"/>
          <ac:inkMkLst>
            <pc:docMk/>
            <pc:sldMk cId="2914738045" sldId="305"/>
            <ac:inkMk id="33" creationId="{626FF6A7-4341-4290-AEE4-DA8CE307997F}"/>
          </ac:inkMkLst>
        </pc:inkChg>
        <pc:inkChg chg="add del">
          <ac:chgData name="Viet Anh Nguyen" userId="b95f61ff061388d5" providerId="LiveId" clId="{63A4074C-12D4-42CC-A380-9EE05C25C2F3}" dt="2022-01-19T06:55:23.669" v="1016"/>
          <ac:inkMkLst>
            <pc:docMk/>
            <pc:sldMk cId="2914738045" sldId="305"/>
            <ac:inkMk id="34" creationId="{37E8DE99-02D5-4589-A42F-BFAE376EA405}"/>
          </ac:inkMkLst>
        </pc:inkChg>
        <pc:inkChg chg="add">
          <ac:chgData name="Viet Anh Nguyen" userId="b95f61ff061388d5" providerId="LiveId" clId="{63A4074C-12D4-42CC-A380-9EE05C25C2F3}" dt="2022-01-19T06:55:22.448" v="1014" actId="9405"/>
          <ac:inkMkLst>
            <pc:docMk/>
            <pc:sldMk cId="2914738045" sldId="305"/>
            <ac:inkMk id="35" creationId="{17B5AD2E-F28E-4659-8AAD-7A3D85BF4AA9}"/>
          </ac:inkMkLst>
        </pc:inkChg>
        <pc:inkChg chg="add">
          <ac:chgData name="Viet Anh Nguyen" userId="b95f61ff061388d5" providerId="LiveId" clId="{63A4074C-12D4-42CC-A380-9EE05C25C2F3}" dt="2022-01-19T06:55:22.614" v="1015" actId="9405"/>
          <ac:inkMkLst>
            <pc:docMk/>
            <pc:sldMk cId="2914738045" sldId="305"/>
            <ac:inkMk id="36" creationId="{F29F0E84-9725-4F1B-ADA6-54A30A900D5C}"/>
          </ac:inkMkLst>
        </pc:inkChg>
        <pc:inkChg chg="add">
          <ac:chgData name="Viet Anh Nguyen" userId="b95f61ff061388d5" providerId="LiveId" clId="{63A4074C-12D4-42CC-A380-9EE05C25C2F3}" dt="2022-01-19T06:55:23.669" v="1016"/>
          <ac:inkMkLst>
            <pc:docMk/>
            <pc:sldMk cId="2914738045" sldId="305"/>
            <ac:inkMk id="37" creationId="{E3B62F7D-14C2-47DA-A9F1-BD572688FF64}"/>
          </ac:inkMkLst>
        </pc:inkChg>
        <pc:inkChg chg="add del">
          <ac:chgData name="Viet Anh Nguyen" userId="b95f61ff061388d5" providerId="LiveId" clId="{63A4074C-12D4-42CC-A380-9EE05C25C2F3}" dt="2022-01-19T06:55:27.024" v="1021"/>
          <ac:inkMkLst>
            <pc:docMk/>
            <pc:sldMk cId="2914738045" sldId="305"/>
            <ac:inkMk id="38" creationId="{10CBCD2C-85E2-433F-A5F5-71698F6C812D}"/>
          </ac:inkMkLst>
        </pc:inkChg>
        <pc:inkChg chg="add del">
          <ac:chgData name="Viet Anh Nguyen" userId="b95f61ff061388d5" providerId="LiveId" clId="{63A4074C-12D4-42CC-A380-9EE05C25C2F3}" dt="2022-01-19T06:55:27.024" v="1021"/>
          <ac:inkMkLst>
            <pc:docMk/>
            <pc:sldMk cId="2914738045" sldId="305"/>
            <ac:inkMk id="39" creationId="{68EEC704-10C9-49C0-83E5-098D581DC5B9}"/>
          </ac:inkMkLst>
        </pc:inkChg>
        <pc:inkChg chg="add del">
          <ac:chgData name="Viet Anh Nguyen" userId="b95f61ff061388d5" providerId="LiveId" clId="{63A4074C-12D4-42CC-A380-9EE05C25C2F3}" dt="2022-01-19T06:55:27.024" v="1021"/>
          <ac:inkMkLst>
            <pc:docMk/>
            <pc:sldMk cId="2914738045" sldId="305"/>
            <ac:inkMk id="40" creationId="{C99041A8-26FE-49FF-AC3E-968837B3073F}"/>
          </ac:inkMkLst>
        </pc:inkChg>
        <pc:inkChg chg="add del">
          <ac:chgData name="Viet Anh Nguyen" userId="b95f61ff061388d5" providerId="LiveId" clId="{63A4074C-12D4-42CC-A380-9EE05C25C2F3}" dt="2022-01-19T06:55:27.024" v="1021"/>
          <ac:inkMkLst>
            <pc:docMk/>
            <pc:sldMk cId="2914738045" sldId="305"/>
            <ac:inkMk id="41" creationId="{724F6E8C-9D2E-4FCF-B5D8-DE9B6B585834}"/>
          </ac:inkMkLst>
        </pc:inkChg>
        <pc:inkChg chg="add">
          <ac:chgData name="Viet Anh Nguyen" userId="b95f61ff061388d5" providerId="LiveId" clId="{63A4074C-12D4-42CC-A380-9EE05C25C2F3}" dt="2022-01-19T06:55:27.024" v="1021"/>
          <ac:inkMkLst>
            <pc:docMk/>
            <pc:sldMk cId="2914738045" sldId="305"/>
            <ac:inkMk id="42" creationId="{49E2A1A2-62C0-4581-A56E-58FB5265A48F}"/>
          </ac:inkMkLst>
        </pc:inkChg>
        <pc:inkChg chg="add del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43" creationId="{E0579637-9247-4D5E-8916-80A14B7E4151}"/>
          </ac:inkMkLst>
        </pc:inkChg>
        <pc:inkChg chg="add del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44" creationId="{669BC32C-4FCE-49B8-9B2F-4E2F9FFDF98D}"/>
          </ac:inkMkLst>
        </pc:inkChg>
        <pc:inkChg chg="add del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45" creationId="{39AA5653-C504-4891-A1E9-9DDC39414AF2}"/>
          </ac:inkMkLst>
        </pc:inkChg>
        <pc:inkChg chg="add del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46" creationId="{40170093-EBF6-44C9-9D15-37DA7ECD7260}"/>
          </ac:inkMkLst>
        </pc:inkChg>
        <pc:inkChg chg="add del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47" creationId="{44CBF90D-EA8D-46BE-8B28-3F49592C7E54}"/>
          </ac:inkMkLst>
        </pc:inkChg>
        <pc:inkChg chg="add del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48" creationId="{4B19BE28-BEDF-4899-8D56-CE8CDBAA570C}"/>
          </ac:inkMkLst>
        </pc:inkChg>
        <pc:inkChg chg="add del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49" creationId="{BD105D3E-5504-4EE2-A731-88385A72CE47}"/>
          </ac:inkMkLst>
        </pc:inkChg>
        <pc:inkChg chg="add del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50" creationId="{76F05A79-CED5-4958-8E33-10BE0C22B2CF}"/>
          </ac:inkMkLst>
        </pc:inkChg>
        <pc:inkChg chg="add del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51" creationId="{C8996AC8-E303-447A-9851-71BC0C59A476}"/>
          </ac:inkMkLst>
        </pc:inkChg>
        <pc:inkChg chg="add">
          <ac:chgData name="Viet Anh Nguyen" userId="b95f61ff061388d5" providerId="LiveId" clId="{63A4074C-12D4-42CC-A380-9EE05C25C2F3}" dt="2022-01-19T06:55:31.449" v="1031"/>
          <ac:inkMkLst>
            <pc:docMk/>
            <pc:sldMk cId="2914738045" sldId="305"/>
            <ac:inkMk id="52" creationId="{71E397AD-8B1C-40AF-9B69-2A5A3065DA0E}"/>
          </ac:inkMkLst>
        </pc:inkChg>
        <pc:inkChg chg="add del">
          <ac:chgData name="Viet Anh Nguyen" userId="b95f61ff061388d5" providerId="LiveId" clId="{63A4074C-12D4-42CC-A380-9EE05C25C2F3}" dt="2022-01-19T06:55:34.083" v="1038"/>
          <ac:inkMkLst>
            <pc:docMk/>
            <pc:sldMk cId="2914738045" sldId="305"/>
            <ac:inkMk id="53" creationId="{0799BC12-AA27-443E-9E5F-83139EF84C36}"/>
          </ac:inkMkLst>
        </pc:inkChg>
        <pc:inkChg chg="add del">
          <ac:chgData name="Viet Anh Nguyen" userId="b95f61ff061388d5" providerId="LiveId" clId="{63A4074C-12D4-42CC-A380-9EE05C25C2F3}" dt="2022-01-19T06:55:34.083" v="1038"/>
          <ac:inkMkLst>
            <pc:docMk/>
            <pc:sldMk cId="2914738045" sldId="305"/>
            <ac:inkMk id="54" creationId="{D267B48A-9ACA-4E67-8687-33DB16B1D252}"/>
          </ac:inkMkLst>
        </pc:inkChg>
        <pc:inkChg chg="add del">
          <ac:chgData name="Viet Anh Nguyen" userId="b95f61ff061388d5" providerId="LiveId" clId="{63A4074C-12D4-42CC-A380-9EE05C25C2F3}" dt="2022-01-19T06:55:34.083" v="1038"/>
          <ac:inkMkLst>
            <pc:docMk/>
            <pc:sldMk cId="2914738045" sldId="305"/>
            <ac:inkMk id="55" creationId="{FAC95814-0C17-46CF-9B82-8DC1E494B542}"/>
          </ac:inkMkLst>
        </pc:inkChg>
        <pc:inkChg chg="add del">
          <ac:chgData name="Viet Anh Nguyen" userId="b95f61ff061388d5" providerId="LiveId" clId="{63A4074C-12D4-42CC-A380-9EE05C25C2F3}" dt="2022-01-19T06:55:34.083" v="1038"/>
          <ac:inkMkLst>
            <pc:docMk/>
            <pc:sldMk cId="2914738045" sldId="305"/>
            <ac:inkMk id="56" creationId="{616D13EC-BD77-42F2-8625-2B27433F67D5}"/>
          </ac:inkMkLst>
        </pc:inkChg>
        <pc:inkChg chg="add del">
          <ac:chgData name="Viet Anh Nguyen" userId="b95f61ff061388d5" providerId="LiveId" clId="{63A4074C-12D4-42CC-A380-9EE05C25C2F3}" dt="2022-01-19T06:55:34.083" v="1038"/>
          <ac:inkMkLst>
            <pc:docMk/>
            <pc:sldMk cId="2914738045" sldId="305"/>
            <ac:inkMk id="57" creationId="{85AF88E3-6FD6-4D52-82B6-14AA61BD4C87}"/>
          </ac:inkMkLst>
        </pc:inkChg>
        <pc:inkChg chg="add del">
          <ac:chgData name="Viet Anh Nguyen" userId="b95f61ff061388d5" providerId="LiveId" clId="{63A4074C-12D4-42CC-A380-9EE05C25C2F3}" dt="2022-01-19T06:55:34.083" v="1038"/>
          <ac:inkMkLst>
            <pc:docMk/>
            <pc:sldMk cId="2914738045" sldId="305"/>
            <ac:inkMk id="58" creationId="{6AA32237-2461-44FE-A743-DFA68EE59B0B}"/>
          </ac:inkMkLst>
        </pc:inkChg>
        <pc:inkChg chg="add">
          <ac:chgData name="Viet Anh Nguyen" userId="b95f61ff061388d5" providerId="LiveId" clId="{63A4074C-12D4-42CC-A380-9EE05C25C2F3}" dt="2022-01-19T06:55:34.083" v="1038"/>
          <ac:inkMkLst>
            <pc:docMk/>
            <pc:sldMk cId="2914738045" sldId="305"/>
            <ac:inkMk id="59" creationId="{9214BA9B-9C63-4AAC-BFB6-335616C28AC9}"/>
          </ac:inkMkLst>
        </pc:inkChg>
        <pc:inkChg chg="add">
          <ac:chgData name="Viet Anh Nguyen" userId="b95f61ff061388d5" providerId="LiveId" clId="{63A4074C-12D4-42CC-A380-9EE05C25C2F3}" dt="2022-01-19T06:55:34.083" v="1038"/>
          <ac:inkMkLst>
            <pc:docMk/>
            <pc:sldMk cId="2914738045" sldId="305"/>
            <ac:inkMk id="60" creationId="{909F3B05-9B4B-4034-87AD-A461FF3EDB83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61" creationId="{E0D63E48-7BAF-4D17-929E-7858796C230D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62" creationId="{8D0B3D2C-53A2-4755-86E3-F03C5D7A0A41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63" creationId="{453609A8-5D75-40D7-A660-4FA3E9D6FB61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64" creationId="{B13540E5-B27E-41DC-A231-5A1208A0DCB9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65" creationId="{AC113EB0-E1CB-4043-93F3-623348E05D95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66" creationId="{247F283C-C06C-4CF1-A49E-B9BDAC7AD4B5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67" creationId="{DCBE169F-CB57-44AE-A771-F36B6213C025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68" creationId="{441319B4-9186-4571-B120-7B1CC8703EC0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69" creationId="{467B50E6-4CAC-4DE9-8E2E-CA4071A14533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70" creationId="{22387005-93A5-4857-B965-73943D5969B7}"/>
          </ac:inkMkLst>
        </pc:inkChg>
        <pc:inkChg chg="add del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71" creationId="{A54787FB-4339-4F7E-AF8E-0F634355257A}"/>
          </ac:inkMkLst>
        </pc:inkChg>
        <pc:inkChg chg="add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72" creationId="{4658F6D8-8B7F-48DE-B761-21114C7556CF}"/>
          </ac:inkMkLst>
        </pc:inkChg>
        <pc:inkChg chg="add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73" creationId="{10445ABC-C08E-47A6-8E00-F61F44D5A1D3}"/>
          </ac:inkMkLst>
        </pc:inkChg>
        <pc:inkChg chg="add">
          <ac:chgData name="Viet Anh Nguyen" userId="b95f61ff061388d5" providerId="LiveId" clId="{63A4074C-12D4-42CC-A380-9EE05C25C2F3}" dt="2022-01-19T06:56:46.004" v="1050"/>
          <ac:inkMkLst>
            <pc:docMk/>
            <pc:sldMk cId="2914738045" sldId="305"/>
            <ac:inkMk id="74" creationId="{64C814AF-3029-4C3A-991C-00C1B2001421}"/>
          </ac:inkMkLst>
        </pc:inkChg>
      </pc:sldChg>
      <pc:sldChg chg="addSp delSp new mod">
        <pc:chgData name="Viet Anh Nguyen" userId="b95f61ff061388d5" providerId="LiveId" clId="{63A4074C-12D4-42CC-A380-9EE05C25C2F3}" dt="2022-01-19T07:42:07.641" v="1518"/>
        <pc:sldMkLst>
          <pc:docMk/>
          <pc:sldMk cId="1842459609" sldId="306"/>
        </pc:sldMkLst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2" creationId="{F45FD5AB-D2F6-4C84-9012-E4735D65E73F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3" creationId="{3977CE41-E173-4395-BCA3-2FB5E3864837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4" creationId="{C8A67948-F40F-4581-BE1D-32DAE125C5CC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5" creationId="{E4441EDA-E58C-4EBA-8892-916810AC3B9B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6" creationId="{25BECC80-C7EA-43E3-9578-F6D97B2919E8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7" creationId="{C982B903-E8FE-4EFA-88F9-840C72CE256F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8" creationId="{13029CBC-B212-4EF3-AED3-EFB9AD32D2B0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9" creationId="{E435AFE9-1C17-4BAF-8711-7CC477F6A79A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10" creationId="{3905A784-A7AA-4C8D-8F76-B99319AD5CE7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11" creationId="{F65EF32B-F30E-4166-B7AD-55A09EDCC6BA}"/>
          </ac:inkMkLst>
        </pc:inkChg>
        <pc:inkChg chg="add del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12" creationId="{74F905D3-488F-428B-A686-9120BFDEFCDF}"/>
          </ac:inkMkLst>
        </pc:inkChg>
        <pc:inkChg chg="add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13" creationId="{4B72A983-634F-4561-A1B0-6256547AF3DA}"/>
          </ac:inkMkLst>
        </pc:inkChg>
        <pc:inkChg chg="add">
          <ac:chgData name="Viet Anh Nguyen" userId="b95f61ff061388d5" providerId="LiveId" clId="{63A4074C-12D4-42CC-A380-9EE05C25C2F3}" dt="2022-01-19T07:41:00.595" v="1396"/>
          <ac:inkMkLst>
            <pc:docMk/>
            <pc:sldMk cId="1842459609" sldId="306"/>
            <ac:inkMk id="14" creationId="{06E597B6-D6D4-409F-99EF-4C557406CE10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15" creationId="{11B4A469-BCBD-49B0-881C-EF33636B4C87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16" creationId="{F5F7CC1D-795F-4026-BD8F-D1DEE65917A9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17" creationId="{E182488B-883A-4315-8CA8-CA2F310BD72C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18" creationId="{1A995836-939A-42EF-8428-2BBF6EACBC8D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19" creationId="{4DABB25A-9D21-4945-9249-ED35FD7873E9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0" creationId="{E240432A-C924-41FC-8D30-11F85E26A23E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1" creationId="{B152FD09-0AFD-44D2-AA19-9F77202B166C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2" creationId="{DF4F9D04-1B20-4B29-B7A7-38E9ABD23C82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3" creationId="{F807A679-3E0C-4538-A400-7BFDF3A0D585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4" creationId="{A6F26833-2A7D-463F-8177-613ABB79E00D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5" creationId="{4F5D2F6F-59CA-4B85-B3A3-A4CD6FC33FC6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6" creationId="{A1ACE8F4-E94C-494E-B411-36008B51587F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7" creationId="{78AFBF99-2CF8-4293-A37B-0118FF843B93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8" creationId="{8AD485D7-1510-4BDF-86B2-B5E77C6A10FD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29" creationId="{696F13CB-69E2-40B8-A549-B0D6B5A94085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30" creationId="{7EC244F6-F98C-4CEF-8D5D-9AA3229BEA69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31" creationId="{D1B18DD2-1C2E-4A81-9029-7C1ECD36BCAF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32" creationId="{7AB14D27-00E5-4A1B-9982-AB3D40F98A56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33" creationId="{DC9E463E-1533-4432-8203-23B767F69BD2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34" creationId="{C4D5BF69-404D-407D-9E7B-B01894EC6DBA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35" creationId="{4F1EA8A3-392C-4AB1-86C8-8CD36FA2DC36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36" creationId="{396BD5F0-D708-46C0-9C1C-6077E40394B9}"/>
          </ac:inkMkLst>
        </pc:inkChg>
        <pc:inkChg chg="add">
          <ac:chgData name="Viet Anh Nguyen" userId="b95f61ff061388d5" providerId="LiveId" clId="{63A4074C-12D4-42CC-A380-9EE05C25C2F3}" dt="2022-01-19T07:41:07.549" v="1419" actId="9405"/>
          <ac:inkMkLst>
            <pc:docMk/>
            <pc:sldMk cId="1842459609" sldId="306"/>
            <ac:inkMk id="37" creationId="{1693A092-8208-4681-A2A2-BC26F14664C3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38" creationId="{34F211AA-1C5B-4EDA-B667-E0F766C733FB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39" creationId="{C83F4B6D-D394-4FB4-A1D8-F9A923F3107C}"/>
          </ac:inkMkLst>
        </pc:inkChg>
        <pc:inkChg chg="add del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40" creationId="{7AA433B6-EAC2-4964-93DF-72454C5D85A6}"/>
          </ac:inkMkLst>
        </pc:inkChg>
        <pc:inkChg chg="add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41" creationId="{7BCE9144-9BD1-4EEB-A076-6A74946A7009}"/>
          </ac:inkMkLst>
        </pc:inkChg>
        <pc:inkChg chg="add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42" creationId="{6D90FEB4-0E42-48F6-BD0C-C1826F282282}"/>
          </ac:inkMkLst>
        </pc:inkChg>
        <pc:inkChg chg="add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43" creationId="{7F166484-5DA3-40B3-B53D-1F59A41C9C6D}"/>
          </ac:inkMkLst>
        </pc:inkChg>
        <pc:inkChg chg="add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44" creationId="{80273F4A-807C-4F5E-AC19-BAE7460252F9}"/>
          </ac:inkMkLst>
        </pc:inkChg>
        <pc:inkChg chg="add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45" creationId="{5CF1779B-F669-489B-A23E-F35EFD51D90F}"/>
          </ac:inkMkLst>
        </pc:inkChg>
        <pc:inkChg chg="add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46" creationId="{9C4BD022-9B0C-460D-9A45-DB892C3CFE6E}"/>
          </ac:inkMkLst>
        </pc:inkChg>
        <pc:inkChg chg="add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47" creationId="{F9CEB338-8ECE-47C9-914E-17DA99080DB5}"/>
          </ac:inkMkLst>
        </pc:inkChg>
        <pc:inkChg chg="add">
          <ac:chgData name="Viet Anh Nguyen" userId="b95f61ff061388d5" providerId="LiveId" clId="{63A4074C-12D4-42CC-A380-9EE05C25C2F3}" dt="2022-01-19T07:41:08.852" v="1423"/>
          <ac:inkMkLst>
            <pc:docMk/>
            <pc:sldMk cId="1842459609" sldId="306"/>
            <ac:inkMk id="48" creationId="{484917CC-4EBE-4ED8-9D91-64536F7F71E0}"/>
          </ac:inkMkLst>
        </pc:inkChg>
        <pc:inkChg chg="add del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49" creationId="{3D5B08DF-7194-4889-ABFC-94682AB6AE92}"/>
          </ac:inkMkLst>
        </pc:inkChg>
        <pc:inkChg chg="add del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0" creationId="{F92C2142-5D47-4EE1-A571-2E22424998CD}"/>
          </ac:inkMkLst>
        </pc:inkChg>
        <pc:inkChg chg="add del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1" creationId="{DEC10541-A829-401C-B10C-CB10871F3371}"/>
          </ac:inkMkLst>
        </pc:inkChg>
        <pc:inkChg chg="add del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2" creationId="{7C36A3B8-1499-4190-814C-0042A35F1507}"/>
          </ac:inkMkLst>
        </pc:inkChg>
        <pc:inkChg chg="add del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3" creationId="{2CE5775B-D5C6-47EC-B01A-FF38DE6DC4A2}"/>
          </ac:inkMkLst>
        </pc:inkChg>
        <pc:inkChg chg="add del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4" creationId="{B5301DE9-8C8F-4719-BED7-75542F414FF3}"/>
          </ac:inkMkLst>
        </pc:inkChg>
        <pc:inkChg chg="add del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5" creationId="{CCF681F3-D935-4FA4-B559-FE0DCF58ECF1}"/>
          </ac:inkMkLst>
        </pc:inkChg>
        <pc:inkChg chg="add del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6" creationId="{F8E5B563-0713-4D1E-98F7-C4F5A2198929}"/>
          </ac:inkMkLst>
        </pc:inkChg>
        <pc:inkChg chg="add del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7" creationId="{70DB18F1-7F9D-4111-8A9D-29ED51838646}"/>
          </ac:inkMkLst>
        </pc:inkChg>
        <pc:inkChg chg="add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8" creationId="{FEEC0DDB-A1CC-4E25-A93A-9484D1E62DD1}"/>
          </ac:inkMkLst>
        </pc:inkChg>
        <pc:inkChg chg="add">
          <ac:chgData name="Viet Anh Nguyen" userId="b95f61ff061388d5" providerId="LiveId" clId="{63A4074C-12D4-42CC-A380-9EE05C25C2F3}" dt="2022-01-19T07:41:12.585" v="1433"/>
          <ac:inkMkLst>
            <pc:docMk/>
            <pc:sldMk cId="1842459609" sldId="306"/>
            <ac:inkMk id="59" creationId="{E8850D0E-FD5F-42E2-B5AC-27C3F609D08D}"/>
          </ac:inkMkLst>
        </pc:inkChg>
        <pc:inkChg chg="add del">
          <ac:chgData name="Viet Anh Nguyen" userId="b95f61ff061388d5" providerId="LiveId" clId="{63A4074C-12D4-42CC-A380-9EE05C25C2F3}" dt="2022-01-19T07:41:14.711" v="1441"/>
          <ac:inkMkLst>
            <pc:docMk/>
            <pc:sldMk cId="1842459609" sldId="306"/>
            <ac:inkMk id="60" creationId="{99401DD0-5B24-40E1-A2C6-AA771788CCC5}"/>
          </ac:inkMkLst>
        </pc:inkChg>
        <pc:inkChg chg="add del">
          <ac:chgData name="Viet Anh Nguyen" userId="b95f61ff061388d5" providerId="LiveId" clId="{63A4074C-12D4-42CC-A380-9EE05C25C2F3}" dt="2022-01-19T07:41:14.711" v="1441"/>
          <ac:inkMkLst>
            <pc:docMk/>
            <pc:sldMk cId="1842459609" sldId="306"/>
            <ac:inkMk id="61" creationId="{53BDBEC8-7AC3-4251-BEAF-7C237BB247DF}"/>
          </ac:inkMkLst>
        </pc:inkChg>
        <pc:inkChg chg="add del">
          <ac:chgData name="Viet Anh Nguyen" userId="b95f61ff061388d5" providerId="LiveId" clId="{63A4074C-12D4-42CC-A380-9EE05C25C2F3}" dt="2022-01-19T07:41:14.711" v="1441"/>
          <ac:inkMkLst>
            <pc:docMk/>
            <pc:sldMk cId="1842459609" sldId="306"/>
            <ac:inkMk id="62" creationId="{6985927D-3921-4FD3-9243-8821A8E7A387}"/>
          </ac:inkMkLst>
        </pc:inkChg>
        <pc:inkChg chg="add del">
          <ac:chgData name="Viet Anh Nguyen" userId="b95f61ff061388d5" providerId="LiveId" clId="{63A4074C-12D4-42CC-A380-9EE05C25C2F3}" dt="2022-01-19T07:41:14.711" v="1441"/>
          <ac:inkMkLst>
            <pc:docMk/>
            <pc:sldMk cId="1842459609" sldId="306"/>
            <ac:inkMk id="63" creationId="{A8AD458C-9566-4E4E-96E6-BD610E38B3C4}"/>
          </ac:inkMkLst>
        </pc:inkChg>
        <pc:inkChg chg="add del">
          <ac:chgData name="Viet Anh Nguyen" userId="b95f61ff061388d5" providerId="LiveId" clId="{63A4074C-12D4-42CC-A380-9EE05C25C2F3}" dt="2022-01-19T07:41:14.711" v="1441"/>
          <ac:inkMkLst>
            <pc:docMk/>
            <pc:sldMk cId="1842459609" sldId="306"/>
            <ac:inkMk id="64" creationId="{F915E559-6E8B-4202-9807-EB08539AB6C6}"/>
          </ac:inkMkLst>
        </pc:inkChg>
        <pc:inkChg chg="add del">
          <ac:chgData name="Viet Anh Nguyen" userId="b95f61ff061388d5" providerId="LiveId" clId="{63A4074C-12D4-42CC-A380-9EE05C25C2F3}" dt="2022-01-19T07:41:14.711" v="1441"/>
          <ac:inkMkLst>
            <pc:docMk/>
            <pc:sldMk cId="1842459609" sldId="306"/>
            <ac:inkMk id="65" creationId="{C3E42F2A-841B-4C87-ACB5-946550BB1BC6}"/>
          </ac:inkMkLst>
        </pc:inkChg>
        <pc:inkChg chg="add del">
          <ac:chgData name="Viet Anh Nguyen" userId="b95f61ff061388d5" providerId="LiveId" clId="{63A4074C-12D4-42CC-A380-9EE05C25C2F3}" dt="2022-01-19T07:41:14.711" v="1441"/>
          <ac:inkMkLst>
            <pc:docMk/>
            <pc:sldMk cId="1842459609" sldId="306"/>
            <ac:inkMk id="66" creationId="{665ACB31-246F-4BF1-82D7-355690644815}"/>
          </ac:inkMkLst>
        </pc:inkChg>
        <pc:inkChg chg="add">
          <ac:chgData name="Viet Anh Nguyen" userId="b95f61ff061388d5" providerId="LiveId" clId="{63A4074C-12D4-42CC-A380-9EE05C25C2F3}" dt="2022-01-19T07:41:14.711" v="1441"/>
          <ac:inkMkLst>
            <pc:docMk/>
            <pc:sldMk cId="1842459609" sldId="306"/>
            <ac:inkMk id="67" creationId="{22DAF694-CF36-400A-8FC8-EFB1EA03CD1B}"/>
          </ac:inkMkLst>
        </pc:inkChg>
        <pc:inkChg chg="add">
          <ac:chgData name="Viet Anh Nguyen" userId="b95f61ff061388d5" providerId="LiveId" clId="{63A4074C-12D4-42CC-A380-9EE05C25C2F3}" dt="2022-01-19T07:41:14.711" v="1441"/>
          <ac:inkMkLst>
            <pc:docMk/>
            <pc:sldMk cId="1842459609" sldId="306"/>
            <ac:inkMk id="68" creationId="{D82DDF90-B84E-44A2-A035-3E1528BD9835}"/>
          </ac:inkMkLst>
        </pc:inkChg>
        <pc:inkChg chg="add del">
          <ac:chgData name="Viet Anh Nguyen" userId="b95f61ff061388d5" providerId="LiveId" clId="{63A4074C-12D4-42CC-A380-9EE05C25C2F3}" dt="2022-01-19T07:41:16.796" v="1447"/>
          <ac:inkMkLst>
            <pc:docMk/>
            <pc:sldMk cId="1842459609" sldId="306"/>
            <ac:inkMk id="69" creationId="{851860BC-ED5E-4E6D-ACB5-533A8A98D021}"/>
          </ac:inkMkLst>
        </pc:inkChg>
        <pc:inkChg chg="add del">
          <ac:chgData name="Viet Anh Nguyen" userId="b95f61ff061388d5" providerId="LiveId" clId="{63A4074C-12D4-42CC-A380-9EE05C25C2F3}" dt="2022-01-19T07:41:16.796" v="1447"/>
          <ac:inkMkLst>
            <pc:docMk/>
            <pc:sldMk cId="1842459609" sldId="306"/>
            <ac:inkMk id="70" creationId="{45B238B6-069A-453A-9199-CCD5ECC37279}"/>
          </ac:inkMkLst>
        </pc:inkChg>
        <pc:inkChg chg="add del">
          <ac:chgData name="Viet Anh Nguyen" userId="b95f61ff061388d5" providerId="LiveId" clId="{63A4074C-12D4-42CC-A380-9EE05C25C2F3}" dt="2022-01-19T07:41:16.796" v="1447"/>
          <ac:inkMkLst>
            <pc:docMk/>
            <pc:sldMk cId="1842459609" sldId="306"/>
            <ac:inkMk id="71" creationId="{FBD54BA3-8D40-494A-B9C5-92F1D2B6983B}"/>
          </ac:inkMkLst>
        </pc:inkChg>
        <pc:inkChg chg="add del">
          <ac:chgData name="Viet Anh Nguyen" userId="b95f61ff061388d5" providerId="LiveId" clId="{63A4074C-12D4-42CC-A380-9EE05C25C2F3}" dt="2022-01-19T07:41:16.796" v="1447"/>
          <ac:inkMkLst>
            <pc:docMk/>
            <pc:sldMk cId="1842459609" sldId="306"/>
            <ac:inkMk id="72" creationId="{7814B3DE-EF12-47AA-9F05-FDC19CA9764B}"/>
          </ac:inkMkLst>
        </pc:inkChg>
        <pc:inkChg chg="add">
          <ac:chgData name="Viet Anh Nguyen" userId="b95f61ff061388d5" providerId="LiveId" clId="{63A4074C-12D4-42CC-A380-9EE05C25C2F3}" dt="2022-01-19T07:41:16.090" v="1446" actId="9405"/>
          <ac:inkMkLst>
            <pc:docMk/>
            <pc:sldMk cId="1842459609" sldId="306"/>
            <ac:inkMk id="73" creationId="{398C25C9-63E2-4D00-AB91-DA80341CA51A}"/>
          </ac:inkMkLst>
        </pc:inkChg>
        <pc:inkChg chg="add">
          <ac:chgData name="Viet Anh Nguyen" userId="b95f61ff061388d5" providerId="LiveId" clId="{63A4074C-12D4-42CC-A380-9EE05C25C2F3}" dt="2022-01-19T07:41:16.796" v="1447"/>
          <ac:inkMkLst>
            <pc:docMk/>
            <pc:sldMk cId="1842459609" sldId="306"/>
            <ac:inkMk id="74" creationId="{677F3D99-1C3A-46B8-8E1F-8E039BE6643A}"/>
          </ac:inkMkLst>
        </pc:inkChg>
        <pc:inkChg chg="add del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75" creationId="{31B2A241-DE7D-4EFE-A343-02A73A1DEB10}"/>
          </ac:inkMkLst>
        </pc:inkChg>
        <pc:inkChg chg="add del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76" creationId="{DB7C57E7-1F49-4308-A02A-8CDD8BDA1FFE}"/>
          </ac:inkMkLst>
        </pc:inkChg>
        <pc:inkChg chg="add del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77" creationId="{50D0B102-3E0C-4C12-8A62-BA94761DA96E}"/>
          </ac:inkMkLst>
        </pc:inkChg>
        <pc:inkChg chg="add del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78" creationId="{B518F28E-655F-4799-856D-02A8577EA903}"/>
          </ac:inkMkLst>
        </pc:inkChg>
        <pc:inkChg chg="add del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79" creationId="{D4AB32CC-C8EC-41DC-9BE1-B08B8299A7E5}"/>
          </ac:inkMkLst>
        </pc:inkChg>
        <pc:inkChg chg="add del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80" creationId="{2BACC95C-E23A-4A99-8AA3-AA4C97A3DA18}"/>
          </ac:inkMkLst>
        </pc:inkChg>
        <pc:inkChg chg="add del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81" creationId="{F1503F22-3CEA-4B5E-B604-70FC4DA67D8A}"/>
          </ac:inkMkLst>
        </pc:inkChg>
        <pc:inkChg chg="add del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82" creationId="{06592A55-84AD-486A-BF39-46A9E687FBF9}"/>
          </ac:inkMkLst>
        </pc:inkChg>
        <pc:inkChg chg="add del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83" creationId="{943AC792-6636-4CD5-A249-1CA4E5739255}"/>
          </ac:inkMkLst>
        </pc:inkChg>
        <pc:inkChg chg="add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84" creationId="{586036CF-F3A2-4DA0-A819-59E2DA4EDCC0}"/>
          </ac:inkMkLst>
        </pc:inkChg>
        <pc:inkChg chg="add">
          <ac:chgData name="Viet Anh Nguyen" userId="b95f61ff061388d5" providerId="LiveId" clId="{63A4074C-12D4-42CC-A380-9EE05C25C2F3}" dt="2022-01-19T07:41:20.834" v="1457"/>
          <ac:inkMkLst>
            <pc:docMk/>
            <pc:sldMk cId="1842459609" sldId="306"/>
            <ac:inkMk id="85" creationId="{AA301CCB-B2EB-4DA3-8251-9064F7D3C54B}"/>
          </ac:inkMkLst>
        </pc:inkChg>
        <pc:inkChg chg="add del">
          <ac:chgData name="Viet Anh Nguyen" userId="b95f61ff061388d5" providerId="LiveId" clId="{63A4074C-12D4-42CC-A380-9EE05C25C2F3}" dt="2022-01-19T07:41:23.189" v="1461"/>
          <ac:inkMkLst>
            <pc:docMk/>
            <pc:sldMk cId="1842459609" sldId="306"/>
            <ac:inkMk id="86" creationId="{E9466763-71B2-407D-B10F-C33B074479C4}"/>
          </ac:inkMkLst>
        </pc:inkChg>
        <pc:inkChg chg="add del">
          <ac:chgData name="Viet Anh Nguyen" userId="b95f61ff061388d5" providerId="LiveId" clId="{63A4074C-12D4-42CC-A380-9EE05C25C2F3}" dt="2022-01-19T07:41:23.189" v="1461"/>
          <ac:inkMkLst>
            <pc:docMk/>
            <pc:sldMk cId="1842459609" sldId="306"/>
            <ac:inkMk id="87" creationId="{DBBE9550-36A7-4606-A110-6728034784B8}"/>
          </ac:inkMkLst>
        </pc:inkChg>
        <pc:inkChg chg="add del">
          <ac:chgData name="Viet Anh Nguyen" userId="b95f61ff061388d5" providerId="LiveId" clId="{63A4074C-12D4-42CC-A380-9EE05C25C2F3}" dt="2022-01-19T07:41:23.189" v="1461"/>
          <ac:inkMkLst>
            <pc:docMk/>
            <pc:sldMk cId="1842459609" sldId="306"/>
            <ac:inkMk id="88" creationId="{AA50B926-D22F-4E83-9A84-4E35C964C4C0}"/>
          </ac:inkMkLst>
        </pc:inkChg>
        <pc:inkChg chg="add">
          <ac:chgData name="Viet Anh Nguyen" userId="b95f61ff061388d5" providerId="LiveId" clId="{63A4074C-12D4-42CC-A380-9EE05C25C2F3}" dt="2022-01-19T07:41:23.189" v="1461"/>
          <ac:inkMkLst>
            <pc:docMk/>
            <pc:sldMk cId="1842459609" sldId="306"/>
            <ac:inkMk id="89" creationId="{D96C75DD-6784-4610-AFD3-5D7E957FEED3}"/>
          </ac:inkMkLst>
        </pc:inkChg>
        <pc:inkChg chg="add">
          <ac:chgData name="Viet Anh Nguyen" userId="b95f61ff061388d5" providerId="LiveId" clId="{63A4074C-12D4-42CC-A380-9EE05C25C2F3}" dt="2022-01-19T07:41:25.804" v="1462" actId="9405"/>
          <ac:inkMkLst>
            <pc:docMk/>
            <pc:sldMk cId="1842459609" sldId="306"/>
            <ac:inkMk id="90" creationId="{5FD1980C-32F1-4FB1-A57A-CFF898E5D460}"/>
          </ac:inkMkLst>
        </pc:inkChg>
        <pc:inkChg chg="add del">
          <ac:chgData name="Viet Anh Nguyen" userId="b95f61ff061388d5" providerId="LiveId" clId="{63A4074C-12D4-42CC-A380-9EE05C25C2F3}" dt="2022-01-19T07:41:28.255" v="1468"/>
          <ac:inkMkLst>
            <pc:docMk/>
            <pc:sldMk cId="1842459609" sldId="306"/>
            <ac:inkMk id="91" creationId="{B9A44A7A-0C9F-4B5A-A52E-97D72756EE39}"/>
          </ac:inkMkLst>
        </pc:inkChg>
        <pc:inkChg chg="add del">
          <ac:chgData name="Viet Anh Nguyen" userId="b95f61ff061388d5" providerId="LiveId" clId="{63A4074C-12D4-42CC-A380-9EE05C25C2F3}" dt="2022-01-19T07:41:28.255" v="1468"/>
          <ac:inkMkLst>
            <pc:docMk/>
            <pc:sldMk cId="1842459609" sldId="306"/>
            <ac:inkMk id="92" creationId="{8B9B4AFD-A8B0-4923-A529-B0B6547FFED9}"/>
          </ac:inkMkLst>
        </pc:inkChg>
        <pc:inkChg chg="add del">
          <ac:chgData name="Viet Anh Nguyen" userId="b95f61ff061388d5" providerId="LiveId" clId="{63A4074C-12D4-42CC-A380-9EE05C25C2F3}" dt="2022-01-19T07:41:28.255" v="1468"/>
          <ac:inkMkLst>
            <pc:docMk/>
            <pc:sldMk cId="1842459609" sldId="306"/>
            <ac:inkMk id="93" creationId="{964850BE-3E58-4627-8BB3-A51F285FEC73}"/>
          </ac:inkMkLst>
        </pc:inkChg>
        <pc:inkChg chg="add del">
          <ac:chgData name="Viet Anh Nguyen" userId="b95f61ff061388d5" providerId="LiveId" clId="{63A4074C-12D4-42CC-A380-9EE05C25C2F3}" dt="2022-01-19T07:41:28.255" v="1468"/>
          <ac:inkMkLst>
            <pc:docMk/>
            <pc:sldMk cId="1842459609" sldId="306"/>
            <ac:inkMk id="94" creationId="{F8A17BE3-BF0F-4A1B-A2F8-2556ED60F6BF}"/>
          </ac:inkMkLst>
        </pc:inkChg>
        <pc:inkChg chg="add del">
          <ac:chgData name="Viet Anh Nguyen" userId="b95f61ff061388d5" providerId="LiveId" clId="{63A4074C-12D4-42CC-A380-9EE05C25C2F3}" dt="2022-01-19T07:41:28.255" v="1468"/>
          <ac:inkMkLst>
            <pc:docMk/>
            <pc:sldMk cId="1842459609" sldId="306"/>
            <ac:inkMk id="95" creationId="{1F951F7B-E395-499E-8F6B-48E16817C910}"/>
          </ac:inkMkLst>
        </pc:inkChg>
        <pc:inkChg chg="add del">
          <ac:chgData name="Viet Anh Nguyen" userId="b95f61ff061388d5" providerId="LiveId" clId="{63A4074C-12D4-42CC-A380-9EE05C25C2F3}" dt="2022-01-19T07:41:29.310" v="1471"/>
          <ac:inkMkLst>
            <pc:docMk/>
            <pc:sldMk cId="1842459609" sldId="306"/>
            <ac:inkMk id="96" creationId="{CA9AEDA3-AB2F-479E-96E6-82F00F3DE079}"/>
          </ac:inkMkLst>
        </pc:inkChg>
        <pc:inkChg chg="add del">
          <ac:chgData name="Viet Anh Nguyen" userId="b95f61ff061388d5" providerId="LiveId" clId="{63A4074C-12D4-42CC-A380-9EE05C25C2F3}" dt="2022-01-19T07:41:29.310" v="1471"/>
          <ac:inkMkLst>
            <pc:docMk/>
            <pc:sldMk cId="1842459609" sldId="306"/>
            <ac:inkMk id="97" creationId="{3E520109-EFF2-4037-8273-8F124F19AA93}"/>
          </ac:inkMkLst>
        </pc:inkChg>
        <pc:inkChg chg="add del">
          <ac:chgData name="Viet Anh Nguyen" userId="b95f61ff061388d5" providerId="LiveId" clId="{63A4074C-12D4-42CC-A380-9EE05C25C2F3}" dt="2022-01-19T07:41:29.310" v="1471"/>
          <ac:inkMkLst>
            <pc:docMk/>
            <pc:sldMk cId="1842459609" sldId="306"/>
            <ac:inkMk id="98" creationId="{7217F141-2534-419D-A228-DC4FEC6E0006}"/>
          </ac:inkMkLst>
        </pc:inkChg>
        <pc:inkChg chg="add">
          <ac:chgData name="Viet Anh Nguyen" userId="b95f61ff061388d5" providerId="LiveId" clId="{63A4074C-12D4-42CC-A380-9EE05C25C2F3}" dt="2022-01-19T07:41:29.310" v="1471"/>
          <ac:inkMkLst>
            <pc:docMk/>
            <pc:sldMk cId="1842459609" sldId="306"/>
            <ac:inkMk id="99" creationId="{6CEFD7B2-610C-45D6-9504-F34C7F78F1CB}"/>
          </ac:inkMkLst>
        </pc:inkChg>
        <pc:inkChg chg="add del">
          <ac:chgData name="Viet Anh Nguyen" userId="b95f61ff061388d5" providerId="LiveId" clId="{63A4074C-12D4-42CC-A380-9EE05C25C2F3}" dt="2022-01-19T07:41:34.853" v="1475"/>
          <ac:inkMkLst>
            <pc:docMk/>
            <pc:sldMk cId="1842459609" sldId="306"/>
            <ac:inkMk id="100" creationId="{E3F49F58-DEAB-412C-863E-57A5A63A4B53}"/>
          </ac:inkMkLst>
        </pc:inkChg>
        <pc:inkChg chg="add del">
          <ac:chgData name="Viet Anh Nguyen" userId="b95f61ff061388d5" providerId="LiveId" clId="{63A4074C-12D4-42CC-A380-9EE05C25C2F3}" dt="2022-01-19T07:41:34.853" v="1475"/>
          <ac:inkMkLst>
            <pc:docMk/>
            <pc:sldMk cId="1842459609" sldId="306"/>
            <ac:inkMk id="101" creationId="{4597036B-8202-4592-86BE-B6D7547D800B}"/>
          </ac:inkMkLst>
        </pc:inkChg>
        <pc:inkChg chg="add del">
          <ac:chgData name="Viet Anh Nguyen" userId="b95f61ff061388d5" providerId="LiveId" clId="{63A4074C-12D4-42CC-A380-9EE05C25C2F3}" dt="2022-01-19T07:41:34.853" v="1475"/>
          <ac:inkMkLst>
            <pc:docMk/>
            <pc:sldMk cId="1842459609" sldId="306"/>
            <ac:inkMk id="102" creationId="{DB9B598E-C268-4A48-8013-74A554FDBBF6}"/>
          </ac:inkMkLst>
        </pc:inkChg>
        <pc:inkChg chg="add">
          <ac:chgData name="Viet Anh Nguyen" userId="b95f61ff061388d5" providerId="LiveId" clId="{63A4074C-12D4-42CC-A380-9EE05C25C2F3}" dt="2022-01-19T07:41:34.853" v="1475"/>
          <ac:inkMkLst>
            <pc:docMk/>
            <pc:sldMk cId="1842459609" sldId="306"/>
            <ac:inkMk id="103" creationId="{1BED57C7-04BA-44C3-A933-8AF169F6C9CB}"/>
          </ac:inkMkLst>
        </pc:inkChg>
        <pc:inkChg chg="add del">
          <ac:chgData name="Viet Anh Nguyen" userId="b95f61ff061388d5" providerId="LiveId" clId="{63A4074C-12D4-42CC-A380-9EE05C25C2F3}" dt="2022-01-19T07:41:37.367" v="1481"/>
          <ac:inkMkLst>
            <pc:docMk/>
            <pc:sldMk cId="1842459609" sldId="306"/>
            <ac:inkMk id="104" creationId="{B0356A06-1C89-43AB-A9FF-AB227BBD22A6}"/>
          </ac:inkMkLst>
        </pc:inkChg>
        <pc:inkChg chg="add del">
          <ac:chgData name="Viet Anh Nguyen" userId="b95f61ff061388d5" providerId="LiveId" clId="{63A4074C-12D4-42CC-A380-9EE05C25C2F3}" dt="2022-01-19T07:41:37.367" v="1481"/>
          <ac:inkMkLst>
            <pc:docMk/>
            <pc:sldMk cId="1842459609" sldId="306"/>
            <ac:inkMk id="105" creationId="{15F36D77-0E16-4966-BB80-1B39B4567DD3}"/>
          </ac:inkMkLst>
        </pc:inkChg>
        <pc:inkChg chg="add del">
          <ac:chgData name="Viet Anh Nguyen" userId="b95f61ff061388d5" providerId="LiveId" clId="{63A4074C-12D4-42CC-A380-9EE05C25C2F3}" dt="2022-01-19T07:41:37.367" v="1481"/>
          <ac:inkMkLst>
            <pc:docMk/>
            <pc:sldMk cId="1842459609" sldId="306"/>
            <ac:inkMk id="106" creationId="{397E8B05-25D3-415B-AABF-02D6625C8906}"/>
          </ac:inkMkLst>
        </pc:inkChg>
        <pc:inkChg chg="add del">
          <ac:chgData name="Viet Anh Nguyen" userId="b95f61ff061388d5" providerId="LiveId" clId="{63A4074C-12D4-42CC-A380-9EE05C25C2F3}" dt="2022-01-19T07:41:37.367" v="1481"/>
          <ac:inkMkLst>
            <pc:docMk/>
            <pc:sldMk cId="1842459609" sldId="306"/>
            <ac:inkMk id="107" creationId="{EE7E6EDB-5D3D-4BEC-B1AE-CB6CFE79AD4D}"/>
          </ac:inkMkLst>
        </pc:inkChg>
        <pc:inkChg chg="add del">
          <ac:chgData name="Viet Anh Nguyen" userId="b95f61ff061388d5" providerId="LiveId" clId="{63A4074C-12D4-42CC-A380-9EE05C25C2F3}" dt="2022-01-19T07:41:38.346" v="1484"/>
          <ac:inkMkLst>
            <pc:docMk/>
            <pc:sldMk cId="1842459609" sldId="306"/>
            <ac:inkMk id="108" creationId="{CD7D323E-9625-49AD-836C-1F1B083D76D6}"/>
          </ac:inkMkLst>
        </pc:inkChg>
        <pc:inkChg chg="add">
          <ac:chgData name="Viet Anh Nguyen" userId="b95f61ff061388d5" providerId="LiveId" clId="{63A4074C-12D4-42CC-A380-9EE05C25C2F3}" dt="2022-01-19T07:41:37.367" v="1481"/>
          <ac:inkMkLst>
            <pc:docMk/>
            <pc:sldMk cId="1842459609" sldId="306"/>
            <ac:inkMk id="109" creationId="{DCD335D5-F1B3-4878-9E0F-5D050700516C}"/>
          </ac:inkMkLst>
        </pc:inkChg>
        <pc:inkChg chg="add del">
          <ac:chgData name="Viet Anh Nguyen" userId="b95f61ff061388d5" providerId="LiveId" clId="{63A4074C-12D4-42CC-A380-9EE05C25C2F3}" dt="2022-01-19T07:41:38.346" v="1484"/>
          <ac:inkMkLst>
            <pc:docMk/>
            <pc:sldMk cId="1842459609" sldId="306"/>
            <ac:inkMk id="110" creationId="{A89D1502-9A0D-4B78-917E-5EC3D853D0D5}"/>
          </ac:inkMkLst>
        </pc:inkChg>
        <pc:inkChg chg="add del">
          <ac:chgData name="Viet Anh Nguyen" userId="b95f61ff061388d5" providerId="LiveId" clId="{63A4074C-12D4-42CC-A380-9EE05C25C2F3}" dt="2022-01-19T07:41:38.346" v="1484"/>
          <ac:inkMkLst>
            <pc:docMk/>
            <pc:sldMk cId="1842459609" sldId="306"/>
            <ac:inkMk id="111" creationId="{AECAB924-716A-42F3-8AF8-2CAB45593811}"/>
          </ac:inkMkLst>
        </pc:inkChg>
        <pc:inkChg chg="add">
          <ac:chgData name="Viet Anh Nguyen" userId="b95f61ff061388d5" providerId="LiveId" clId="{63A4074C-12D4-42CC-A380-9EE05C25C2F3}" dt="2022-01-19T07:41:38.346" v="1484"/>
          <ac:inkMkLst>
            <pc:docMk/>
            <pc:sldMk cId="1842459609" sldId="306"/>
            <ac:inkMk id="112" creationId="{748A9F2F-E2DB-456F-A730-A04E522947A5}"/>
          </ac:inkMkLst>
        </pc:inkChg>
        <pc:inkChg chg="add del">
          <ac:chgData name="Viet Anh Nguyen" userId="b95f61ff061388d5" providerId="LiveId" clId="{63A4074C-12D4-42CC-A380-9EE05C25C2F3}" dt="2022-01-19T07:41:40.962" v="1490"/>
          <ac:inkMkLst>
            <pc:docMk/>
            <pc:sldMk cId="1842459609" sldId="306"/>
            <ac:inkMk id="113" creationId="{EAC0ACE4-1BC7-49B2-8BE6-B0BD6303E253}"/>
          </ac:inkMkLst>
        </pc:inkChg>
        <pc:inkChg chg="add del">
          <ac:chgData name="Viet Anh Nguyen" userId="b95f61ff061388d5" providerId="LiveId" clId="{63A4074C-12D4-42CC-A380-9EE05C25C2F3}" dt="2022-01-19T07:41:40.962" v="1490"/>
          <ac:inkMkLst>
            <pc:docMk/>
            <pc:sldMk cId="1842459609" sldId="306"/>
            <ac:inkMk id="114" creationId="{267156BA-AE3E-4E70-A4DB-FDDD00371EC6}"/>
          </ac:inkMkLst>
        </pc:inkChg>
        <pc:inkChg chg="add del">
          <ac:chgData name="Viet Anh Nguyen" userId="b95f61ff061388d5" providerId="LiveId" clId="{63A4074C-12D4-42CC-A380-9EE05C25C2F3}" dt="2022-01-19T07:41:40.962" v="1490"/>
          <ac:inkMkLst>
            <pc:docMk/>
            <pc:sldMk cId="1842459609" sldId="306"/>
            <ac:inkMk id="115" creationId="{F21762CE-BF58-4BA9-81F9-DC4956A28BB3}"/>
          </ac:inkMkLst>
        </pc:inkChg>
        <pc:inkChg chg="add del">
          <ac:chgData name="Viet Anh Nguyen" userId="b95f61ff061388d5" providerId="LiveId" clId="{63A4074C-12D4-42CC-A380-9EE05C25C2F3}" dt="2022-01-19T07:41:40.962" v="1490"/>
          <ac:inkMkLst>
            <pc:docMk/>
            <pc:sldMk cId="1842459609" sldId="306"/>
            <ac:inkMk id="116" creationId="{7315C15F-E20C-411D-A408-83AC7C00CC54}"/>
          </ac:inkMkLst>
        </pc:inkChg>
        <pc:inkChg chg="add del">
          <ac:chgData name="Viet Anh Nguyen" userId="b95f61ff061388d5" providerId="LiveId" clId="{63A4074C-12D4-42CC-A380-9EE05C25C2F3}" dt="2022-01-19T07:41:40.962" v="1490"/>
          <ac:inkMkLst>
            <pc:docMk/>
            <pc:sldMk cId="1842459609" sldId="306"/>
            <ac:inkMk id="117" creationId="{D487B9DE-0FA9-4A99-A434-7D1A54A7F323}"/>
          </ac:inkMkLst>
        </pc:inkChg>
        <pc:inkChg chg="add">
          <ac:chgData name="Viet Anh Nguyen" userId="b95f61ff061388d5" providerId="LiveId" clId="{63A4074C-12D4-42CC-A380-9EE05C25C2F3}" dt="2022-01-19T07:41:40.962" v="1490"/>
          <ac:inkMkLst>
            <pc:docMk/>
            <pc:sldMk cId="1842459609" sldId="306"/>
            <ac:inkMk id="118" creationId="{AB117391-F97F-4F8C-A046-960763AE705D}"/>
          </ac:inkMkLst>
        </pc:inkChg>
        <pc:inkChg chg="add">
          <ac:chgData name="Viet Anh Nguyen" userId="b95f61ff061388d5" providerId="LiveId" clId="{63A4074C-12D4-42CC-A380-9EE05C25C2F3}" dt="2022-01-19T07:41:40.962" v="1490"/>
          <ac:inkMkLst>
            <pc:docMk/>
            <pc:sldMk cId="1842459609" sldId="306"/>
            <ac:inkMk id="119" creationId="{13EAFED4-79B6-41AB-8BAD-7AC1E54B80C3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0" creationId="{223B0A80-9391-4EB4-AE16-DC901DFF48FD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1" creationId="{519B0126-E7D3-4797-9105-A8BDBAC93ECF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2" creationId="{FEEA8A1C-BE37-4CF9-A313-8909BC0B5857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3" creationId="{F04EE1DB-1DF6-4AC5-BCA1-A5C7102A8953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4" creationId="{2927B08C-EF75-4307-841E-EEF9C8ACC4EB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5" creationId="{BFBA3023-C7B7-484A-AA28-66713A14A6BF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6" creationId="{7AA60C95-2CEF-41B6-84BE-D3D8A85310B3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7" creationId="{0150FE8B-5CE2-48CC-98E6-2BDC5B0C93DA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8" creationId="{FD98051E-8810-4B9F-AE05-6F39F7DF2C2F}"/>
          </ac:inkMkLst>
        </pc:inkChg>
        <pc:inkChg chg="add del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29" creationId="{EBD0E527-1820-46E6-AE19-21CA0D6950D2}"/>
          </ac:inkMkLst>
        </pc:inkChg>
        <pc:inkChg chg="add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30" creationId="{06F43B34-CE4E-4B75-9770-7A2BCB7DA2FC}"/>
          </ac:inkMkLst>
        </pc:inkChg>
        <pc:inkChg chg="add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31" creationId="{020D749E-D84A-4DD7-BD23-A327A58F99D0}"/>
          </ac:inkMkLst>
        </pc:inkChg>
        <pc:inkChg chg="add">
          <ac:chgData name="Viet Anh Nguyen" userId="b95f61ff061388d5" providerId="LiveId" clId="{63A4074C-12D4-42CC-A380-9EE05C25C2F3}" dt="2022-01-19T07:42:00.915" v="1501"/>
          <ac:inkMkLst>
            <pc:docMk/>
            <pc:sldMk cId="1842459609" sldId="306"/>
            <ac:inkMk id="132" creationId="{4FE0308A-52D1-491E-89E9-69A0CD6A62BB}"/>
          </ac:inkMkLst>
        </pc:inkChg>
        <pc:inkChg chg="add del">
          <ac:chgData name="Viet Anh Nguyen" userId="b95f61ff061388d5" providerId="LiveId" clId="{63A4074C-12D4-42CC-A380-9EE05C25C2F3}" dt="2022-01-19T07:42:03.264" v="1505"/>
          <ac:inkMkLst>
            <pc:docMk/>
            <pc:sldMk cId="1842459609" sldId="306"/>
            <ac:inkMk id="133" creationId="{39D7971E-7432-4558-A4C2-17F8C9032DCE}"/>
          </ac:inkMkLst>
        </pc:inkChg>
        <pc:inkChg chg="add del">
          <ac:chgData name="Viet Anh Nguyen" userId="b95f61ff061388d5" providerId="LiveId" clId="{63A4074C-12D4-42CC-A380-9EE05C25C2F3}" dt="2022-01-19T07:42:03.264" v="1505"/>
          <ac:inkMkLst>
            <pc:docMk/>
            <pc:sldMk cId="1842459609" sldId="306"/>
            <ac:inkMk id="134" creationId="{F91C2716-B248-43EB-8198-607830ACDA56}"/>
          </ac:inkMkLst>
        </pc:inkChg>
        <pc:inkChg chg="add del">
          <ac:chgData name="Viet Anh Nguyen" userId="b95f61ff061388d5" providerId="LiveId" clId="{63A4074C-12D4-42CC-A380-9EE05C25C2F3}" dt="2022-01-19T07:42:03.264" v="1505"/>
          <ac:inkMkLst>
            <pc:docMk/>
            <pc:sldMk cId="1842459609" sldId="306"/>
            <ac:inkMk id="135" creationId="{106AA3CF-FACB-4F9B-A9A5-FB0159143D07}"/>
          </ac:inkMkLst>
        </pc:inkChg>
        <pc:inkChg chg="add del">
          <ac:chgData name="Viet Anh Nguyen" userId="b95f61ff061388d5" providerId="LiveId" clId="{63A4074C-12D4-42CC-A380-9EE05C25C2F3}" dt="2022-01-19T07:42:04.171" v="1507"/>
          <ac:inkMkLst>
            <pc:docMk/>
            <pc:sldMk cId="1842459609" sldId="306"/>
            <ac:inkMk id="136" creationId="{A70865BF-280A-4715-B77A-8F6E1AA28B2A}"/>
          </ac:inkMkLst>
        </pc:inkChg>
        <pc:inkChg chg="add del">
          <ac:chgData name="Viet Anh Nguyen" userId="b95f61ff061388d5" providerId="LiveId" clId="{63A4074C-12D4-42CC-A380-9EE05C25C2F3}" dt="2022-01-19T07:42:04.171" v="1507"/>
          <ac:inkMkLst>
            <pc:docMk/>
            <pc:sldMk cId="1842459609" sldId="306"/>
            <ac:inkMk id="137" creationId="{40D46223-946E-4210-AB18-9150ABD6DE2C}"/>
          </ac:inkMkLst>
        </pc:inkChg>
        <pc:inkChg chg="add">
          <ac:chgData name="Viet Anh Nguyen" userId="b95f61ff061388d5" providerId="LiveId" clId="{63A4074C-12D4-42CC-A380-9EE05C25C2F3}" dt="2022-01-19T07:42:04.171" v="1507"/>
          <ac:inkMkLst>
            <pc:docMk/>
            <pc:sldMk cId="1842459609" sldId="306"/>
            <ac:inkMk id="138" creationId="{893B142D-F673-4A90-86AD-B0BED8E35E6A}"/>
          </ac:inkMkLst>
        </pc:inkChg>
        <pc:inkChg chg="add del">
          <ac:chgData name="Viet Anh Nguyen" userId="b95f61ff061388d5" providerId="LiveId" clId="{63A4074C-12D4-42CC-A380-9EE05C25C2F3}" dt="2022-01-19T07:42:05.365" v="1511"/>
          <ac:inkMkLst>
            <pc:docMk/>
            <pc:sldMk cId="1842459609" sldId="306"/>
            <ac:inkMk id="139" creationId="{88C14443-2F69-4593-9A3A-7013E24B6285}"/>
          </ac:inkMkLst>
        </pc:inkChg>
        <pc:inkChg chg="add del">
          <ac:chgData name="Viet Anh Nguyen" userId="b95f61ff061388d5" providerId="LiveId" clId="{63A4074C-12D4-42CC-A380-9EE05C25C2F3}" dt="2022-01-19T07:42:05.365" v="1511"/>
          <ac:inkMkLst>
            <pc:docMk/>
            <pc:sldMk cId="1842459609" sldId="306"/>
            <ac:inkMk id="140" creationId="{2027573F-090A-491C-978C-7810130C3E9D}"/>
          </ac:inkMkLst>
        </pc:inkChg>
        <pc:inkChg chg="add del">
          <ac:chgData name="Viet Anh Nguyen" userId="b95f61ff061388d5" providerId="LiveId" clId="{63A4074C-12D4-42CC-A380-9EE05C25C2F3}" dt="2022-01-19T07:42:05.365" v="1511"/>
          <ac:inkMkLst>
            <pc:docMk/>
            <pc:sldMk cId="1842459609" sldId="306"/>
            <ac:inkMk id="141" creationId="{F86FC823-8631-4609-B118-100B17DB4C65}"/>
          </ac:inkMkLst>
        </pc:inkChg>
        <pc:inkChg chg="add del">
          <ac:chgData name="Viet Anh Nguyen" userId="b95f61ff061388d5" providerId="LiveId" clId="{63A4074C-12D4-42CC-A380-9EE05C25C2F3}" dt="2022-01-19T07:42:07.641" v="1518"/>
          <ac:inkMkLst>
            <pc:docMk/>
            <pc:sldMk cId="1842459609" sldId="306"/>
            <ac:inkMk id="142" creationId="{9DDDD94A-CF7E-44A3-99D4-EA4F053A3CF9}"/>
          </ac:inkMkLst>
        </pc:inkChg>
        <pc:inkChg chg="add del">
          <ac:chgData name="Viet Anh Nguyen" userId="b95f61ff061388d5" providerId="LiveId" clId="{63A4074C-12D4-42CC-A380-9EE05C25C2F3}" dt="2022-01-19T07:42:07.641" v="1518"/>
          <ac:inkMkLst>
            <pc:docMk/>
            <pc:sldMk cId="1842459609" sldId="306"/>
            <ac:inkMk id="143" creationId="{1D823F86-9017-4C83-8FB9-0715A0837AF3}"/>
          </ac:inkMkLst>
        </pc:inkChg>
        <pc:inkChg chg="add del">
          <ac:chgData name="Viet Anh Nguyen" userId="b95f61ff061388d5" providerId="LiveId" clId="{63A4074C-12D4-42CC-A380-9EE05C25C2F3}" dt="2022-01-19T07:42:07.641" v="1518"/>
          <ac:inkMkLst>
            <pc:docMk/>
            <pc:sldMk cId="1842459609" sldId="306"/>
            <ac:inkMk id="144" creationId="{F0262A91-91D4-4852-A05F-197FB3F7E99B}"/>
          </ac:inkMkLst>
        </pc:inkChg>
        <pc:inkChg chg="add del">
          <ac:chgData name="Viet Anh Nguyen" userId="b95f61ff061388d5" providerId="LiveId" clId="{63A4074C-12D4-42CC-A380-9EE05C25C2F3}" dt="2022-01-19T07:42:07.641" v="1518"/>
          <ac:inkMkLst>
            <pc:docMk/>
            <pc:sldMk cId="1842459609" sldId="306"/>
            <ac:inkMk id="145" creationId="{80009F11-1FBE-41BB-9EB7-2EE5F2C663C2}"/>
          </ac:inkMkLst>
        </pc:inkChg>
        <pc:inkChg chg="add del">
          <ac:chgData name="Viet Anh Nguyen" userId="b95f61ff061388d5" providerId="LiveId" clId="{63A4074C-12D4-42CC-A380-9EE05C25C2F3}" dt="2022-01-19T07:42:07.641" v="1518"/>
          <ac:inkMkLst>
            <pc:docMk/>
            <pc:sldMk cId="1842459609" sldId="306"/>
            <ac:inkMk id="146" creationId="{F40B491B-D0A4-46AF-9687-FF73CBCDC9A6}"/>
          </ac:inkMkLst>
        </pc:inkChg>
        <pc:inkChg chg="add del">
          <ac:chgData name="Viet Anh Nguyen" userId="b95f61ff061388d5" providerId="LiveId" clId="{63A4074C-12D4-42CC-A380-9EE05C25C2F3}" dt="2022-01-19T07:42:07.641" v="1518"/>
          <ac:inkMkLst>
            <pc:docMk/>
            <pc:sldMk cId="1842459609" sldId="306"/>
            <ac:inkMk id="147" creationId="{43468A1F-AFD0-4EF5-BD4D-5A6962D026CA}"/>
          </ac:inkMkLst>
        </pc:inkChg>
        <pc:inkChg chg="add del">
          <ac:chgData name="Viet Anh Nguyen" userId="b95f61ff061388d5" providerId="LiveId" clId="{63A4074C-12D4-42CC-A380-9EE05C25C2F3}" dt="2022-01-19T07:42:07.641" v="1518"/>
          <ac:inkMkLst>
            <pc:docMk/>
            <pc:sldMk cId="1842459609" sldId="306"/>
            <ac:inkMk id="148" creationId="{FE0ED33F-1951-480E-A6C2-08AD964FA6B2}"/>
          </ac:inkMkLst>
        </pc:inkChg>
        <pc:inkChg chg="add">
          <ac:chgData name="Viet Anh Nguyen" userId="b95f61ff061388d5" providerId="LiveId" clId="{63A4074C-12D4-42CC-A380-9EE05C25C2F3}" dt="2022-01-19T07:42:07.641" v="1518"/>
          <ac:inkMkLst>
            <pc:docMk/>
            <pc:sldMk cId="1842459609" sldId="306"/>
            <ac:inkMk id="149" creationId="{5E103789-D9E4-4099-BD3D-9487B34BE79F}"/>
          </ac:inkMkLst>
        </pc:inkChg>
      </pc:sldChg>
      <pc:sldChg chg="addSp delSp new mod">
        <pc:chgData name="Viet Anh Nguyen" userId="b95f61ff061388d5" providerId="LiveId" clId="{63A4074C-12D4-42CC-A380-9EE05C25C2F3}" dt="2022-01-19T08:04:18.323" v="1746" actId="9405"/>
        <pc:sldMkLst>
          <pc:docMk/>
          <pc:sldMk cId="350571354" sldId="307"/>
        </pc:sldMkLst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2" creationId="{2925F8A7-522E-48A2-9E65-37BEBBC6CE5A}"/>
          </ac:inkMkLst>
        </pc:inkChg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3" creationId="{6248DC8E-2E64-451E-A1E0-DE01CFE8D07A}"/>
          </ac:inkMkLst>
        </pc:inkChg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4" creationId="{0A9639FE-A36B-4D67-93B7-90242E758B61}"/>
          </ac:inkMkLst>
        </pc:inkChg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5" creationId="{719AB905-6BED-4C1D-B0A6-221AF8F1EE0E}"/>
          </ac:inkMkLst>
        </pc:inkChg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6" creationId="{21C647BC-CCDD-4103-829B-C7CD8C5DBAD0}"/>
          </ac:inkMkLst>
        </pc:inkChg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7" creationId="{73802684-B910-4E46-A2C6-0562C92E4609}"/>
          </ac:inkMkLst>
        </pc:inkChg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8" creationId="{BE78B87F-9A53-4F3A-87F8-FB92019E4B11}"/>
          </ac:inkMkLst>
        </pc:inkChg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9" creationId="{428C5158-95C1-4E08-B955-C9929B1B2D5C}"/>
          </ac:inkMkLst>
        </pc:inkChg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10" creationId="{371A95D5-7800-4B36-A5D5-5E67F63E9B2C}"/>
          </ac:inkMkLst>
        </pc:inkChg>
        <pc:inkChg chg="add del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11" creationId="{6775AD8F-2FDE-4069-B686-44BCAFE59518}"/>
          </ac:inkMkLst>
        </pc:inkChg>
        <pc:inkChg chg="add del">
          <ac:chgData name="Viet Anh Nguyen" userId="b95f61ff061388d5" providerId="LiveId" clId="{63A4074C-12D4-42CC-A380-9EE05C25C2F3}" dt="2022-01-19T08:04:18.143" v="1745"/>
          <ac:inkMkLst>
            <pc:docMk/>
            <pc:sldMk cId="350571354" sldId="307"/>
            <ac:inkMk id="12" creationId="{51BF1487-85BF-4D48-8F86-E37E973D7092}"/>
          </ac:inkMkLst>
        </pc:inkChg>
        <pc:inkChg chg="add">
          <ac:chgData name="Viet Anh Nguyen" userId="b95f61ff061388d5" providerId="LiveId" clId="{63A4074C-12D4-42CC-A380-9EE05C25C2F3}" dt="2022-01-19T08:04:16.997" v="1743"/>
          <ac:inkMkLst>
            <pc:docMk/>
            <pc:sldMk cId="350571354" sldId="307"/>
            <ac:inkMk id="13" creationId="{7B741E32-E001-4114-813D-FEB736ABC413}"/>
          </ac:inkMkLst>
        </pc:inkChg>
        <pc:inkChg chg="add del">
          <ac:chgData name="Viet Anh Nguyen" userId="b95f61ff061388d5" providerId="LiveId" clId="{63A4074C-12D4-42CC-A380-9EE05C25C2F3}" dt="2022-01-19T08:04:18.143" v="1745"/>
          <ac:inkMkLst>
            <pc:docMk/>
            <pc:sldMk cId="350571354" sldId="307"/>
            <ac:inkMk id="14" creationId="{39E38AC0-1E31-4F9B-AE5E-08CCBDD4F2FE}"/>
          </ac:inkMkLst>
        </pc:inkChg>
        <pc:inkChg chg="add">
          <ac:chgData name="Viet Anh Nguyen" userId="b95f61ff061388d5" providerId="LiveId" clId="{63A4074C-12D4-42CC-A380-9EE05C25C2F3}" dt="2022-01-19T08:04:18.143" v="1745"/>
          <ac:inkMkLst>
            <pc:docMk/>
            <pc:sldMk cId="350571354" sldId="307"/>
            <ac:inkMk id="15" creationId="{AECD61CC-8829-4E9E-A79A-11B998CB7919}"/>
          </ac:inkMkLst>
        </pc:inkChg>
        <pc:inkChg chg="add">
          <ac:chgData name="Viet Anh Nguyen" userId="b95f61ff061388d5" providerId="LiveId" clId="{63A4074C-12D4-42CC-A380-9EE05C25C2F3}" dt="2022-01-19T08:04:18.323" v="1746" actId="9405"/>
          <ac:inkMkLst>
            <pc:docMk/>
            <pc:sldMk cId="350571354" sldId="307"/>
            <ac:inkMk id="16" creationId="{FD3CADD9-575D-461B-90A1-E3B1963022AB}"/>
          </ac:inkMkLst>
        </pc:inkChg>
      </pc:sldChg>
      <pc:sldChg chg="addSp delSp new mod">
        <pc:chgData name="Viet Anh Nguyen" userId="b95f61ff061388d5" providerId="LiveId" clId="{63A4074C-12D4-42CC-A380-9EE05C25C2F3}" dt="2022-01-19T08:29:34.887" v="2247"/>
        <pc:sldMkLst>
          <pc:docMk/>
          <pc:sldMk cId="1685638686" sldId="308"/>
        </pc:sldMkLst>
        <pc:inkChg chg="add del">
          <ac:chgData name="Viet Anh Nguyen" userId="b95f61ff061388d5" providerId="LiveId" clId="{63A4074C-12D4-42CC-A380-9EE05C25C2F3}" dt="2022-01-19T08:28:11.815" v="2141"/>
          <ac:inkMkLst>
            <pc:docMk/>
            <pc:sldMk cId="1685638686" sldId="308"/>
            <ac:inkMk id="2" creationId="{248D3556-A272-4366-9C49-610E89624EFE}"/>
          </ac:inkMkLst>
        </pc:inkChg>
        <pc:inkChg chg="add del">
          <ac:chgData name="Viet Anh Nguyen" userId="b95f61ff061388d5" providerId="LiveId" clId="{63A4074C-12D4-42CC-A380-9EE05C25C2F3}" dt="2022-01-19T08:28:11.815" v="2141"/>
          <ac:inkMkLst>
            <pc:docMk/>
            <pc:sldMk cId="1685638686" sldId="308"/>
            <ac:inkMk id="3" creationId="{8B273926-1C66-43B2-AF4F-87836C8592C4}"/>
          </ac:inkMkLst>
        </pc:inkChg>
        <pc:inkChg chg="add del">
          <ac:chgData name="Viet Anh Nguyen" userId="b95f61ff061388d5" providerId="LiveId" clId="{63A4074C-12D4-42CC-A380-9EE05C25C2F3}" dt="2022-01-19T08:28:11.815" v="2141"/>
          <ac:inkMkLst>
            <pc:docMk/>
            <pc:sldMk cId="1685638686" sldId="308"/>
            <ac:inkMk id="4" creationId="{3DC38669-90EB-476E-BE12-91D716FF5519}"/>
          </ac:inkMkLst>
        </pc:inkChg>
        <pc:inkChg chg="add del">
          <ac:chgData name="Viet Anh Nguyen" userId="b95f61ff061388d5" providerId="LiveId" clId="{63A4074C-12D4-42CC-A380-9EE05C25C2F3}" dt="2022-01-19T08:28:11.815" v="2141"/>
          <ac:inkMkLst>
            <pc:docMk/>
            <pc:sldMk cId="1685638686" sldId="308"/>
            <ac:inkMk id="5" creationId="{34767ED3-C9D8-4190-A749-E54F8F7710BF}"/>
          </ac:inkMkLst>
        </pc:inkChg>
        <pc:inkChg chg="add">
          <ac:chgData name="Viet Anh Nguyen" userId="b95f61ff061388d5" providerId="LiveId" clId="{63A4074C-12D4-42CC-A380-9EE05C25C2F3}" dt="2022-01-19T08:28:11.191" v="2140" actId="9405"/>
          <ac:inkMkLst>
            <pc:docMk/>
            <pc:sldMk cId="1685638686" sldId="308"/>
            <ac:inkMk id="6" creationId="{642B533B-D34E-4B4C-BE8B-64C896D9272C}"/>
          </ac:inkMkLst>
        </pc:inkChg>
        <pc:inkChg chg="add">
          <ac:chgData name="Viet Anh Nguyen" userId="b95f61ff061388d5" providerId="LiveId" clId="{63A4074C-12D4-42CC-A380-9EE05C25C2F3}" dt="2022-01-19T08:28:11.815" v="2141"/>
          <ac:inkMkLst>
            <pc:docMk/>
            <pc:sldMk cId="1685638686" sldId="308"/>
            <ac:inkMk id="7" creationId="{38C50ADC-A520-4822-97F4-7F3CEB4C0ADA}"/>
          </ac:inkMkLst>
        </pc:inkChg>
        <pc:inkChg chg="add del">
          <ac:chgData name="Viet Anh Nguyen" userId="b95f61ff061388d5" providerId="LiveId" clId="{63A4074C-12D4-42CC-A380-9EE05C25C2F3}" dt="2022-01-19T08:28:17.076" v="2146"/>
          <ac:inkMkLst>
            <pc:docMk/>
            <pc:sldMk cId="1685638686" sldId="308"/>
            <ac:inkMk id="8" creationId="{F383FB06-A3A1-4505-BCD5-439029AA93E1}"/>
          </ac:inkMkLst>
        </pc:inkChg>
        <pc:inkChg chg="add del">
          <ac:chgData name="Viet Anh Nguyen" userId="b95f61ff061388d5" providerId="LiveId" clId="{63A4074C-12D4-42CC-A380-9EE05C25C2F3}" dt="2022-01-19T08:28:17.076" v="2146"/>
          <ac:inkMkLst>
            <pc:docMk/>
            <pc:sldMk cId="1685638686" sldId="308"/>
            <ac:inkMk id="9" creationId="{AC50A6BC-2E24-4185-9F8F-C5F5001EE0CB}"/>
          </ac:inkMkLst>
        </pc:inkChg>
        <pc:inkChg chg="add del">
          <ac:chgData name="Viet Anh Nguyen" userId="b95f61ff061388d5" providerId="LiveId" clId="{63A4074C-12D4-42CC-A380-9EE05C25C2F3}" dt="2022-01-19T08:28:17.076" v="2146"/>
          <ac:inkMkLst>
            <pc:docMk/>
            <pc:sldMk cId="1685638686" sldId="308"/>
            <ac:inkMk id="10" creationId="{8260FF6F-BDE9-4E36-B729-19AA652DED22}"/>
          </ac:inkMkLst>
        </pc:inkChg>
        <pc:inkChg chg="add del">
          <ac:chgData name="Viet Anh Nguyen" userId="b95f61ff061388d5" providerId="LiveId" clId="{63A4074C-12D4-42CC-A380-9EE05C25C2F3}" dt="2022-01-19T08:28:17.076" v="2146"/>
          <ac:inkMkLst>
            <pc:docMk/>
            <pc:sldMk cId="1685638686" sldId="308"/>
            <ac:inkMk id="11" creationId="{8E0724CD-7D45-4422-94B0-787ECF934C27}"/>
          </ac:inkMkLst>
        </pc:inkChg>
        <pc:inkChg chg="add del">
          <ac:chgData name="Viet Anh Nguyen" userId="b95f61ff061388d5" providerId="LiveId" clId="{63A4074C-12D4-42CC-A380-9EE05C25C2F3}" dt="2022-01-19T08:28:19.070" v="2152"/>
          <ac:inkMkLst>
            <pc:docMk/>
            <pc:sldMk cId="1685638686" sldId="308"/>
            <ac:inkMk id="12" creationId="{524B1881-7BCB-4ECC-9FF3-3501512F5E88}"/>
          </ac:inkMkLst>
        </pc:inkChg>
        <pc:inkChg chg="add del">
          <ac:chgData name="Viet Anh Nguyen" userId="b95f61ff061388d5" providerId="LiveId" clId="{63A4074C-12D4-42CC-A380-9EE05C25C2F3}" dt="2022-01-19T08:28:19.070" v="2152"/>
          <ac:inkMkLst>
            <pc:docMk/>
            <pc:sldMk cId="1685638686" sldId="308"/>
            <ac:inkMk id="13" creationId="{58FCF2FD-4CF5-443D-904E-10BA8B6E4CAA}"/>
          </ac:inkMkLst>
        </pc:inkChg>
        <pc:inkChg chg="add del">
          <ac:chgData name="Viet Anh Nguyen" userId="b95f61ff061388d5" providerId="LiveId" clId="{63A4074C-12D4-42CC-A380-9EE05C25C2F3}" dt="2022-01-19T08:28:19.070" v="2152"/>
          <ac:inkMkLst>
            <pc:docMk/>
            <pc:sldMk cId="1685638686" sldId="308"/>
            <ac:inkMk id="14" creationId="{B21AB4FF-5AEB-43CB-862C-BCF5C74B900A}"/>
          </ac:inkMkLst>
        </pc:inkChg>
        <pc:inkChg chg="add del">
          <ac:chgData name="Viet Anh Nguyen" userId="b95f61ff061388d5" providerId="LiveId" clId="{63A4074C-12D4-42CC-A380-9EE05C25C2F3}" dt="2022-01-19T08:28:19.070" v="2152"/>
          <ac:inkMkLst>
            <pc:docMk/>
            <pc:sldMk cId="1685638686" sldId="308"/>
            <ac:inkMk id="15" creationId="{9FADE0CD-8615-472F-B7FF-A19A796D423F}"/>
          </ac:inkMkLst>
        </pc:inkChg>
        <pc:inkChg chg="add del">
          <ac:chgData name="Viet Anh Nguyen" userId="b95f61ff061388d5" providerId="LiveId" clId="{63A4074C-12D4-42CC-A380-9EE05C25C2F3}" dt="2022-01-19T08:28:23.030" v="2155"/>
          <ac:inkMkLst>
            <pc:docMk/>
            <pc:sldMk cId="1685638686" sldId="308"/>
            <ac:inkMk id="16" creationId="{DBFB852F-6D8E-426A-AE34-D848D0E7D9A3}"/>
          </ac:inkMkLst>
        </pc:inkChg>
        <pc:inkChg chg="add del">
          <ac:chgData name="Viet Anh Nguyen" userId="b95f61ff061388d5" providerId="LiveId" clId="{63A4074C-12D4-42CC-A380-9EE05C25C2F3}" dt="2022-01-19T08:28:23.030" v="2155"/>
          <ac:inkMkLst>
            <pc:docMk/>
            <pc:sldMk cId="1685638686" sldId="308"/>
            <ac:inkMk id="17" creationId="{14D60D58-B481-40D2-AA56-EBCB406CB915}"/>
          </ac:inkMkLst>
        </pc:inkChg>
        <pc:inkChg chg="add del">
          <ac:chgData name="Viet Anh Nguyen" userId="b95f61ff061388d5" providerId="LiveId" clId="{63A4074C-12D4-42CC-A380-9EE05C25C2F3}" dt="2022-01-19T08:28:23.030" v="2155"/>
          <ac:inkMkLst>
            <pc:docMk/>
            <pc:sldMk cId="1685638686" sldId="308"/>
            <ac:inkMk id="18" creationId="{CECD914B-8367-4560-B82E-66A5F9D501A6}"/>
          </ac:inkMkLst>
        </pc:inkChg>
        <pc:inkChg chg="add del">
          <ac:chgData name="Viet Anh Nguyen" userId="b95f61ff061388d5" providerId="LiveId" clId="{63A4074C-12D4-42CC-A380-9EE05C25C2F3}" dt="2022-01-19T08:28:23.030" v="2155"/>
          <ac:inkMkLst>
            <pc:docMk/>
            <pc:sldMk cId="1685638686" sldId="308"/>
            <ac:inkMk id="19" creationId="{2EC27BD1-E93E-4700-AF43-F1501D69F12E}"/>
          </ac:inkMkLst>
        </pc:inkChg>
        <pc:inkChg chg="add del">
          <ac:chgData name="Viet Anh Nguyen" userId="b95f61ff061388d5" providerId="LiveId" clId="{63A4074C-12D4-42CC-A380-9EE05C25C2F3}" dt="2022-01-19T08:28:23.030" v="2155"/>
          <ac:inkMkLst>
            <pc:docMk/>
            <pc:sldMk cId="1685638686" sldId="308"/>
            <ac:inkMk id="20" creationId="{82CB36DF-7926-4F2F-A7E8-7EDD3FA2759E}"/>
          </ac:inkMkLst>
        </pc:inkChg>
        <pc:inkChg chg="add">
          <ac:chgData name="Viet Anh Nguyen" userId="b95f61ff061388d5" providerId="LiveId" clId="{63A4074C-12D4-42CC-A380-9EE05C25C2F3}" dt="2022-01-19T08:28:23.030" v="2155"/>
          <ac:inkMkLst>
            <pc:docMk/>
            <pc:sldMk cId="1685638686" sldId="308"/>
            <ac:inkMk id="21" creationId="{CC32631E-00CE-4D15-A76C-57B22B0EB767}"/>
          </ac:inkMkLst>
        </pc:inkChg>
        <pc:inkChg chg="add del">
          <ac:chgData name="Viet Anh Nguyen" userId="b95f61ff061388d5" providerId="LiveId" clId="{63A4074C-12D4-42CC-A380-9EE05C25C2F3}" dt="2022-01-19T08:28:36.513" v="2161"/>
          <ac:inkMkLst>
            <pc:docMk/>
            <pc:sldMk cId="1685638686" sldId="308"/>
            <ac:inkMk id="22" creationId="{D65D31FE-8E4F-4537-8DED-3551A6EDFEC0}"/>
          </ac:inkMkLst>
        </pc:inkChg>
        <pc:inkChg chg="add del">
          <ac:chgData name="Viet Anh Nguyen" userId="b95f61ff061388d5" providerId="LiveId" clId="{63A4074C-12D4-42CC-A380-9EE05C25C2F3}" dt="2022-01-19T08:28:36.513" v="2161"/>
          <ac:inkMkLst>
            <pc:docMk/>
            <pc:sldMk cId="1685638686" sldId="308"/>
            <ac:inkMk id="23" creationId="{19D4CF86-4F87-4CCC-9C41-4D58F04A634D}"/>
          </ac:inkMkLst>
        </pc:inkChg>
        <pc:inkChg chg="add del">
          <ac:chgData name="Viet Anh Nguyen" userId="b95f61ff061388d5" providerId="LiveId" clId="{63A4074C-12D4-42CC-A380-9EE05C25C2F3}" dt="2022-01-19T08:28:36.513" v="2161"/>
          <ac:inkMkLst>
            <pc:docMk/>
            <pc:sldMk cId="1685638686" sldId="308"/>
            <ac:inkMk id="24" creationId="{79CE83EE-FB00-4FCF-90FE-F3CCDF8382D1}"/>
          </ac:inkMkLst>
        </pc:inkChg>
        <pc:inkChg chg="add del">
          <ac:chgData name="Viet Anh Nguyen" userId="b95f61ff061388d5" providerId="LiveId" clId="{63A4074C-12D4-42CC-A380-9EE05C25C2F3}" dt="2022-01-19T08:28:36.513" v="2161"/>
          <ac:inkMkLst>
            <pc:docMk/>
            <pc:sldMk cId="1685638686" sldId="308"/>
            <ac:inkMk id="25" creationId="{4CE134E7-9EB9-4671-9CD5-4BCF1A836682}"/>
          </ac:inkMkLst>
        </pc:inkChg>
        <pc:inkChg chg="add del">
          <ac:chgData name="Viet Anh Nguyen" userId="b95f61ff061388d5" providerId="LiveId" clId="{63A4074C-12D4-42CC-A380-9EE05C25C2F3}" dt="2022-01-19T08:28:36.513" v="2161"/>
          <ac:inkMkLst>
            <pc:docMk/>
            <pc:sldMk cId="1685638686" sldId="308"/>
            <ac:inkMk id="26" creationId="{3998BDBE-EA3C-4904-88F3-43BE5CB51522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27" creationId="{334E2937-3C68-48EC-8FB5-A3DEE5627E5A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28" creationId="{555E3B41-F2CC-4011-8CA8-F48C5F95139F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29" creationId="{43F39077-6EFB-4F0B-A65C-B9773D2D2EEC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30" creationId="{05CC678F-8D3C-4DEB-A79D-EE3CC8829887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31" creationId="{F92AA964-46AD-4F4D-AA0E-EA24F21263FF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32" creationId="{F6AA41E5-5754-49C0-B001-D3DDD4A7C2F7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33" creationId="{0BCAB765-6951-4DF8-B5CD-B214EA0E2213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34" creationId="{14B02A2A-F550-4ACD-ADF6-2A94E252FCEB}"/>
          </ac:inkMkLst>
        </pc:inkChg>
        <pc:inkChg chg="add">
          <ac:chgData name="Viet Anh Nguyen" userId="b95f61ff061388d5" providerId="LiveId" clId="{63A4074C-12D4-42CC-A380-9EE05C25C2F3}" dt="2022-01-19T08:28:38.891" v="2169" actId="9405"/>
          <ac:inkMkLst>
            <pc:docMk/>
            <pc:sldMk cId="1685638686" sldId="308"/>
            <ac:inkMk id="35" creationId="{9791E3C8-F87A-4995-AD74-E4E5F3B0C833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36" creationId="{523551DC-64E6-4980-B388-EC6F84CC299D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37" creationId="{D4849F6B-05BF-4C2C-B6AD-00581226E550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38" creationId="{63435C53-CCE8-407D-9C55-BCC91D1B032F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39" creationId="{A0B09DBD-1D09-45D0-8AC6-72D34F41B121}"/>
          </ac:inkMkLst>
        </pc:inkChg>
        <pc:inkChg chg="add del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40" creationId="{64F7D717-1786-497A-8674-257822CC44B6}"/>
          </ac:inkMkLst>
        </pc:inkChg>
        <pc:inkChg chg="add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41" creationId="{E8F422C1-934B-4594-931B-751C68467AFE}"/>
          </ac:inkMkLst>
        </pc:inkChg>
        <pc:inkChg chg="add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42" creationId="{61C0D58F-F353-4E16-B7D5-54825B74752A}"/>
          </ac:inkMkLst>
        </pc:inkChg>
        <pc:inkChg chg="add">
          <ac:chgData name="Viet Anh Nguyen" userId="b95f61ff061388d5" providerId="LiveId" clId="{63A4074C-12D4-42CC-A380-9EE05C25C2F3}" dt="2022-01-19T08:28:41.351" v="2175"/>
          <ac:inkMkLst>
            <pc:docMk/>
            <pc:sldMk cId="1685638686" sldId="308"/>
            <ac:inkMk id="43" creationId="{DBFB848F-B342-4130-9661-95FDF8F552CE}"/>
          </ac:inkMkLst>
        </pc:inkChg>
        <pc:inkChg chg="add del">
          <ac:chgData name="Viet Anh Nguyen" userId="b95f61ff061388d5" providerId="LiveId" clId="{63A4074C-12D4-42CC-A380-9EE05C25C2F3}" dt="2022-01-19T08:28:44.294" v="2178"/>
          <ac:inkMkLst>
            <pc:docMk/>
            <pc:sldMk cId="1685638686" sldId="308"/>
            <ac:inkMk id="44" creationId="{B9F74C02-ED95-4EE3-A55B-72A72BEAC348}"/>
          </ac:inkMkLst>
        </pc:inkChg>
        <pc:inkChg chg="add del">
          <ac:chgData name="Viet Anh Nguyen" userId="b95f61ff061388d5" providerId="LiveId" clId="{63A4074C-12D4-42CC-A380-9EE05C25C2F3}" dt="2022-01-19T08:28:44.294" v="2178"/>
          <ac:inkMkLst>
            <pc:docMk/>
            <pc:sldMk cId="1685638686" sldId="308"/>
            <ac:inkMk id="45" creationId="{7DFCC598-6702-4BB7-951E-792F7B5D6759}"/>
          </ac:inkMkLst>
        </pc:inkChg>
        <pc:inkChg chg="add del">
          <ac:chgData name="Viet Anh Nguyen" userId="b95f61ff061388d5" providerId="LiveId" clId="{63A4074C-12D4-42CC-A380-9EE05C25C2F3}" dt="2022-01-19T08:28:46.992" v="2179"/>
          <ac:inkMkLst>
            <pc:docMk/>
            <pc:sldMk cId="1685638686" sldId="308"/>
            <ac:inkMk id="46" creationId="{879FDC40-DBCB-4EC5-905D-FF3BAD806931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47" creationId="{32C0E966-E720-4417-9E74-AB8E60706244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48" creationId="{F9BFA403-1949-4655-9AD0-903EBA195BF9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49" creationId="{35439805-10A6-404B-AA86-C4DC18A45BCC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0" creationId="{8A86902A-7618-4C13-91FA-26733140EA00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1" creationId="{93E1EA65-38CE-4745-B2EC-8DD1AD8BD53D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2" creationId="{C7429D93-DEAB-4778-BAA8-2498F3BBEBC7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3" creationId="{26BCC9E1-A161-4096-8274-9ED09881481D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4" creationId="{A2CE4C4B-60B1-4F4B-A05A-79785D1CC0EB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5" creationId="{F10CFD93-6783-4B8C-8B80-B0593F53EB30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6" creationId="{20E1F288-5008-4B8C-8402-5DB766571A19}"/>
          </ac:inkMkLst>
        </pc:inkChg>
        <pc:inkChg chg="add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7" creationId="{2780B736-588A-42C2-86A7-BD8E08775435}"/>
          </ac:inkMkLst>
        </pc:inkChg>
        <pc:inkChg chg="add del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8" creationId="{D8FF3E97-E1C5-4580-9A5D-A0A3B8228612}"/>
          </ac:inkMkLst>
        </pc:inkChg>
        <pc:inkChg chg="add">
          <ac:chgData name="Viet Anh Nguyen" userId="b95f61ff061388d5" providerId="LiveId" clId="{63A4074C-12D4-42CC-A380-9EE05C25C2F3}" dt="2022-01-19T08:28:58.885" v="2190"/>
          <ac:inkMkLst>
            <pc:docMk/>
            <pc:sldMk cId="1685638686" sldId="308"/>
            <ac:inkMk id="59" creationId="{C61B092F-047A-4592-BC05-B5D048267C03}"/>
          </ac:inkMkLst>
        </pc:inkChg>
        <pc:inkChg chg="add">
          <ac:chgData name="Viet Anh Nguyen" userId="b95f61ff061388d5" providerId="LiveId" clId="{63A4074C-12D4-42CC-A380-9EE05C25C2F3}" dt="2022-01-19T08:29:00.046" v="2191" actId="9405"/>
          <ac:inkMkLst>
            <pc:docMk/>
            <pc:sldMk cId="1685638686" sldId="308"/>
            <ac:inkMk id="60" creationId="{097E27A7-D757-47A4-836D-A8FAEDD21C3B}"/>
          </ac:inkMkLst>
        </pc:inkChg>
        <pc:inkChg chg="add">
          <ac:chgData name="Viet Anh Nguyen" userId="b95f61ff061388d5" providerId="LiveId" clId="{63A4074C-12D4-42CC-A380-9EE05C25C2F3}" dt="2022-01-19T08:29:04.443" v="2192" actId="9405"/>
          <ac:inkMkLst>
            <pc:docMk/>
            <pc:sldMk cId="1685638686" sldId="308"/>
            <ac:inkMk id="61" creationId="{C862A063-F8F6-4301-9E76-8CCCBAB257AB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62" creationId="{0DC2447C-E11A-4E20-974C-DFBA7714487E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63" creationId="{230BDA47-B26D-40A5-9879-B84243871C30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64" creationId="{026DECEB-9EDA-4460-9136-98772D1D61E7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65" creationId="{BA04B5A8-93EB-4692-9FB3-C0C050F2CBA6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66" creationId="{D23F75FB-E1ED-4745-BEF8-2FE3FBE5D326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67" creationId="{0E9489E9-307C-4EA2-B573-D7F9D0A1EADE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68" creationId="{07BE1A26-CCC2-4B4B-818E-2F2C0F450866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69" creationId="{01E36C80-1CBB-4BDE-951F-BE6C765FDB58}"/>
          </ac:inkMkLst>
        </pc:inkChg>
        <pc:inkChg chg="add">
          <ac:chgData name="Viet Anh Nguyen" userId="b95f61ff061388d5" providerId="LiveId" clId="{63A4074C-12D4-42CC-A380-9EE05C25C2F3}" dt="2022-01-19T08:29:08.562" v="2201" actId="9405"/>
          <ac:inkMkLst>
            <pc:docMk/>
            <pc:sldMk cId="1685638686" sldId="308"/>
            <ac:inkMk id="70" creationId="{775212E9-DD37-400B-B8B5-8D1D4483E3F1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71" creationId="{41D49C50-C46A-442E-94C6-E45E4F0C6A0E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72" creationId="{7F1E6631-BFBC-46B2-AD8F-29398E63B5CF}"/>
          </ac:inkMkLst>
        </pc:inkChg>
        <pc:inkChg chg="add del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73" creationId="{F3318664-CF32-49A2-B160-BC14A4C811D2}"/>
          </ac:inkMkLst>
        </pc:inkChg>
        <pc:inkChg chg="add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74" creationId="{EFFA8900-7798-4C58-A3E4-1B13046ED575}"/>
          </ac:inkMkLst>
        </pc:inkChg>
        <pc:inkChg chg="add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75" creationId="{D23CC642-4126-4CFD-91BE-2D50FAD99716}"/>
          </ac:inkMkLst>
        </pc:inkChg>
        <pc:inkChg chg="add">
          <ac:chgData name="Viet Anh Nguyen" userId="b95f61ff061388d5" providerId="LiveId" clId="{63A4074C-12D4-42CC-A380-9EE05C25C2F3}" dt="2022-01-19T08:29:10.178" v="2205"/>
          <ac:inkMkLst>
            <pc:docMk/>
            <pc:sldMk cId="1685638686" sldId="308"/>
            <ac:inkMk id="76" creationId="{DEB2128D-E671-4346-A4A8-C6EA3ABD9C25}"/>
          </ac:inkMkLst>
        </pc:inkChg>
        <pc:inkChg chg="add del">
          <ac:chgData name="Viet Anh Nguyen" userId="b95f61ff061388d5" providerId="LiveId" clId="{63A4074C-12D4-42CC-A380-9EE05C25C2F3}" dt="2022-01-19T08:29:12.206" v="2211"/>
          <ac:inkMkLst>
            <pc:docMk/>
            <pc:sldMk cId="1685638686" sldId="308"/>
            <ac:inkMk id="77" creationId="{0CBFD7A4-B831-4DA4-A33B-BFE7E05FBF8F}"/>
          </ac:inkMkLst>
        </pc:inkChg>
        <pc:inkChg chg="add del">
          <ac:chgData name="Viet Anh Nguyen" userId="b95f61ff061388d5" providerId="LiveId" clId="{63A4074C-12D4-42CC-A380-9EE05C25C2F3}" dt="2022-01-19T08:29:12.206" v="2211"/>
          <ac:inkMkLst>
            <pc:docMk/>
            <pc:sldMk cId="1685638686" sldId="308"/>
            <ac:inkMk id="78" creationId="{D251B0B1-F302-48CC-9417-DD04241C3A4D}"/>
          </ac:inkMkLst>
        </pc:inkChg>
        <pc:inkChg chg="add del">
          <ac:chgData name="Viet Anh Nguyen" userId="b95f61ff061388d5" providerId="LiveId" clId="{63A4074C-12D4-42CC-A380-9EE05C25C2F3}" dt="2022-01-19T08:29:12.206" v="2211"/>
          <ac:inkMkLst>
            <pc:docMk/>
            <pc:sldMk cId="1685638686" sldId="308"/>
            <ac:inkMk id="79" creationId="{3989CFED-85C4-4576-A264-AD59282C0587}"/>
          </ac:inkMkLst>
        </pc:inkChg>
        <pc:inkChg chg="add del">
          <ac:chgData name="Viet Anh Nguyen" userId="b95f61ff061388d5" providerId="LiveId" clId="{63A4074C-12D4-42CC-A380-9EE05C25C2F3}" dt="2022-01-19T08:29:12.206" v="2211"/>
          <ac:inkMkLst>
            <pc:docMk/>
            <pc:sldMk cId="1685638686" sldId="308"/>
            <ac:inkMk id="80" creationId="{810A42D0-57C1-49CD-BFD7-024CBBF26FD3}"/>
          </ac:inkMkLst>
        </pc:inkChg>
        <pc:inkChg chg="add del">
          <ac:chgData name="Viet Anh Nguyen" userId="b95f61ff061388d5" providerId="LiveId" clId="{63A4074C-12D4-42CC-A380-9EE05C25C2F3}" dt="2022-01-19T08:29:12.206" v="2211"/>
          <ac:inkMkLst>
            <pc:docMk/>
            <pc:sldMk cId="1685638686" sldId="308"/>
            <ac:inkMk id="81" creationId="{204A6EEC-019A-4FD6-9C39-CC7DD0E6B20B}"/>
          </ac:inkMkLst>
        </pc:inkChg>
        <pc:inkChg chg="add del">
          <ac:chgData name="Viet Anh Nguyen" userId="b95f61ff061388d5" providerId="LiveId" clId="{63A4074C-12D4-42CC-A380-9EE05C25C2F3}" dt="2022-01-19T08:29:13.724" v="2215"/>
          <ac:inkMkLst>
            <pc:docMk/>
            <pc:sldMk cId="1685638686" sldId="308"/>
            <ac:inkMk id="82" creationId="{1B1A1CF8-455C-4C29-AB89-0412357BE1B5}"/>
          </ac:inkMkLst>
        </pc:inkChg>
        <pc:inkChg chg="add del">
          <ac:chgData name="Viet Anh Nguyen" userId="b95f61ff061388d5" providerId="LiveId" clId="{63A4074C-12D4-42CC-A380-9EE05C25C2F3}" dt="2022-01-19T08:29:22.223" v="2232"/>
          <ac:inkMkLst>
            <pc:docMk/>
            <pc:sldMk cId="1685638686" sldId="308"/>
            <ac:inkMk id="83" creationId="{23556A53-99E5-40AF-87DD-812486CA53D0}"/>
          </ac:inkMkLst>
        </pc:inkChg>
        <pc:inkChg chg="add del">
          <ac:chgData name="Viet Anh Nguyen" userId="b95f61ff061388d5" providerId="LiveId" clId="{63A4074C-12D4-42CC-A380-9EE05C25C2F3}" dt="2022-01-19T08:29:13.724" v="2215"/>
          <ac:inkMkLst>
            <pc:docMk/>
            <pc:sldMk cId="1685638686" sldId="308"/>
            <ac:inkMk id="84" creationId="{63AF4E40-528D-4BAB-84FD-435006832C7D}"/>
          </ac:inkMkLst>
        </pc:inkChg>
        <pc:inkChg chg="add del">
          <ac:chgData name="Viet Anh Nguyen" userId="b95f61ff061388d5" providerId="LiveId" clId="{63A4074C-12D4-42CC-A380-9EE05C25C2F3}" dt="2022-01-19T08:29:13.724" v="2215"/>
          <ac:inkMkLst>
            <pc:docMk/>
            <pc:sldMk cId="1685638686" sldId="308"/>
            <ac:inkMk id="85" creationId="{542E54F8-FF86-4758-B217-981C1B42D04A}"/>
          </ac:inkMkLst>
        </pc:inkChg>
        <pc:inkChg chg="add del">
          <ac:chgData name="Viet Anh Nguyen" userId="b95f61ff061388d5" providerId="LiveId" clId="{63A4074C-12D4-42CC-A380-9EE05C25C2F3}" dt="2022-01-19T08:29:13.724" v="2215"/>
          <ac:inkMkLst>
            <pc:docMk/>
            <pc:sldMk cId="1685638686" sldId="308"/>
            <ac:inkMk id="86" creationId="{F69567FF-C177-4287-9E27-325FD70422B8}"/>
          </ac:inkMkLst>
        </pc:inkChg>
        <pc:inkChg chg="add del">
          <ac:chgData name="Viet Anh Nguyen" userId="b95f61ff061388d5" providerId="LiveId" clId="{63A4074C-12D4-42CC-A380-9EE05C25C2F3}" dt="2022-01-19T08:29:22.223" v="2232"/>
          <ac:inkMkLst>
            <pc:docMk/>
            <pc:sldMk cId="1685638686" sldId="308"/>
            <ac:inkMk id="87" creationId="{6EF2F394-3A54-4516-97EA-27AFA1FE2466}"/>
          </ac:inkMkLst>
        </pc:inkChg>
        <pc:inkChg chg="add del">
          <ac:chgData name="Viet Anh Nguyen" userId="b95f61ff061388d5" providerId="LiveId" clId="{63A4074C-12D4-42CC-A380-9EE05C25C2F3}" dt="2022-01-19T08:29:15.889" v="2220"/>
          <ac:inkMkLst>
            <pc:docMk/>
            <pc:sldMk cId="1685638686" sldId="308"/>
            <ac:inkMk id="88" creationId="{1DE69B84-C5E8-4A30-A79B-A465F63413F9}"/>
          </ac:inkMkLst>
        </pc:inkChg>
        <pc:inkChg chg="add del">
          <ac:chgData name="Viet Anh Nguyen" userId="b95f61ff061388d5" providerId="LiveId" clId="{63A4074C-12D4-42CC-A380-9EE05C25C2F3}" dt="2022-01-19T08:29:15.889" v="2220"/>
          <ac:inkMkLst>
            <pc:docMk/>
            <pc:sldMk cId="1685638686" sldId="308"/>
            <ac:inkMk id="89" creationId="{2B419C61-39CE-43D5-B5B7-1AEC3E446C39}"/>
          </ac:inkMkLst>
        </pc:inkChg>
        <pc:inkChg chg="add del">
          <ac:chgData name="Viet Anh Nguyen" userId="b95f61ff061388d5" providerId="LiveId" clId="{63A4074C-12D4-42CC-A380-9EE05C25C2F3}" dt="2022-01-19T08:29:15.889" v="2220"/>
          <ac:inkMkLst>
            <pc:docMk/>
            <pc:sldMk cId="1685638686" sldId="308"/>
            <ac:inkMk id="90" creationId="{EFF15C4F-65E9-4143-8942-CFC96A0AA29D}"/>
          </ac:inkMkLst>
        </pc:inkChg>
        <pc:inkChg chg="add">
          <ac:chgData name="Viet Anh Nguyen" userId="b95f61ff061388d5" providerId="LiveId" clId="{63A4074C-12D4-42CC-A380-9EE05C25C2F3}" dt="2022-01-19T08:29:15.012" v="2219" actId="9405"/>
          <ac:inkMkLst>
            <pc:docMk/>
            <pc:sldMk cId="1685638686" sldId="308"/>
            <ac:inkMk id="91" creationId="{34BE4636-7179-46DA-9774-246C6C1B1526}"/>
          </ac:inkMkLst>
        </pc:inkChg>
        <pc:inkChg chg="add del">
          <ac:chgData name="Viet Anh Nguyen" userId="b95f61ff061388d5" providerId="LiveId" clId="{63A4074C-12D4-42CC-A380-9EE05C25C2F3}" dt="2022-01-19T08:29:22.223" v="2232"/>
          <ac:inkMkLst>
            <pc:docMk/>
            <pc:sldMk cId="1685638686" sldId="308"/>
            <ac:inkMk id="92" creationId="{764D0C42-CFFD-48F2-8BF3-EDCD50151E00}"/>
          </ac:inkMkLst>
        </pc:inkChg>
        <pc:inkChg chg="add del">
          <ac:chgData name="Viet Anh Nguyen" userId="b95f61ff061388d5" providerId="LiveId" clId="{63A4074C-12D4-42CC-A380-9EE05C25C2F3}" dt="2022-01-19T08:29:18.254" v="2225"/>
          <ac:inkMkLst>
            <pc:docMk/>
            <pc:sldMk cId="1685638686" sldId="308"/>
            <ac:inkMk id="93" creationId="{BD894DEB-BFCB-4516-9978-43DDA54070DD}"/>
          </ac:inkMkLst>
        </pc:inkChg>
        <pc:inkChg chg="add del">
          <ac:chgData name="Viet Anh Nguyen" userId="b95f61ff061388d5" providerId="LiveId" clId="{63A4074C-12D4-42CC-A380-9EE05C25C2F3}" dt="2022-01-19T08:29:18.254" v="2225"/>
          <ac:inkMkLst>
            <pc:docMk/>
            <pc:sldMk cId="1685638686" sldId="308"/>
            <ac:inkMk id="94" creationId="{ECE523C1-75AC-4678-8362-FB429EE65A01}"/>
          </ac:inkMkLst>
        </pc:inkChg>
        <pc:inkChg chg="add del">
          <ac:chgData name="Viet Anh Nguyen" userId="b95f61ff061388d5" providerId="LiveId" clId="{63A4074C-12D4-42CC-A380-9EE05C25C2F3}" dt="2022-01-19T08:29:18.254" v="2225"/>
          <ac:inkMkLst>
            <pc:docMk/>
            <pc:sldMk cId="1685638686" sldId="308"/>
            <ac:inkMk id="95" creationId="{E9FB5BD4-D4BB-48D1-97D8-8195FACDF819}"/>
          </ac:inkMkLst>
        </pc:inkChg>
        <pc:inkChg chg="add del">
          <ac:chgData name="Viet Anh Nguyen" userId="b95f61ff061388d5" providerId="LiveId" clId="{63A4074C-12D4-42CC-A380-9EE05C25C2F3}" dt="2022-01-19T08:29:18.254" v="2225"/>
          <ac:inkMkLst>
            <pc:docMk/>
            <pc:sldMk cId="1685638686" sldId="308"/>
            <ac:inkMk id="96" creationId="{CC1152F8-AAB5-4521-A970-D6DAE0EA429E}"/>
          </ac:inkMkLst>
        </pc:inkChg>
        <pc:inkChg chg="add del">
          <ac:chgData name="Viet Anh Nguyen" userId="b95f61ff061388d5" providerId="LiveId" clId="{63A4074C-12D4-42CC-A380-9EE05C25C2F3}" dt="2022-01-19T08:29:22.223" v="2232"/>
          <ac:inkMkLst>
            <pc:docMk/>
            <pc:sldMk cId="1685638686" sldId="308"/>
            <ac:inkMk id="97" creationId="{0D9084CF-910F-4555-97E5-BC8B8B2C8DE4}"/>
          </ac:inkMkLst>
        </pc:inkChg>
        <pc:inkChg chg="add del">
          <ac:chgData name="Viet Anh Nguyen" userId="b95f61ff061388d5" providerId="LiveId" clId="{63A4074C-12D4-42CC-A380-9EE05C25C2F3}" dt="2022-01-19T08:29:20.297" v="2230"/>
          <ac:inkMkLst>
            <pc:docMk/>
            <pc:sldMk cId="1685638686" sldId="308"/>
            <ac:inkMk id="98" creationId="{B57F06CA-A30D-417A-989D-941A8ACDE426}"/>
          </ac:inkMkLst>
        </pc:inkChg>
        <pc:inkChg chg="add del">
          <ac:chgData name="Viet Anh Nguyen" userId="b95f61ff061388d5" providerId="LiveId" clId="{63A4074C-12D4-42CC-A380-9EE05C25C2F3}" dt="2022-01-19T08:29:20.297" v="2230"/>
          <ac:inkMkLst>
            <pc:docMk/>
            <pc:sldMk cId="1685638686" sldId="308"/>
            <ac:inkMk id="99" creationId="{B0EA7BEB-DF8B-4D18-9F49-8DCC950CA620}"/>
          </ac:inkMkLst>
        </pc:inkChg>
        <pc:inkChg chg="add del">
          <ac:chgData name="Viet Anh Nguyen" userId="b95f61ff061388d5" providerId="LiveId" clId="{63A4074C-12D4-42CC-A380-9EE05C25C2F3}" dt="2022-01-19T08:29:20.297" v="2230"/>
          <ac:inkMkLst>
            <pc:docMk/>
            <pc:sldMk cId="1685638686" sldId="308"/>
            <ac:inkMk id="100" creationId="{5D26D4A4-A0A2-4D59-B2E0-A17F50DE0B0A}"/>
          </ac:inkMkLst>
        </pc:inkChg>
        <pc:inkChg chg="add del">
          <ac:chgData name="Viet Anh Nguyen" userId="b95f61ff061388d5" providerId="LiveId" clId="{63A4074C-12D4-42CC-A380-9EE05C25C2F3}" dt="2022-01-19T08:29:20.297" v="2230"/>
          <ac:inkMkLst>
            <pc:docMk/>
            <pc:sldMk cId="1685638686" sldId="308"/>
            <ac:inkMk id="101" creationId="{D868D327-53C6-41EA-BCCC-78B30BF55353}"/>
          </ac:inkMkLst>
        </pc:inkChg>
        <pc:inkChg chg="add del">
          <ac:chgData name="Viet Anh Nguyen" userId="b95f61ff061388d5" providerId="LiveId" clId="{63A4074C-12D4-42CC-A380-9EE05C25C2F3}" dt="2022-01-19T08:29:22.223" v="2232"/>
          <ac:inkMkLst>
            <pc:docMk/>
            <pc:sldMk cId="1685638686" sldId="308"/>
            <ac:inkMk id="102" creationId="{3958189B-8B60-4D0B-B659-C19F32F0A2AF}"/>
          </ac:inkMkLst>
        </pc:inkChg>
        <pc:inkChg chg="add del">
          <ac:chgData name="Viet Anh Nguyen" userId="b95f61ff061388d5" providerId="LiveId" clId="{63A4074C-12D4-42CC-A380-9EE05C25C2F3}" dt="2022-01-19T08:29:22.223" v="2232"/>
          <ac:inkMkLst>
            <pc:docMk/>
            <pc:sldMk cId="1685638686" sldId="308"/>
            <ac:inkMk id="103" creationId="{41A7F7D7-A4FF-450C-A14E-18605B47B03B}"/>
          </ac:inkMkLst>
        </pc:inkChg>
        <pc:inkChg chg="add">
          <ac:chgData name="Viet Anh Nguyen" userId="b95f61ff061388d5" providerId="LiveId" clId="{63A4074C-12D4-42CC-A380-9EE05C25C2F3}" dt="2022-01-19T08:29:22.223" v="2232"/>
          <ac:inkMkLst>
            <pc:docMk/>
            <pc:sldMk cId="1685638686" sldId="308"/>
            <ac:inkMk id="104" creationId="{61668CF3-CF2E-4D7D-B9C2-295BBC8B9FF8}"/>
          </ac:inkMkLst>
        </pc:inkChg>
        <pc:inkChg chg="add">
          <ac:chgData name="Viet Anh Nguyen" userId="b95f61ff061388d5" providerId="LiveId" clId="{63A4074C-12D4-42CC-A380-9EE05C25C2F3}" dt="2022-01-19T08:29:27.382" v="2233" actId="9405"/>
          <ac:inkMkLst>
            <pc:docMk/>
            <pc:sldMk cId="1685638686" sldId="308"/>
            <ac:inkMk id="105" creationId="{EE5E47E8-C045-4C5A-A31A-B5C2D2E93923}"/>
          </ac:inkMkLst>
        </pc:inkChg>
        <pc:inkChg chg="add del">
          <ac:chgData name="Viet Anh Nguyen" userId="b95f61ff061388d5" providerId="LiveId" clId="{63A4074C-12D4-42CC-A380-9EE05C25C2F3}" dt="2022-01-19T08:29:30.921" v="2237"/>
          <ac:inkMkLst>
            <pc:docMk/>
            <pc:sldMk cId="1685638686" sldId="308"/>
            <ac:inkMk id="106" creationId="{867648B7-15AF-4633-AA3E-6CE087C624E2}"/>
          </ac:inkMkLst>
        </pc:inkChg>
        <pc:inkChg chg="add del">
          <ac:chgData name="Viet Anh Nguyen" userId="b95f61ff061388d5" providerId="LiveId" clId="{63A4074C-12D4-42CC-A380-9EE05C25C2F3}" dt="2022-01-19T08:29:30.921" v="2237"/>
          <ac:inkMkLst>
            <pc:docMk/>
            <pc:sldMk cId="1685638686" sldId="308"/>
            <ac:inkMk id="107" creationId="{CD296B6E-FAEA-4E43-BDA0-985A8EDF608C}"/>
          </ac:inkMkLst>
        </pc:inkChg>
        <pc:inkChg chg="add del">
          <ac:chgData name="Viet Anh Nguyen" userId="b95f61ff061388d5" providerId="LiveId" clId="{63A4074C-12D4-42CC-A380-9EE05C25C2F3}" dt="2022-01-19T08:29:32.630" v="2242"/>
          <ac:inkMkLst>
            <pc:docMk/>
            <pc:sldMk cId="1685638686" sldId="308"/>
            <ac:inkMk id="108" creationId="{CAA3F177-CB5D-4F6F-9AB6-3BB7ACEB65FB}"/>
          </ac:inkMkLst>
        </pc:inkChg>
        <pc:inkChg chg="add">
          <ac:chgData name="Viet Anh Nguyen" userId="b95f61ff061388d5" providerId="LiveId" clId="{63A4074C-12D4-42CC-A380-9EE05C25C2F3}" dt="2022-01-19T08:29:30.921" v="2237"/>
          <ac:inkMkLst>
            <pc:docMk/>
            <pc:sldMk cId="1685638686" sldId="308"/>
            <ac:inkMk id="109" creationId="{96E469EF-C00E-4DE3-A266-7300E019F610}"/>
          </ac:inkMkLst>
        </pc:inkChg>
        <pc:inkChg chg="add del">
          <ac:chgData name="Viet Anh Nguyen" userId="b95f61ff061388d5" providerId="LiveId" clId="{63A4074C-12D4-42CC-A380-9EE05C25C2F3}" dt="2022-01-19T08:29:32.630" v="2242"/>
          <ac:inkMkLst>
            <pc:docMk/>
            <pc:sldMk cId="1685638686" sldId="308"/>
            <ac:inkMk id="110" creationId="{B001456B-47A8-4935-85EB-441589623C3A}"/>
          </ac:inkMkLst>
        </pc:inkChg>
        <pc:inkChg chg="add del">
          <ac:chgData name="Viet Anh Nguyen" userId="b95f61ff061388d5" providerId="LiveId" clId="{63A4074C-12D4-42CC-A380-9EE05C25C2F3}" dt="2022-01-19T08:29:32.630" v="2242"/>
          <ac:inkMkLst>
            <pc:docMk/>
            <pc:sldMk cId="1685638686" sldId="308"/>
            <ac:inkMk id="111" creationId="{F07B0CA5-7904-4D0D-A5CA-5A83F5FCB119}"/>
          </ac:inkMkLst>
        </pc:inkChg>
        <pc:inkChg chg="add del">
          <ac:chgData name="Viet Anh Nguyen" userId="b95f61ff061388d5" providerId="LiveId" clId="{63A4074C-12D4-42CC-A380-9EE05C25C2F3}" dt="2022-01-19T08:29:32.630" v="2242"/>
          <ac:inkMkLst>
            <pc:docMk/>
            <pc:sldMk cId="1685638686" sldId="308"/>
            <ac:inkMk id="112" creationId="{86818256-2EA7-4E11-B7CD-9EA561F095D5}"/>
          </ac:inkMkLst>
        </pc:inkChg>
        <pc:inkChg chg="add del">
          <ac:chgData name="Viet Anh Nguyen" userId="b95f61ff061388d5" providerId="LiveId" clId="{63A4074C-12D4-42CC-A380-9EE05C25C2F3}" dt="2022-01-19T08:29:32.630" v="2242"/>
          <ac:inkMkLst>
            <pc:docMk/>
            <pc:sldMk cId="1685638686" sldId="308"/>
            <ac:inkMk id="113" creationId="{C18D8D38-7127-4936-8032-5774F99AF901}"/>
          </ac:inkMkLst>
        </pc:inkChg>
        <pc:inkChg chg="add del">
          <ac:chgData name="Viet Anh Nguyen" userId="b95f61ff061388d5" providerId="LiveId" clId="{63A4074C-12D4-42CC-A380-9EE05C25C2F3}" dt="2022-01-19T08:29:32.630" v="2242"/>
          <ac:inkMkLst>
            <pc:docMk/>
            <pc:sldMk cId="1685638686" sldId="308"/>
            <ac:inkMk id="114" creationId="{ADA3421A-1CC3-442A-8502-06C40AFA5E54}"/>
          </ac:inkMkLst>
        </pc:inkChg>
        <pc:inkChg chg="add del">
          <ac:chgData name="Viet Anh Nguyen" userId="b95f61ff061388d5" providerId="LiveId" clId="{63A4074C-12D4-42CC-A380-9EE05C25C2F3}" dt="2022-01-19T08:29:34.887" v="2247"/>
          <ac:inkMkLst>
            <pc:docMk/>
            <pc:sldMk cId="1685638686" sldId="308"/>
            <ac:inkMk id="115" creationId="{CC63A147-77F6-4D4D-9FC9-3F850928617B}"/>
          </ac:inkMkLst>
        </pc:inkChg>
        <pc:inkChg chg="add del">
          <ac:chgData name="Viet Anh Nguyen" userId="b95f61ff061388d5" providerId="LiveId" clId="{63A4074C-12D4-42CC-A380-9EE05C25C2F3}" dt="2022-01-19T08:29:34.887" v="2247"/>
          <ac:inkMkLst>
            <pc:docMk/>
            <pc:sldMk cId="1685638686" sldId="308"/>
            <ac:inkMk id="116" creationId="{F87AE2B0-4387-41A7-BC05-A5CD6092E4B2}"/>
          </ac:inkMkLst>
        </pc:inkChg>
        <pc:inkChg chg="add del">
          <ac:chgData name="Viet Anh Nguyen" userId="b95f61ff061388d5" providerId="LiveId" clId="{63A4074C-12D4-42CC-A380-9EE05C25C2F3}" dt="2022-01-19T08:29:34.887" v="2247"/>
          <ac:inkMkLst>
            <pc:docMk/>
            <pc:sldMk cId="1685638686" sldId="308"/>
            <ac:inkMk id="117" creationId="{7B195D2F-9F30-4590-93F2-C23014440C06}"/>
          </ac:inkMkLst>
        </pc:inkChg>
        <pc:inkChg chg="add del">
          <ac:chgData name="Viet Anh Nguyen" userId="b95f61ff061388d5" providerId="LiveId" clId="{63A4074C-12D4-42CC-A380-9EE05C25C2F3}" dt="2022-01-19T08:29:34.887" v="2247"/>
          <ac:inkMkLst>
            <pc:docMk/>
            <pc:sldMk cId="1685638686" sldId="308"/>
            <ac:inkMk id="118" creationId="{3001AA8D-ECDC-4879-BBAA-6570B1CC5B48}"/>
          </ac:inkMkLst>
        </pc:inkChg>
        <pc:inkChg chg="add del">
          <ac:chgData name="Viet Anh Nguyen" userId="b95f61ff061388d5" providerId="LiveId" clId="{63A4074C-12D4-42CC-A380-9EE05C25C2F3}" dt="2022-01-19T08:29:34.887" v="2247"/>
          <ac:inkMkLst>
            <pc:docMk/>
            <pc:sldMk cId="1685638686" sldId="308"/>
            <ac:inkMk id="119" creationId="{6F899D11-BA50-407A-91B7-FE1E73891998}"/>
          </ac:inkMkLst>
        </pc:inkChg>
        <pc:inkChg chg="add">
          <ac:chgData name="Viet Anh Nguyen" userId="b95f61ff061388d5" providerId="LiveId" clId="{63A4074C-12D4-42CC-A380-9EE05C25C2F3}" dt="2022-01-19T08:29:34.887" v="2247"/>
          <ac:inkMkLst>
            <pc:docMk/>
            <pc:sldMk cId="1685638686" sldId="308"/>
            <ac:inkMk id="120" creationId="{9407C5C6-981B-4C64-92D5-EBEF17D14733}"/>
          </ac:inkMkLst>
        </pc:inkChg>
        <pc:inkChg chg="add">
          <ac:chgData name="Viet Anh Nguyen" userId="b95f61ff061388d5" providerId="LiveId" clId="{63A4074C-12D4-42CC-A380-9EE05C25C2F3}" dt="2022-01-19T08:29:34.887" v="2247"/>
          <ac:inkMkLst>
            <pc:docMk/>
            <pc:sldMk cId="1685638686" sldId="308"/>
            <ac:inkMk id="121" creationId="{EE3FA3A3-76EF-4851-826A-DF1016B4E82A}"/>
          </ac:inkMkLst>
        </pc:inkChg>
      </pc:sldChg>
      <pc:sldChg chg="addSp delSp new del mod">
        <pc:chgData name="Viet Anh Nguyen" userId="b95f61ff061388d5" providerId="LiveId" clId="{63A4074C-12D4-42CC-A380-9EE05C25C2F3}" dt="2022-01-19T08:48:37.488" v="2566" actId="47"/>
        <pc:sldMkLst>
          <pc:docMk/>
          <pc:sldMk cId="3166143160" sldId="309"/>
        </pc:sldMkLst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2" creationId="{033051DA-0660-478F-A47C-C50FD11F8883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3" creationId="{7D596BA2-669F-4FEE-B439-C8758A2BC13F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4" creationId="{802E923B-5EF9-4CC1-A888-1D730D549718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5" creationId="{A4F7DD78-E8E2-49C8-8B05-9D3856AEE811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6" creationId="{84B990A5-C7C6-41FD-8C01-2AEE80FEE1FF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7" creationId="{E8F88837-2856-43DB-843C-F3BFA1914263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8" creationId="{B05F2029-B4B0-4856-858F-0668C543D466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9" creationId="{24D4354A-6DE0-4759-A69D-AD1726EB1C85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10" creationId="{3A0C2874-51DB-4921-8F33-30525F7CEB7B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11" creationId="{E3064AB3-1979-4650-9338-45B4980B94DB}"/>
          </ac:inkMkLst>
        </pc:inkChg>
        <pc:inkChg chg="add del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12" creationId="{E7D50395-BDE5-4410-BA0F-A48FBEACD32F}"/>
          </ac:inkMkLst>
        </pc:inkChg>
        <pc:inkChg chg="add">
          <ac:chgData name="Viet Anh Nguyen" userId="b95f61ff061388d5" providerId="LiveId" clId="{63A4074C-12D4-42CC-A380-9EE05C25C2F3}" dt="2022-01-19T08:35:47.511" v="2304"/>
          <ac:inkMkLst>
            <pc:docMk/>
            <pc:sldMk cId="3166143160" sldId="309"/>
            <ac:inkMk id="13" creationId="{FB5B0182-4713-4B4D-90D4-E076C67D77A6}"/>
          </ac:inkMkLst>
        </pc:inkChg>
        <pc:inkChg chg="add del">
          <ac:chgData name="Viet Anh Nguyen" userId="b95f61ff061388d5" providerId="LiveId" clId="{63A4074C-12D4-42CC-A380-9EE05C25C2F3}" dt="2022-01-19T08:36:03.702" v="2313"/>
          <ac:inkMkLst>
            <pc:docMk/>
            <pc:sldMk cId="3166143160" sldId="309"/>
            <ac:inkMk id="14" creationId="{493AD034-5136-4E9C-99B5-656AAF03BAEF}"/>
          </ac:inkMkLst>
        </pc:inkChg>
        <pc:inkChg chg="add del">
          <ac:chgData name="Viet Anh Nguyen" userId="b95f61ff061388d5" providerId="LiveId" clId="{63A4074C-12D4-42CC-A380-9EE05C25C2F3}" dt="2022-01-19T08:36:03.702" v="2313"/>
          <ac:inkMkLst>
            <pc:docMk/>
            <pc:sldMk cId="3166143160" sldId="309"/>
            <ac:inkMk id="15" creationId="{1213A4F4-7A23-4153-8A6B-2884D4D6DAD3}"/>
          </ac:inkMkLst>
        </pc:inkChg>
        <pc:inkChg chg="add del">
          <ac:chgData name="Viet Anh Nguyen" userId="b95f61ff061388d5" providerId="LiveId" clId="{63A4074C-12D4-42CC-A380-9EE05C25C2F3}" dt="2022-01-19T08:36:03.702" v="2313"/>
          <ac:inkMkLst>
            <pc:docMk/>
            <pc:sldMk cId="3166143160" sldId="309"/>
            <ac:inkMk id="16" creationId="{B0DFFA22-772A-4E89-8FEC-010D8E66332A}"/>
          </ac:inkMkLst>
        </pc:inkChg>
        <pc:inkChg chg="add del">
          <ac:chgData name="Viet Anh Nguyen" userId="b95f61ff061388d5" providerId="LiveId" clId="{63A4074C-12D4-42CC-A380-9EE05C25C2F3}" dt="2022-01-19T08:36:03.702" v="2313"/>
          <ac:inkMkLst>
            <pc:docMk/>
            <pc:sldMk cId="3166143160" sldId="309"/>
            <ac:inkMk id="17" creationId="{EFD7EB71-3BD6-4326-B40A-480AAAB262A6}"/>
          </ac:inkMkLst>
        </pc:inkChg>
        <pc:inkChg chg="add del">
          <ac:chgData name="Viet Anh Nguyen" userId="b95f61ff061388d5" providerId="LiveId" clId="{63A4074C-12D4-42CC-A380-9EE05C25C2F3}" dt="2022-01-19T08:36:03.702" v="2313"/>
          <ac:inkMkLst>
            <pc:docMk/>
            <pc:sldMk cId="3166143160" sldId="309"/>
            <ac:inkMk id="18" creationId="{41CFDE05-9B64-487F-B89F-C57F3FC42894}"/>
          </ac:inkMkLst>
        </pc:inkChg>
        <pc:inkChg chg="add del">
          <ac:chgData name="Viet Anh Nguyen" userId="b95f61ff061388d5" providerId="LiveId" clId="{63A4074C-12D4-42CC-A380-9EE05C25C2F3}" dt="2022-01-19T08:36:03.702" v="2313"/>
          <ac:inkMkLst>
            <pc:docMk/>
            <pc:sldMk cId="3166143160" sldId="309"/>
            <ac:inkMk id="19" creationId="{52B61DAB-B700-4402-B44F-DE93ED72318A}"/>
          </ac:inkMkLst>
        </pc:inkChg>
        <pc:inkChg chg="add del">
          <ac:chgData name="Viet Anh Nguyen" userId="b95f61ff061388d5" providerId="LiveId" clId="{63A4074C-12D4-42CC-A380-9EE05C25C2F3}" dt="2022-01-19T08:36:03.702" v="2313"/>
          <ac:inkMkLst>
            <pc:docMk/>
            <pc:sldMk cId="3166143160" sldId="309"/>
            <ac:inkMk id="20" creationId="{C49E683C-4BFE-4FDC-8273-58D771503ED2}"/>
          </ac:inkMkLst>
        </pc:inkChg>
        <pc:inkChg chg="add del">
          <ac:chgData name="Viet Anh Nguyen" userId="b95f61ff061388d5" providerId="LiveId" clId="{63A4074C-12D4-42CC-A380-9EE05C25C2F3}" dt="2022-01-19T08:36:03.702" v="2313"/>
          <ac:inkMkLst>
            <pc:docMk/>
            <pc:sldMk cId="3166143160" sldId="309"/>
            <ac:inkMk id="21" creationId="{9BFFB613-2F64-404C-B2F2-3EB3354FAE86}"/>
          </ac:inkMkLst>
        </pc:inkChg>
        <pc:inkChg chg="add del">
          <ac:chgData name="Viet Anh Nguyen" userId="b95f61ff061388d5" providerId="LiveId" clId="{63A4074C-12D4-42CC-A380-9EE05C25C2F3}" dt="2022-01-19T08:36:04.760" v="2316"/>
          <ac:inkMkLst>
            <pc:docMk/>
            <pc:sldMk cId="3166143160" sldId="309"/>
            <ac:inkMk id="22" creationId="{72187947-6155-447F-94F0-2BAFF6E5B8A9}"/>
          </ac:inkMkLst>
        </pc:inkChg>
        <pc:inkChg chg="add del">
          <ac:chgData name="Viet Anh Nguyen" userId="b95f61ff061388d5" providerId="LiveId" clId="{63A4074C-12D4-42CC-A380-9EE05C25C2F3}" dt="2022-01-19T08:36:04.760" v="2316"/>
          <ac:inkMkLst>
            <pc:docMk/>
            <pc:sldMk cId="3166143160" sldId="309"/>
            <ac:inkMk id="23" creationId="{93EA438D-8681-4273-8BB2-5EBD09865FDE}"/>
          </ac:inkMkLst>
        </pc:inkChg>
        <pc:inkChg chg="add del">
          <ac:chgData name="Viet Anh Nguyen" userId="b95f61ff061388d5" providerId="LiveId" clId="{63A4074C-12D4-42CC-A380-9EE05C25C2F3}" dt="2022-01-19T08:36:04.760" v="2316"/>
          <ac:inkMkLst>
            <pc:docMk/>
            <pc:sldMk cId="3166143160" sldId="309"/>
            <ac:inkMk id="24" creationId="{7F273493-9D07-42CA-AC1A-A38CF9CE04CA}"/>
          </ac:inkMkLst>
        </pc:inkChg>
        <pc:inkChg chg="add del">
          <ac:chgData name="Viet Anh Nguyen" userId="b95f61ff061388d5" providerId="LiveId" clId="{63A4074C-12D4-42CC-A380-9EE05C25C2F3}" dt="2022-01-19T08:36:06.949" v="2321"/>
          <ac:inkMkLst>
            <pc:docMk/>
            <pc:sldMk cId="3166143160" sldId="309"/>
            <ac:inkMk id="25" creationId="{8B200992-80CB-42EE-A4A9-0ED1E431E37A}"/>
          </ac:inkMkLst>
        </pc:inkChg>
        <pc:inkChg chg="add del">
          <ac:chgData name="Viet Anh Nguyen" userId="b95f61ff061388d5" providerId="LiveId" clId="{63A4074C-12D4-42CC-A380-9EE05C25C2F3}" dt="2022-01-19T08:36:06.949" v="2321"/>
          <ac:inkMkLst>
            <pc:docMk/>
            <pc:sldMk cId="3166143160" sldId="309"/>
            <ac:inkMk id="26" creationId="{F128A00F-7545-4AFF-93AA-2EB85C1A0A44}"/>
          </ac:inkMkLst>
        </pc:inkChg>
        <pc:inkChg chg="add del">
          <ac:chgData name="Viet Anh Nguyen" userId="b95f61ff061388d5" providerId="LiveId" clId="{63A4074C-12D4-42CC-A380-9EE05C25C2F3}" dt="2022-01-19T08:36:06.949" v="2321"/>
          <ac:inkMkLst>
            <pc:docMk/>
            <pc:sldMk cId="3166143160" sldId="309"/>
            <ac:inkMk id="27" creationId="{046605B6-38DB-4E12-ABEB-D78DD4527CCB}"/>
          </ac:inkMkLst>
        </pc:inkChg>
        <pc:inkChg chg="add del">
          <ac:chgData name="Viet Anh Nguyen" userId="b95f61ff061388d5" providerId="LiveId" clId="{63A4074C-12D4-42CC-A380-9EE05C25C2F3}" dt="2022-01-19T08:36:06.949" v="2321"/>
          <ac:inkMkLst>
            <pc:docMk/>
            <pc:sldMk cId="3166143160" sldId="309"/>
            <ac:inkMk id="28" creationId="{1AB5BC44-2E3C-4E00-AC99-1AFFB53785D5}"/>
          </ac:inkMkLst>
        </pc:inkChg>
        <pc:inkChg chg="add del">
          <ac:chgData name="Viet Anh Nguyen" userId="b95f61ff061388d5" providerId="LiveId" clId="{63A4074C-12D4-42CC-A380-9EE05C25C2F3}" dt="2022-01-19T08:36:06.949" v="2321"/>
          <ac:inkMkLst>
            <pc:docMk/>
            <pc:sldMk cId="3166143160" sldId="309"/>
            <ac:inkMk id="29" creationId="{295A91B6-E94B-413D-8BFE-640FC0CA49AA}"/>
          </ac:inkMkLst>
        </pc:inkChg>
        <pc:inkChg chg="add del">
          <ac:chgData name="Viet Anh Nguyen" userId="b95f61ff061388d5" providerId="LiveId" clId="{63A4074C-12D4-42CC-A380-9EE05C25C2F3}" dt="2022-01-19T08:36:09.347" v="2323"/>
          <ac:inkMkLst>
            <pc:docMk/>
            <pc:sldMk cId="3166143160" sldId="309"/>
            <ac:inkMk id="30" creationId="{CC315FE6-E476-4D8D-9D24-82233EE74A27}"/>
          </ac:inkMkLst>
        </pc:inkChg>
        <pc:inkChg chg="add del">
          <ac:chgData name="Viet Anh Nguyen" userId="b95f61ff061388d5" providerId="LiveId" clId="{63A4074C-12D4-42CC-A380-9EE05C25C2F3}" dt="2022-01-19T08:36:09.347" v="2323"/>
          <ac:inkMkLst>
            <pc:docMk/>
            <pc:sldMk cId="3166143160" sldId="309"/>
            <ac:inkMk id="31" creationId="{6F11149C-3094-4ABE-BA82-3905258DC20B}"/>
          </ac:inkMkLst>
        </pc:inkChg>
        <pc:inkChg chg="add del">
          <ac:chgData name="Viet Anh Nguyen" userId="b95f61ff061388d5" providerId="LiveId" clId="{63A4074C-12D4-42CC-A380-9EE05C25C2F3}" dt="2022-01-19T08:36:40.532" v="2343"/>
          <ac:inkMkLst>
            <pc:docMk/>
            <pc:sldMk cId="3166143160" sldId="309"/>
            <ac:inkMk id="32" creationId="{19F5635C-9996-47FD-BC0C-26C574BE6617}"/>
          </ac:inkMkLst>
        </pc:inkChg>
        <pc:inkChg chg="add del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33" creationId="{42D0AC8A-8D66-41AD-BA72-3B6B8F4AEB55}"/>
          </ac:inkMkLst>
        </pc:inkChg>
        <pc:inkChg chg="add del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34" creationId="{89E5A7B9-F2D7-4C03-BDC3-A3CB682C6934}"/>
          </ac:inkMkLst>
        </pc:inkChg>
        <pc:inkChg chg="add del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35" creationId="{D3311ED4-B527-4F03-8ABF-6468206250F1}"/>
          </ac:inkMkLst>
        </pc:inkChg>
        <pc:inkChg chg="add del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36" creationId="{B35B8BBE-ED6C-4983-ACE1-52FACEA73E86}"/>
          </ac:inkMkLst>
        </pc:inkChg>
        <pc:inkChg chg="add del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37" creationId="{C8339867-2C24-45E9-99C3-CF2E8A8F705B}"/>
          </ac:inkMkLst>
        </pc:inkChg>
        <pc:inkChg chg="add del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38" creationId="{38CC856D-056C-4312-8CAC-6D01356107E4}"/>
          </ac:inkMkLst>
        </pc:inkChg>
        <pc:inkChg chg="add del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39" creationId="{4B3B66AC-53C5-4871-826E-8BEEC715C325}"/>
          </ac:inkMkLst>
        </pc:inkChg>
        <pc:inkChg chg="add del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40" creationId="{EFFF9842-7D7E-41CF-89AB-911153E57F62}"/>
          </ac:inkMkLst>
        </pc:inkChg>
        <pc:inkChg chg="add del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41" creationId="{7DEDADBD-78C8-428C-AFE7-0F92C6C1BC10}"/>
          </ac:inkMkLst>
        </pc:inkChg>
        <pc:inkChg chg="add">
          <ac:chgData name="Viet Anh Nguyen" userId="b95f61ff061388d5" providerId="LiveId" clId="{63A4074C-12D4-42CC-A380-9EE05C25C2F3}" dt="2022-01-19T08:36:25.787" v="2333"/>
          <ac:inkMkLst>
            <pc:docMk/>
            <pc:sldMk cId="3166143160" sldId="309"/>
            <ac:inkMk id="42" creationId="{92897DE7-D200-4C33-A82E-5FFA80A6F899}"/>
          </ac:inkMkLst>
        </pc:inkChg>
        <pc:inkChg chg="add del">
          <ac:chgData name="Viet Anh Nguyen" userId="b95f61ff061388d5" providerId="LiveId" clId="{63A4074C-12D4-42CC-A380-9EE05C25C2F3}" dt="2022-01-19T08:36:38.843" v="2340"/>
          <ac:inkMkLst>
            <pc:docMk/>
            <pc:sldMk cId="3166143160" sldId="309"/>
            <ac:inkMk id="43" creationId="{025A3BF7-C2E2-430D-813E-7056B34253F1}"/>
          </ac:inkMkLst>
        </pc:inkChg>
        <pc:inkChg chg="add del">
          <ac:chgData name="Viet Anh Nguyen" userId="b95f61ff061388d5" providerId="LiveId" clId="{63A4074C-12D4-42CC-A380-9EE05C25C2F3}" dt="2022-01-19T08:36:38.843" v="2340"/>
          <ac:inkMkLst>
            <pc:docMk/>
            <pc:sldMk cId="3166143160" sldId="309"/>
            <ac:inkMk id="44" creationId="{F186D99A-FD4D-4F9F-AD28-3D6DECAA7E9B}"/>
          </ac:inkMkLst>
        </pc:inkChg>
        <pc:inkChg chg="add del">
          <ac:chgData name="Viet Anh Nguyen" userId="b95f61ff061388d5" providerId="LiveId" clId="{63A4074C-12D4-42CC-A380-9EE05C25C2F3}" dt="2022-01-19T08:36:38.843" v="2340"/>
          <ac:inkMkLst>
            <pc:docMk/>
            <pc:sldMk cId="3166143160" sldId="309"/>
            <ac:inkMk id="45" creationId="{739C7291-35F1-4D6C-902B-868F62248EF8}"/>
          </ac:inkMkLst>
        </pc:inkChg>
        <pc:inkChg chg="add del">
          <ac:chgData name="Viet Anh Nguyen" userId="b95f61ff061388d5" providerId="LiveId" clId="{63A4074C-12D4-42CC-A380-9EE05C25C2F3}" dt="2022-01-19T08:36:38.843" v="2340"/>
          <ac:inkMkLst>
            <pc:docMk/>
            <pc:sldMk cId="3166143160" sldId="309"/>
            <ac:inkMk id="46" creationId="{B457E0FD-E5DE-4609-803D-E7B3D4994DB4}"/>
          </ac:inkMkLst>
        </pc:inkChg>
        <pc:inkChg chg="add del">
          <ac:chgData name="Viet Anh Nguyen" userId="b95f61ff061388d5" providerId="LiveId" clId="{63A4074C-12D4-42CC-A380-9EE05C25C2F3}" dt="2022-01-19T08:36:38.843" v="2340"/>
          <ac:inkMkLst>
            <pc:docMk/>
            <pc:sldMk cId="3166143160" sldId="309"/>
            <ac:inkMk id="47" creationId="{54719B35-0D73-4B32-AA43-437F80E1D836}"/>
          </ac:inkMkLst>
        </pc:inkChg>
        <pc:inkChg chg="add del">
          <ac:chgData name="Viet Anh Nguyen" userId="b95f61ff061388d5" providerId="LiveId" clId="{63A4074C-12D4-42CC-A380-9EE05C25C2F3}" dt="2022-01-19T08:36:38.843" v="2340"/>
          <ac:inkMkLst>
            <pc:docMk/>
            <pc:sldMk cId="3166143160" sldId="309"/>
            <ac:inkMk id="48" creationId="{DE246F25-BDFE-407F-8F0F-24701DAEA9E8}"/>
          </ac:inkMkLst>
        </pc:inkChg>
        <pc:inkChg chg="add del">
          <ac:chgData name="Viet Anh Nguyen" userId="b95f61ff061388d5" providerId="LiveId" clId="{63A4074C-12D4-42CC-A380-9EE05C25C2F3}" dt="2022-01-19T08:36:40.532" v="2343"/>
          <ac:inkMkLst>
            <pc:docMk/>
            <pc:sldMk cId="3166143160" sldId="309"/>
            <ac:inkMk id="49" creationId="{9AFE7C5C-DA7C-41D6-87FB-B505320A3F26}"/>
          </ac:inkMkLst>
        </pc:inkChg>
        <pc:inkChg chg="add del">
          <ac:chgData name="Viet Anh Nguyen" userId="b95f61ff061388d5" providerId="LiveId" clId="{63A4074C-12D4-42CC-A380-9EE05C25C2F3}" dt="2022-01-19T08:36:40.532" v="2343"/>
          <ac:inkMkLst>
            <pc:docMk/>
            <pc:sldMk cId="3166143160" sldId="309"/>
            <ac:inkMk id="50" creationId="{AB36A8C3-2151-49DA-8D0E-308F8AEC31EF}"/>
          </ac:inkMkLst>
        </pc:inkChg>
        <pc:inkChg chg="add del">
          <ac:chgData name="Viet Anh Nguyen" userId="b95f61ff061388d5" providerId="LiveId" clId="{63A4074C-12D4-42CC-A380-9EE05C25C2F3}" dt="2022-01-19T08:36:40.532" v="2343"/>
          <ac:inkMkLst>
            <pc:docMk/>
            <pc:sldMk cId="3166143160" sldId="309"/>
            <ac:inkMk id="51" creationId="{3A6CFE71-E050-4C72-97BA-67EF9A11DA0D}"/>
          </ac:inkMkLst>
        </pc:inkChg>
        <pc:inkChg chg="add del">
          <ac:chgData name="Viet Anh Nguyen" userId="b95f61ff061388d5" providerId="LiveId" clId="{63A4074C-12D4-42CC-A380-9EE05C25C2F3}" dt="2022-01-19T08:36:42.015" v="2347"/>
          <ac:inkMkLst>
            <pc:docMk/>
            <pc:sldMk cId="3166143160" sldId="309"/>
            <ac:inkMk id="52" creationId="{427E2958-EA61-466A-9FED-8B7FDA8502B1}"/>
          </ac:inkMkLst>
        </pc:inkChg>
        <pc:inkChg chg="add del">
          <ac:chgData name="Viet Anh Nguyen" userId="b95f61ff061388d5" providerId="LiveId" clId="{63A4074C-12D4-42CC-A380-9EE05C25C2F3}" dt="2022-01-19T08:36:42.015" v="2347"/>
          <ac:inkMkLst>
            <pc:docMk/>
            <pc:sldMk cId="3166143160" sldId="309"/>
            <ac:inkMk id="53" creationId="{34188056-2EE6-4BC1-BA4A-E89614098847}"/>
          </ac:inkMkLst>
        </pc:inkChg>
        <pc:inkChg chg="add del">
          <ac:chgData name="Viet Anh Nguyen" userId="b95f61ff061388d5" providerId="LiveId" clId="{63A4074C-12D4-42CC-A380-9EE05C25C2F3}" dt="2022-01-19T08:36:42.015" v="2347"/>
          <ac:inkMkLst>
            <pc:docMk/>
            <pc:sldMk cId="3166143160" sldId="309"/>
            <ac:inkMk id="54" creationId="{144023BB-C079-4664-83D6-F5BA70A5B789}"/>
          </ac:inkMkLst>
        </pc:inkChg>
        <pc:inkChg chg="add del">
          <ac:chgData name="Viet Anh Nguyen" userId="b95f61ff061388d5" providerId="LiveId" clId="{63A4074C-12D4-42CC-A380-9EE05C25C2F3}" dt="2022-01-19T08:36:42.015" v="2347"/>
          <ac:inkMkLst>
            <pc:docMk/>
            <pc:sldMk cId="3166143160" sldId="309"/>
            <ac:inkMk id="55" creationId="{31AEF3F7-CEB6-4D2E-AE84-CF2B032C1B24}"/>
          </ac:inkMkLst>
        </pc:inkChg>
        <pc:inkChg chg="add del">
          <ac:chgData name="Viet Anh Nguyen" userId="b95f61ff061388d5" providerId="LiveId" clId="{63A4074C-12D4-42CC-A380-9EE05C25C2F3}" dt="2022-01-19T08:36:44.592" v="2353"/>
          <ac:inkMkLst>
            <pc:docMk/>
            <pc:sldMk cId="3166143160" sldId="309"/>
            <ac:inkMk id="56" creationId="{BA84985A-D924-40B2-8D44-0BE8AEDC9B8B}"/>
          </ac:inkMkLst>
        </pc:inkChg>
        <pc:inkChg chg="add del">
          <ac:chgData name="Viet Anh Nguyen" userId="b95f61ff061388d5" providerId="LiveId" clId="{63A4074C-12D4-42CC-A380-9EE05C25C2F3}" dt="2022-01-19T08:36:44.592" v="2353"/>
          <ac:inkMkLst>
            <pc:docMk/>
            <pc:sldMk cId="3166143160" sldId="309"/>
            <ac:inkMk id="57" creationId="{7ED19F1C-3DB1-45DC-8E12-6F5BDF0F99A7}"/>
          </ac:inkMkLst>
        </pc:inkChg>
        <pc:inkChg chg="add del">
          <ac:chgData name="Viet Anh Nguyen" userId="b95f61ff061388d5" providerId="LiveId" clId="{63A4074C-12D4-42CC-A380-9EE05C25C2F3}" dt="2022-01-19T08:36:44.592" v="2353"/>
          <ac:inkMkLst>
            <pc:docMk/>
            <pc:sldMk cId="3166143160" sldId="309"/>
            <ac:inkMk id="58" creationId="{A3A3F1B1-84B3-408D-B359-7BBF6BFE6045}"/>
          </ac:inkMkLst>
        </pc:inkChg>
        <pc:inkChg chg="add del">
          <ac:chgData name="Viet Anh Nguyen" userId="b95f61ff061388d5" providerId="LiveId" clId="{63A4074C-12D4-42CC-A380-9EE05C25C2F3}" dt="2022-01-19T08:36:44.592" v="2353"/>
          <ac:inkMkLst>
            <pc:docMk/>
            <pc:sldMk cId="3166143160" sldId="309"/>
            <ac:inkMk id="59" creationId="{29608BA8-EC55-482F-9F7C-EDA5A419E14C}"/>
          </ac:inkMkLst>
        </pc:inkChg>
        <pc:inkChg chg="add del">
          <ac:chgData name="Viet Anh Nguyen" userId="b95f61ff061388d5" providerId="LiveId" clId="{63A4074C-12D4-42CC-A380-9EE05C25C2F3}" dt="2022-01-19T08:36:44.592" v="2353"/>
          <ac:inkMkLst>
            <pc:docMk/>
            <pc:sldMk cId="3166143160" sldId="309"/>
            <ac:inkMk id="60" creationId="{26178A4F-47F7-4D09-A761-1C5535920007}"/>
          </ac:inkMkLst>
        </pc:inkChg>
        <pc:inkChg chg="add del">
          <ac:chgData name="Viet Anh Nguyen" userId="b95f61ff061388d5" providerId="LiveId" clId="{63A4074C-12D4-42CC-A380-9EE05C25C2F3}" dt="2022-01-19T08:36:44.592" v="2353"/>
          <ac:inkMkLst>
            <pc:docMk/>
            <pc:sldMk cId="3166143160" sldId="309"/>
            <ac:inkMk id="61" creationId="{BDD008DD-8A33-427B-81A8-7F9151730343}"/>
          </ac:inkMkLst>
        </pc:inkChg>
        <pc:inkChg chg="add del">
          <ac:chgData name="Viet Anh Nguyen" userId="b95f61ff061388d5" providerId="LiveId" clId="{63A4074C-12D4-42CC-A380-9EE05C25C2F3}" dt="2022-01-19T08:36:47.532" v="2356"/>
          <ac:inkMkLst>
            <pc:docMk/>
            <pc:sldMk cId="3166143160" sldId="309"/>
            <ac:inkMk id="62" creationId="{D90CEB82-5312-460A-8FAB-FD3F8BCD02CD}"/>
          </ac:inkMkLst>
        </pc:inkChg>
        <pc:inkChg chg="add del">
          <ac:chgData name="Viet Anh Nguyen" userId="b95f61ff061388d5" providerId="LiveId" clId="{63A4074C-12D4-42CC-A380-9EE05C25C2F3}" dt="2022-01-19T08:36:47.532" v="2356"/>
          <ac:inkMkLst>
            <pc:docMk/>
            <pc:sldMk cId="3166143160" sldId="309"/>
            <ac:inkMk id="63" creationId="{2F4ED90F-D8EE-4D5E-9EFF-9AA569D20231}"/>
          </ac:inkMkLst>
        </pc:inkChg>
        <pc:inkChg chg="add del">
          <ac:chgData name="Viet Anh Nguyen" userId="b95f61ff061388d5" providerId="LiveId" clId="{63A4074C-12D4-42CC-A380-9EE05C25C2F3}" dt="2022-01-19T08:36:47.532" v="2356"/>
          <ac:inkMkLst>
            <pc:docMk/>
            <pc:sldMk cId="3166143160" sldId="309"/>
            <ac:inkMk id="64" creationId="{65BB89BF-1043-470E-AF34-4EEBCBF181E0}"/>
          </ac:inkMkLst>
        </pc:inkChg>
        <pc:inkChg chg="add del">
          <ac:chgData name="Viet Anh Nguyen" userId="b95f61ff061388d5" providerId="LiveId" clId="{63A4074C-12D4-42CC-A380-9EE05C25C2F3}" dt="2022-01-19T08:36:49.426" v="2358"/>
          <ac:inkMkLst>
            <pc:docMk/>
            <pc:sldMk cId="3166143160" sldId="309"/>
            <ac:inkMk id="65" creationId="{B4AC7B09-934A-4235-B93B-35E433B2F123}"/>
          </ac:inkMkLst>
        </pc:inkChg>
        <pc:inkChg chg="add del">
          <ac:chgData name="Viet Anh Nguyen" userId="b95f61ff061388d5" providerId="LiveId" clId="{63A4074C-12D4-42CC-A380-9EE05C25C2F3}" dt="2022-01-19T08:36:49.426" v="2358"/>
          <ac:inkMkLst>
            <pc:docMk/>
            <pc:sldMk cId="3166143160" sldId="309"/>
            <ac:inkMk id="66" creationId="{39672DB9-F44F-4662-91A9-6D2616367D92}"/>
          </ac:inkMkLst>
        </pc:inkChg>
        <pc:inkChg chg="add">
          <ac:chgData name="Viet Anh Nguyen" userId="b95f61ff061388d5" providerId="LiveId" clId="{63A4074C-12D4-42CC-A380-9EE05C25C2F3}" dt="2022-01-19T08:36:49.426" v="2358"/>
          <ac:inkMkLst>
            <pc:docMk/>
            <pc:sldMk cId="3166143160" sldId="309"/>
            <ac:inkMk id="67" creationId="{728795EA-C9DF-4DE4-941F-2B72BC3E0ACF}"/>
          </ac:inkMkLst>
        </pc:inkChg>
        <pc:inkChg chg="add del">
          <ac:chgData name="Viet Anh Nguyen" userId="b95f61ff061388d5" providerId="LiveId" clId="{63A4074C-12D4-42CC-A380-9EE05C25C2F3}" dt="2022-01-19T08:37:07.191" v="2362"/>
          <ac:inkMkLst>
            <pc:docMk/>
            <pc:sldMk cId="3166143160" sldId="309"/>
            <ac:inkMk id="68" creationId="{DC48815F-4C07-4644-85C0-BAA46E8B27A1}"/>
          </ac:inkMkLst>
        </pc:inkChg>
        <pc:inkChg chg="add del">
          <ac:chgData name="Viet Anh Nguyen" userId="b95f61ff061388d5" providerId="LiveId" clId="{63A4074C-12D4-42CC-A380-9EE05C25C2F3}" dt="2022-01-19T08:37:07.191" v="2362"/>
          <ac:inkMkLst>
            <pc:docMk/>
            <pc:sldMk cId="3166143160" sldId="309"/>
            <ac:inkMk id="69" creationId="{078F368D-C947-4C3F-8388-C3B725197C2E}"/>
          </ac:inkMkLst>
        </pc:inkChg>
        <pc:inkChg chg="add del">
          <ac:chgData name="Viet Anh Nguyen" userId="b95f61ff061388d5" providerId="LiveId" clId="{63A4074C-12D4-42CC-A380-9EE05C25C2F3}" dt="2022-01-19T08:37:07.191" v="2362"/>
          <ac:inkMkLst>
            <pc:docMk/>
            <pc:sldMk cId="3166143160" sldId="309"/>
            <ac:inkMk id="70" creationId="{2492A5E2-FE4D-4CA6-BBEB-E99DDC4AE9F4}"/>
          </ac:inkMkLst>
        </pc:inkChg>
        <pc:inkChg chg="add">
          <ac:chgData name="Viet Anh Nguyen" userId="b95f61ff061388d5" providerId="LiveId" clId="{63A4074C-12D4-42CC-A380-9EE05C25C2F3}" dt="2022-01-19T08:37:07.191" v="2362"/>
          <ac:inkMkLst>
            <pc:docMk/>
            <pc:sldMk cId="3166143160" sldId="309"/>
            <ac:inkMk id="71" creationId="{018DF847-C7D7-4506-BFBA-7D5E0B42CDBB}"/>
          </ac:inkMkLst>
        </pc:inkChg>
        <pc:inkChg chg="add del">
          <ac:chgData name="Viet Anh Nguyen" userId="b95f61ff061388d5" providerId="LiveId" clId="{63A4074C-12D4-42CC-A380-9EE05C25C2F3}" dt="2022-01-19T08:37:11.878" v="2365"/>
          <ac:inkMkLst>
            <pc:docMk/>
            <pc:sldMk cId="3166143160" sldId="309"/>
            <ac:inkMk id="72" creationId="{D596B0D5-04CC-4BB3-8726-C55310AB0986}"/>
          </ac:inkMkLst>
        </pc:inkChg>
        <pc:inkChg chg="add del">
          <ac:chgData name="Viet Anh Nguyen" userId="b95f61ff061388d5" providerId="LiveId" clId="{63A4074C-12D4-42CC-A380-9EE05C25C2F3}" dt="2022-01-19T08:37:11.878" v="2365"/>
          <ac:inkMkLst>
            <pc:docMk/>
            <pc:sldMk cId="3166143160" sldId="309"/>
            <ac:inkMk id="73" creationId="{FAB256B5-BCEA-48FA-8C79-33EA066C024D}"/>
          </ac:inkMkLst>
        </pc:inkChg>
        <pc:inkChg chg="add">
          <ac:chgData name="Viet Anh Nguyen" userId="b95f61ff061388d5" providerId="LiveId" clId="{63A4074C-12D4-42CC-A380-9EE05C25C2F3}" dt="2022-01-19T08:37:11.878" v="2365"/>
          <ac:inkMkLst>
            <pc:docMk/>
            <pc:sldMk cId="3166143160" sldId="309"/>
            <ac:inkMk id="74" creationId="{27047585-401F-4454-AB7E-84C37DD32454}"/>
          </ac:inkMkLst>
        </pc:inkChg>
        <pc:inkChg chg="add del">
          <ac:chgData name="Viet Anh Nguyen" userId="b95f61ff061388d5" providerId="LiveId" clId="{63A4074C-12D4-42CC-A380-9EE05C25C2F3}" dt="2022-01-19T08:37:15.997" v="2369"/>
          <ac:inkMkLst>
            <pc:docMk/>
            <pc:sldMk cId="3166143160" sldId="309"/>
            <ac:inkMk id="75" creationId="{45D9646D-115E-433A-A72A-03F4B557F575}"/>
          </ac:inkMkLst>
        </pc:inkChg>
        <pc:inkChg chg="add del">
          <ac:chgData name="Viet Anh Nguyen" userId="b95f61ff061388d5" providerId="LiveId" clId="{63A4074C-12D4-42CC-A380-9EE05C25C2F3}" dt="2022-01-19T08:37:15.997" v="2369"/>
          <ac:inkMkLst>
            <pc:docMk/>
            <pc:sldMk cId="3166143160" sldId="309"/>
            <ac:inkMk id="76" creationId="{669C85DC-5DAA-406C-9E41-0633EEC74651}"/>
          </ac:inkMkLst>
        </pc:inkChg>
        <pc:inkChg chg="add del">
          <ac:chgData name="Viet Anh Nguyen" userId="b95f61ff061388d5" providerId="LiveId" clId="{63A4074C-12D4-42CC-A380-9EE05C25C2F3}" dt="2022-01-19T08:37:18.099" v="2375"/>
          <ac:inkMkLst>
            <pc:docMk/>
            <pc:sldMk cId="3166143160" sldId="309"/>
            <ac:inkMk id="77" creationId="{26DBEC59-C1E3-4180-9DFF-8BC3D19A5DD0}"/>
          </ac:inkMkLst>
        </pc:inkChg>
        <pc:inkChg chg="add del">
          <ac:chgData name="Viet Anh Nguyen" userId="b95f61ff061388d5" providerId="LiveId" clId="{63A4074C-12D4-42CC-A380-9EE05C25C2F3}" dt="2022-01-19T08:37:18.099" v="2375"/>
          <ac:inkMkLst>
            <pc:docMk/>
            <pc:sldMk cId="3166143160" sldId="309"/>
            <ac:inkMk id="78" creationId="{5B1288DD-E4D7-4C25-AD06-3058C025DE5D}"/>
          </ac:inkMkLst>
        </pc:inkChg>
        <pc:inkChg chg="add del">
          <ac:chgData name="Viet Anh Nguyen" userId="b95f61ff061388d5" providerId="LiveId" clId="{63A4074C-12D4-42CC-A380-9EE05C25C2F3}" dt="2022-01-19T08:37:18.099" v="2375"/>
          <ac:inkMkLst>
            <pc:docMk/>
            <pc:sldMk cId="3166143160" sldId="309"/>
            <ac:inkMk id="79" creationId="{AF5F7226-084A-4A15-AB17-66F4FCB42791}"/>
          </ac:inkMkLst>
        </pc:inkChg>
        <pc:inkChg chg="add del">
          <ac:chgData name="Viet Anh Nguyen" userId="b95f61ff061388d5" providerId="LiveId" clId="{63A4074C-12D4-42CC-A380-9EE05C25C2F3}" dt="2022-01-19T08:37:18.099" v="2375"/>
          <ac:inkMkLst>
            <pc:docMk/>
            <pc:sldMk cId="3166143160" sldId="309"/>
            <ac:inkMk id="80" creationId="{57C97463-6541-45A4-8D42-E89CF1CC364F}"/>
          </ac:inkMkLst>
        </pc:inkChg>
        <pc:inkChg chg="add del">
          <ac:chgData name="Viet Anh Nguyen" userId="b95f61ff061388d5" providerId="LiveId" clId="{63A4074C-12D4-42CC-A380-9EE05C25C2F3}" dt="2022-01-19T08:37:18.099" v="2375"/>
          <ac:inkMkLst>
            <pc:docMk/>
            <pc:sldMk cId="3166143160" sldId="309"/>
            <ac:inkMk id="81" creationId="{4C900793-95E3-4EE8-B1C1-E8752429FB73}"/>
          </ac:inkMkLst>
        </pc:inkChg>
        <pc:inkChg chg="add del">
          <ac:chgData name="Viet Anh Nguyen" userId="b95f61ff061388d5" providerId="LiveId" clId="{63A4074C-12D4-42CC-A380-9EE05C25C2F3}" dt="2022-01-19T08:37:18.099" v="2375"/>
          <ac:inkMkLst>
            <pc:docMk/>
            <pc:sldMk cId="3166143160" sldId="309"/>
            <ac:inkMk id="82" creationId="{0BE2B370-A13A-465D-A002-7625455FED0C}"/>
          </ac:inkMkLst>
        </pc:inkChg>
        <pc:inkChg chg="add del">
          <ac:chgData name="Viet Anh Nguyen" userId="b95f61ff061388d5" providerId="LiveId" clId="{63A4074C-12D4-42CC-A380-9EE05C25C2F3}" dt="2022-01-19T08:37:18.099" v="2375"/>
          <ac:inkMkLst>
            <pc:docMk/>
            <pc:sldMk cId="3166143160" sldId="309"/>
            <ac:inkMk id="83" creationId="{8EF5A402-59E3-4EDE-AEF0-A7316956B0ED}"/>
          </ac:inkMkLst>
        </pc:inkChg>
        <pc:inkChg chg="add">
          <ac:chgData name="Viet Anh Nguyen" userId="b95f61ff061388d5" providerId="LiveId" clId="{63A4074C-12D4-42CC-A380-9EE05C25C2F3}" dt="2022-01-19T08:37:18.099" v="2375"/>
          <ac:inkMkLst>
            <pc:docMk/>
            <pc:sldMk cId="3166143160" sldId="309"/>
            <ac:inkMk id="84" creationId="{88D070A0-E16A-4470-B7BF-2714B8583A09}"/>
          </ac:inkMkLst>
        </pc:inkChg>
        <pc:inkChg chg="add del">
          <ac:chgData name="Viet Anh Nguyen" userId="b95f61ff061388d5" providerId="LiveId" clId="{63A4074C-12D4-42CC-A380-9EE05C25C2F3}" dt="2022-01-19T08:37:41.550" v="2378"/>
          <ac:inkMkLst>
            <pc:docMk/>
            <pc:sldMk cId="3166143160" sldId="309"/>
            <ac:inkMk id="85" creationId="{C9B16EE8-1912-4B09-81C1-5E23F2257F2B}"/>
          </ac:inkMkLst>
        </pc:inkChg>
        <pc:inkChg chg="add del">
          <ac:chgData name="Viet Anh Nguyen" userId="b95f61ff061388d5" providerId="LiveId" clId="{63A4074C-12D4-42CC-A380-9EE05C25C2F3}" dt="2022-01-19T08:37:41.550" v="2378"/>
          <ac:inkMkLst>
            <pc:docMk/>
            <pc:sldMk cId="3166143160" sldId="309"/>
            <ac:inkMk id="86" creationId="{BA47BA08-2E9A-4CB6-AB8C-9360DA42688E}"/>
          </ac:inkMkLst>
        </pc:inkChg>
        <pc:inkChg chg="add del">
          <ac:chgData name="Viet Anh Nguyen" userId="b95f61ff061388d5" providerId="LiveId" clId="{63A4074C-12D4-42CC-A380-9EE05C25C2F3}" dt="2022-01-19T08:37:42.552" v="2380"/>
          <ac:inkMkLst>
            <pc:docMk/>
            <pc:sldMk cId="3166143160" sldId="309"/>
            <ac:inkMk id="87" creationId="{9218209A-F15C-4CD5-9AEF-D6859A287F44}"/>
          </ac:inkMkLst>
        </pc:inkChg>
        <pc:inkChg chg="add del">
          <ac:chgData name="Viet Anh Nguyen" userId="b95f61ff061388d5" providerId="LiveId" clId="{63A4074C-12D4-42CC-A380-9EE05C25C2F3}" dt="2022-01-19T08:37:42.552" v="2380"/>
          <ac:inkMkLst>
            <pc:docMk/>
            <pc:sldMk cId="3166143160" sldId="309"/>
            <ac:inkMk id="88" creationId="{877068C4-25B8-4D43-9708-6069CCCF7A31}"/>
          </ac:inkMkLst>
        </pc:inkChg>
        <pc:inkChg chg="add">
          <ac:chgData name="Viet Anh Nguyen" userId="b95f61ff061388d5" providerId="LiveId" clId="{63A4074C-12D4-42CC-A380-9EE05C25C2F3}" dt="2022-01-19T08:37:42.552" v="2380"/>
          <ac:inkMkLst>
            <pc:docMk/>
            <pc:sldMk cId="3166143160" sldId="309"/>
            <ac:inkMk id="89" creationId="{3693132E-19BD-4232-B24D-6BF3DD057F53}"/>
          </ac:inkMkLst>
        </pc:inkChg>
      </pc:sldChg>
      <pc:sldChg chg="addSp delSp modSp new mod">
        <pc:chgData name="Viet Anh Nguyen" userId="b95f61ff061388d5" providerId="LiveId" clId="{63A4074C-12D4-42CC-A380-9EE05C25C2F3}" dt="2022-01-19T08:44:00.444" v="2442"/>
        <pc:sldMkLst>
          <pc:docMk/>
          <pc:sldMk cId="4276328600" sldId="310"/>
        </pc:sldMkLst>
        <pc:inkChg chg="add del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2" creationId="{56C30DC8-81BC-4080-A397-79C83DD5DE94}"/>
          </ac:inkMkLst>
        </pc:inkChg>
        <pc:inkChg chg="add del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3" creationId="{CED1FD0E-FA41-4A24-AD6B-7301E352645E}"/>
          </ac:inkMkLst>
        </pc:inkChg>
        <pc:inkChg chg="add del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4" creationId="{8BDFC18B-BA7B-4239-B1AE-263D32BDD054}"/>
          </ac:inkMkLst>
        </pc:inkChg>
        <pc:inkChg chg="add del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5" creationId="{BC22C353-0B2D-4800-BF92-FD84DAC39490}"/>
          </ac:inkMkLst>
        </pc:inkChg>
        <pc:inkChg chg="add del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6" creationId="{310EE052-635F-448B-A5BF-31F00C3B01B0}"/>
          </ac:inkMkLst>
        </pc:inkChg>
        <pc:inkChg chg="add del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7" creationId="{256841E8-4CBA-42F9-9B3E-5DD9CC015ECD}"/>
          </ac:inkMkLst>
        </pc:inkChg>
        <pc:inkChg chg="add del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8" creationId="{EA2396CD-1C3E-4E58-ABD2-2CCF768C1770}"/>
          </ac:inkMkLst>
        </pc:inkChg>
        <pc:inkChg chg="add del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9" creationId="{50BCF28A-CFA8-4AB4-A34C-6EA0991D2B62}"/>
          </ac:inkMkLst>
        </pc:inkChg>
        <pc:inkChg chg="add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10" creationId="{7701181C-3C86-40AA-9E01-E5A7D19BF057}"/>
          </ac:inkMkLst>
        </pc:inkChg>
        <pc:inkChg chg="add">
          <ac:chgData name="Viet Anh Nguyen" userId="b95f61ff061388d5" providerId="LiveId" clId="{63A4074C-12D4-42CC-A380-9EE05C25C2F3}" dt="2022-01-19T08:42:18.678" v="2390"/>
          <ac:inkMkLst>
            <pc:docMk/>
            <pc:sldMk cId="4276328600" sldId="310"/>
            <ac:inkMk id="11" creationId="{18B47A70-414C-49E9-BB8F-8AA48C248B84}"/>
          </ac:inkMkLst>
        </pc:inkChg>
        <pc:inkChg chg="add del">
          <ac:chgData name="Viet Anh Nguyen" userId="b95f61ff061388d5" providerId="LiveId" clId="{63A4074C-12D4-42CC-A380-9EE05C25C2F3}" dt="2022-01-19T08:42:22.557" v="2394"/>
          <ac:inkMkLst>
            <pc:docMk/>
            <pc:sldMk cId="4276328600" sldId="310"/>
            <ac:inkMk id="12" creationId="{26AC85DF-E97C-426B-9AEE-BA1F1DD0F1A2}"/>
          </ac:inkMkLst>
        </pc:inkChg>
        <pc:inkChg chg="add del">
          <ac:chgData name="Viet Anh Nguyen" userId="b95f61ff061388d5" providerId="LiveId" clId="{63A4074C-12D4-42CC-A380-9EE05C25C2F3}" dt="2022-01-19T08:42:22.557" v="2394"/>
          <ac:inkMkLst>
            <pc:docMk/>
            <pc:sldMk cId="4276328600" sldId="310"/>
            <ac:inkMk id="13" creationId="{99ABFF0D-E0CF-48AD-A059-214C8D3E968D}"/>
          </ac:inkMkLst>
        </pc:inkChg>
        <pc:inkChg chg="add del">
          <ac:chgData name="Viet Anh Nguyen" userId="b95f61ff061388d5" providerId="LiveId" clId="{63A4074C-12D4-42CC-A380-9EE05C25C2F3}" dt="2022-01-19T08:42:22.557" v="2394"/>
          <ac:inkMkLst>
            <pc:docMk/>
            <pc:sldMk cId="4276328600" sldId="310"/>
            <ac:inkMk id="14" creationId="{1875C20D-E1E6-4771-929C-D7F5247AFDE4}"/>
          </ac:inkMkLst>
        </pc:inkChg>
        <pc:inkChg chg="add del">
          <ac:chgData name="Viet Anh Nguyen" userId="b95f61ff061388d5" providerId="LiveId" clId="{63A4074C-12D4-42CC-A380-9EE05C25C2F3}" dt="2022-01-19T08:42:23.840" v="2397"/>
          <ac:inkMkLst>
            <pc:docMk/>
            <pc:sldMk cId="4276328600" sldId="310"/>
            <ac:inkMk id="15" creationId="{6BE5A5EB-7ECF-4AF2-B1FF-15E6D82889E8}"/>
          </ac:inkMkLst>
        </pc:inkChg>
        <pc:inkChg chg="add del">
          <ac:chgData name="Viet Anh Nguyen" userId="b95f61ff061388d5" providerId="LiveId" clId="{63A4074C-12D4-42CC-A380-9EE05C25C2F3}" dt="2022-01-19T08:42:23.840" v="2397"/>
          <ac:inkMkLst>
            <pc:docMk/>
            <pc:sldMk cId="4276328600" sldId="310"/>
            <ac:inkMk id="16" creationId="{1E9CEA1C-70EF-4135-8D40-49D94F0FE58F}"/>
          </ac:inkMkLst>
        </pc:inkChg>
        <pc:inkChg chg="add del">
          <ac:chgData name="Viet Anh Nguyen" userId="b95f61ff061388d5" providerId="LiveId" clId="{63A4074C-12D4-42CC-A380-9EE05C25C2F3}" dt="2022-01-19T08:42:23.840" v="2397"/>
          <ac:inkMkLst>
            <pc:docMk/>
            <pc:sldMk cId="4276328600" sldId="310"/>
            <ac:inkMk id="17" creationId="{A3483B75-6676-49C7-B155-89C683DDCAD0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18" creationId="{D191BEF7-A547-4DC5-A2DD-52E0529507B7}"/>
          </ac:inkMkLst>
        </pc:inkChg>
        <pc:inkChg chg="add">
          <ac:chgData name="Viet Anh Nguyen" userId="b95f61ff061388d5" providerId="LiveId" clId="{63A4074C-12D4-42CC-A380-9EE05C25C2F3}" dt="2022-01-19T08:42:30.412" v="2398" actId="9405"/>
          <ac:inkMkLst>
            <pc:docMk/>
            <pc:sldMk cId="4276328600" sldId="310"/>
            <ac:inkMk id="19" creationId="{CEB83734-2B9C-4777-9E62-0E05CF98E262}"/>
          </ac:inkMkLst>
        </pc:inkChg>
        <pc:inkChg chg="add del">
          <ac:chgData name="Viet Anh Nguyen" userId="b95f61ff061388d5" providerId="LiveId" clId="{63A4074C-12D4-42CC-A380-9EE05C25C2F3}" dt="2022-01-19T08:43:12.252" v="2405"/>
          <ac:inkMkLst>
            <pc:docMk/>
            <pc:sldMk cId="4276328600" sldId="310"/>
            <ac:inkMk id="20" creationId="{84D61088-C28F-4B09-B6AC-EB4CB4A63C9E}"/>
          </ac:inkMkLst>
        </pc:inkChg>
        <pc:inkChg chg="add del">
          <ac:chgData name="Viet Anh Nguyen" userId="b95f61ff061388d5" providerId="LiveId" clId="{63A4074C-12D4-42CC-A380-9EE05C25C2F3}" dt="2022-01-19T08:43:12.252" v="2405"/>
          <ac:inkMkLst>
            <pc:docMk/>
            <pc:sldMk cId="4276328600" sldId="310"/>
            <ac:inkMk id="21" creationId="{EDA3A85F-AD83-4F85-9BEC-CE8F1B731B4D}"/>
          </ac:inkMkLst>
        </pc:inkChg>
        <pc:inkChg chg="add del">
          <ac:chgData name="Viet Anh Nguyen" userId="b95f61ff061388d5" providerId="LiveId" clId="{63A4074C-12D4-42CC-A380-9EE05C25C2F3}" dt="2022-01-19T08:43:12.252" v="2405"/>
          <ac:inkMkLst>
            <pc:docMk/>
            <pc:sldMk cId="4276328600" sldId="310"/>
            <ac:inkMk id="22" creationId="{F5D556DB-BE9B-462E-B86E-9FCB6F8E624C}"/>
          </ac:inkMkLst>
        </pc:inkChg>
        <pc:inkChg chg="add del">
          <ac:chgData name="Viet Anh Nguyen" userId="b95f61ff061388d5" providerId="LiveId" clId="{63A4074C-12D4-42CC-A380-9EE05C25C2F3}" dt="2022-01-19T08:43:12.252" v="2405"/>
          <ac:inkMkLst>
            <pc:docMk/>
            <pc:sldMk cId="4276328600" sldId="310"/>
            <ac:inkMk id="23" creationId="{C4DDFF49-B7B8-4B12-AEC2-DF25680ACBA6}"/>
          </ac:inkMkLst>
        </pc:inkChg>
        <pc:inkChg chg="add del">
          <ac:chgData name="Viet Anh Nguyen" userId="b95f61ff061388d5" providerId="LiveId" clId="{63A4074C-12D4-42CC-A380-9EE05C25C2F3}" dt="2022-01-19T08:43:12.252" v="2405"/>
          <ac:inkMkLst>
            <pc:docMk/>
            <pc:sldMk cId="4276328600" sldId="310"/>
            <ac:inkMk id="24" creationId="{5B1C6799-33E4-471B-8F16-260D00AD66C5}"/>
          </ac:inkMkLst>
        </pc:inkChg>
        <pc:inkChg chg="add del">
          <ac:chgData name="Viet Anh Nguyen" userId="b95f61ff061388d5" providerId="LiveId" clId="{63A4074C-12D4-42CC-A380-9EE05C25C2F3}" dt="2022-01-19T08:43:12.252" v="2405"/>
          <ac:inkMkLst>
            <pc:docMk/>
            <pc:sldMk cId="4276328600" sldId="310"/>
            <ac:inkMk id="25" creationId="{1F826D4C-7704-4974-9831-DF0CA9C11D44}"/>
          </ac:inkMkLst>
        </pc:inkChg>
        <pc:inkChg chg="add del">
          <ac:chgData name="Viet Anh Nguyen" userId="b95f61ff061388d5" providerId="LiveId" clId="{63A4074C-12D4-42CC-A380-9EE05C25C2F3}" dt="2022-01-19T08:43:12.252" v="2405"/>
          <ac:inkMkLst>
            <pc:docMk/>
            <pc:sldMk cId="4276328600" sldId="310"/>
            <ac:inkMk id="26" creationId="{F9577363-1B62-4428-922D-C424E4A58E5E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27" creationId="{C1E6C5DD-30FD-44D6-AB2C-9633305EB134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28" creationId="{65C4BA95-01F6-4EE4-8B00-3D44F3FE11D2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29" creationId="{E9DC5E97-6A49-4CB6-98C1-6F00FEAE2FF5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30" creationId="{5588AE23-1491-455C-AD42-ED6776D97378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31" creationId="{B708C22C-C0E3-4151-A38C-7372899288BA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32" creationId="{948C1E5B-1BF1-4DCD-8134-CE3773A3270C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33" creationId="{DB8B97E8-9718-4E01-B063-5B12F9DF0413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34" creationId="{FD54494E-E6D3-478C-BDD3-CBFE33758D80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35" creationId="{D4E6A164-E480-40CC-AF24-2576277B81EE}"/>
          </ac:inkMkLst>
        </pc:inkChg>
        <pc:inkChg chg="add del">
          <ac:chgData name="Viet Anh Nguyen" userId="b95f61ff061388d5" providerId="LiveId" clId="{63A4074C-12D4-42CC-A380-9EE05C25C2F3}" dt="2022-01-19T08:43:16.478" v="2415"/>
          <ac:inkMkLst>
            <pc:docMk/>
            <pc:sldMk cId="4276328600" sldId="310"/>
            <ac:inkMk id="36" creationId="{7BD02E74-144A-4CCD-BF2A-3EB1DED502DE}"/>
          </ac:inkMkLst>
        </pc:inkChg>
        <pc:inkChg chg="add mod">
          <ac:chgData name="Viet Anh Nguyen" userId="b95f61ff061388d5" providerId="LiveId" clId="{63A4074C-12D4-42CC-A380-9EE05C25C2F3}" dt="2022-01-19T08:43:36.112" v="2432"/>
          <ac:inkMkLst>
            <pc:docMk/>
            <pc:sldMk cId="4276328600" sldId="310"/>
            <ac:inkMk id="37" creationId="{E1A46F76-B2E2-4100-8C1C-AA57EDFF715D}"/>
          </ac:inkMkLst>
        </pc:inkChg>
        <pc:inkChg chg="add">
          <ac:chgData name="Viet Anh Nguyen" userId="b95f61ff061388d5" providerId="LiveId" clId="{63A4074C-12D4-42CC-A380-9EE05C25C2F3}" dt="2022-01-19T08:43:23.150" v="2416" actId="9405"/>
          <ac:inkMkLst>
            <pc:docMk/>
            <pc:sldMk cId="4276328600" sldId="310"/>
            <ac:inkMk id="38" creationId="{09DFAB78-C136-4E13-A98C-12B821534F9B}"/>
          </ac:inkMkLst>
        </pc:inkChg>
        <pc:inkChg chg="add">
          <ac:chgData name="Viet Anh Nguyen" userId="b95f61ff061388d5" providerId="LiveId" clId="{63A4074C-12D4-42CC-A380-9EE05C25C2F3}" dt="2022-01-19T08:43:23.333" v="2417" actId="9405"/>
          <ac:inkMkLst>
            <pc:docMk/>
            <pc:sldMk cId="4276328600" sldId="310"/>
            <ac:inkMk id="39" creationId="{A7B03413-D802-4306-A847-3543462E2F47}"/>
          </ac:inkMkLst>
        </pc:inkChg>
        <pc:inkChg chg="add del">
          <ac:chgData name="Viet Anh Nguyen" userId="b95f61ff061388d5" providerId="LiveId" clId="{63A4074C-12D4-42CC-A380-9EE05C25C2F3}" dt="2022-01-19T08:43:25.599" v="2422"/>
          <ac:inkMkLst>
            <pc:docMk/>
            <pc:sldMk cId="4276328600" sldId="310"/>
            <ac:inkMk id="40" creationId="{AD8A058C-3FFA-4F06-A67D-820E425F6720}"/>
          </ac:inkMkLst>
        </pc:inkChg>
        <pc:inkChg chg="add del">
          <ac:chgData name="Viet Anh Nguyen" userId="b95f61ff061388d5" providerId="LiveId" clId="{63A4074C-12D4-42CC-A380-9EE05C25C2F3}" dt="2022-01-19T08:43:25.599" v="2422"/>
          <ac:inkMkLst>
            <pc:docMk/>
            <pc:sldMk cId="4276328600" sldId="310"/>
            <ac:inkMk id="41" creationId="{AC94189E-2204-43B8-B933-98D16FF6C816}"/>
          </ac:inkMkLst>
        </pc:inkChg>
        <pc:inkChg chg="add del">
          <ac:chgData name="Viet Anh Nguyen" userId="b95f61ff061388d5" providerId="LiveId" clId="{63A4074C-12D4-42CC-A380-9EE05C25C2F3}" dt="2022-01-19T08:43:25.599" v="2422"/>
          <ac:inkMkLst>
            <pc:docMk/>
            <pc:sldMk cId="4276328600" sldId="310"/>
            <ac:inkMk id="42" creationId="{376301D5-0BE9-4EA2-B146-2DA3F4531A3D}"/>
          </ac:inkMkLst>
        </pc:inkChg>
        <pc:inkChg chg="add del">
          <ac:chgData name="Viet Anh Nguyen" userId="b95f61ff061388d5" providerId="LiveId" clId="{63A4074C-12D4-42CC-A380-9EE05C25C2F3}" dt="2022-01-19T08:43:25.599" v="2422"/>
          <ac:inkMkLst>
            <pc:docMk/>
            <pc:sldMk cId="4276328600" sldId="310"/>
            <ac:inkMk id="43" creationId="{E254CB0D-F1B4-453E-B56D-238E37AF1D0F}"/>
          </ac:inkMkLst>
        </pc:inkChg>
        <pc:inkChg chg="add">
          <ac:chgData name="Viet Anh Nguyen" userId="b95f61ff061388d5" providerId="LiveId" clId="{63A4074C-12D4-42CC-A380-9EE05C25C2F3}" dt="2022-01-19T08:43:25.599" v="2422"/>
          <ac:inkMkLst>
            <pc:docMk/>
            <pc:sldMk cId="4276328600" sldId="310"/>
            <ac:inkMk id="44" creationId="{4D353C1C-DCCA-418E-B527-31A47AB5856A}"/>
          </ac:inkMkLst>
        </pc:inkChg>
        <pc:inkChg chg="add del">
          <ac:chgData name="Viet Anh Nguyen" userId="b95f61ff061388d5" providerId="LiveId" clId="{63A4074C-12D4-42CC-A380-9EE05C25C2F3}" dt="2022-01-19T08:43:27.942" v="2425"/>
          <ac:inkMkLst>
            <pc:docMk/>
            <pc:sldMk cId="4276328600" sldId="310"/>
            <ac:inkMk id="45" creationId="{11754EF0-03F2-408F-82CA-F60B98B4B2FB}"/>
          </ac:inkMkLst>
        </pc:inkChg>
        <pc:inkChg chg="add del">
          <ac:chgData name="Viet Anh Nguyen" userId="b95f61ff061388d5" providerId="LiveId" clId="{63A4074C-12D4-42CC-A380-9EE05C25C2F3}" dt="2022-01-19T08:43:27.942" v="2425"/>
          <ac:inkMkLst>
            <pc:docMk/>
            <pc:sldMk cId="4276328600" sldId="310"/>
            <ac:inkMk id="46" creationId="{9561F716-B2AC-4BD6-BEFD-2B12E0C809F8}"/>
          </ac:inkMkLst>
        </pc:inkChg>
        <pc:inkChg chg="add del">
          <ac:chgData name="Viet Anh Nguyen" userId="b95f61ff061388d5" providerId="LiveId" clId="{63A4074C-12D4-42CC-A380-9EE05C25C2F3}" dt="2022-01-19T08:43:36.111" v="2431"/>
          <ac:inkMkLst>
            <pc:docMk/>
            <pc:sldMk cId="4276328600" sldId="310"/>
            <ac:inkMk id="47" creationId="{E291B8D9-DC70-42D0-9362-C35EDD036CD6}"/>
          </ac:inkMkLst>
        </pc:inkChg>
        <pc:inkChg chg="add del">
          <ac:chgData name="Viet Anh Nguyen" userId="b95f61ff061388d5" providerId="LiveId" clId="{63A4074C-12D4-42CC-A380-9EE05C25C2F3}" dt="2022-01-19T08:43:29.455" v="2429"/>
          <ac:inkMkLst>
            <pc:docMk/>
            <pc:sldMk cId="4276328600" sldId="310"/>
            <ac:inkMk id="48" creationId="{03A79865-E0B3-4A41-93BE-03C0B7118764}"/>
          </ac:inkMkLst>
        </pc:inkChg>
        <pc:inkChg chg="add del">
          <ac:chgData name="Viet Anh Nguyen" userId="b95f61ff061388d5" providerId="LiveId" clId="{63A4074C-12D4-42CC-A380-9EE05C25C2F3}" dt="2022-01-19T08:43:29.455" v="2429"/>
          <ac:inkMkLst>
            <pc:docMk/>
            <pc:sldMk cId="4276328600" sldId="310"/>
            <ac:inkMk id="49" creationId="{46658574-7B9C-4010-B1F0-D99F7090A758}"/>
          </ac:inkMkLst>
        </pc:inkChg>
        <pc:inkChg chg="add del">
          <ac:chgData name="Viet Anh Nguyen" userId="b95f61ff061388d5" providerId="LiveId" clId="{63A4074C-12D4-42CC-A380-9EE05C25C2F3}" dt="2022-01-19T08:43:29.455" v="2429"/>
          <ac:inkMkLst>
            <pc:docMk/>
            <pc:sldMk cId="4276328600" sldId="310"/>
            <ac:inkMk id="50" creationId="{3C95912A-C117-4A63-B028-5EF095BEEC4D}"/>
          </ac:inkMkLst>
        </pc:inkChg>
        <pc:inkChg chg="add del mod">
          <ac:chgData name="Viet Anh Nguyen" userId="b95f61ff061388d5" providerId="LiveId" clId="{63A4074C-12D4-42CC-A380-9EE05C25C2F3}" dt="2022-01-19T08:43:37.329" v="2433"/>
          <ac:inkMkLst>
            <pc:docMk/>
            <pc:sldMk cId="4276328600" sldId="310"/>
            <ac:inkMk id="51" creationId="{ADCDC304-45BD-4553-97FA-6149A7AEA64B}"/>
          </ac:inkMkLst>
        </pc:inkChg>
        <pc:inkChg chg="add">
          <ac:chgData name="Viet Anh Nguyen" userId="b95f61ff061388d5" providerId="LiveId" clId="{63A4074C-12D4-42CC-A380-9EE05C25C2F3}" dt="2022-01-19T08:43:42.199" v="2434" actId="9405"/>
          <ac:inkMkLst>
            <pc:docMk/>
            <pc:sldMk cId="4276328600" sldId="310"/>
            <ac:inkMk id="52" creationId="{D4C55BAD-4DC7-4143-91EC-EF4DFA537C3F}"/>
          </ac:inkMkLst>
        </pc:inkChg>
        <pc:inkChg chg="add del">
          <ac:chgData name="Viet Anh Nguyen" userId="b95f61ff061388d5" providerId="LiveId" clId="{63A4074C-12D4-42CC-A380-9EE05C25C2F3}" dt="2022-01-19T08:44:00.444" v="2442"/>
          <ac:inkMkLst>
            <pc:docMk/>
            <pc:sldMk cId="4276328600" sldId="310"/>
            <ac:inkMk id="53" creationId="{322177DD-CAB0-4AFD-BABC-36546DB737C5}"/>
          </ac:inkMkLst>
        </pc:inkChg>
        <pc:inkChg chg="add del">
          <ac:chgData name="Viet Anh Nguyen" userId="b95f61ff061388d5" providerId="LiveId" clId="{63A4074C-12D4-42CC-A380-9EE05C25C2F3}" dt="2022-01-19T08:44:00.444" v="2442"/>
          <ac:inkMkLst>
            <pc:docMk/>
            <pc:sldMk cId="4276328600" sldId="310"/>
            <ac:inkMk id="54" creationId="{FA1496B1-E392-4010-A936-F25E5070F5B2}"/>
          </ac:inkMkLst>
        </pc:inkChg>
        <pc:inkChg chg="add del">
          <ac:chgData name="Viet Anh Nguyen" userId="b95f61ff061388d5" providerId="LiveId" clId="{63A4074C-12D4-42CC-A380-9EE05C25C2F3}" dt="2022-01-19T08:44:00.444" v="2442"/>
          <ac:inkMkLst>
            <pc:docMk/>
            <pc:sldMk cId="4276328600" sldId="310"/>
            <ac:inkMk id="55" creationId="{C37DDF20-C022-428A-A86D-124DA8929197}"/>
          </ac:inkMkLst>
        </pc:inkChg>
        <pc:inkChg chg="add del">
          <ac:chgData name="Viet Anh Nguyen" userId="b95f61ff061388d5" providerId="LiveId" clId="{63A4074C-12D4-42CC-A380-9EE05C25C2F3}" dt="2022-01-19T08:44:00.444" v="2442"/>
          <ac:inkMkLst>
            <pc:docMk/>
            <pc:sldMk cId="4276328600" sldId="310"/>
            <ac:inkMk id="56" creationId="{738E781E-2F5C-4276-9D50-05FCC1874F19}"/>
          </ac:inkMkLst>
        </pc:inkChg>
        <pc:inkChg chg="add">
          <ac:chgData name="Viet Anh Nguyen" userId="b95f61ff061388d5" providerId="LiveId" clId="{63A4074C-12D4-42CC-A380-9EE05C25C2F3}" dt="2022-01-19T08:43:58.671" v="2439" actId="9405"/>
          <ac:inkMkLst>
            <pc:docMk/>
            <pc:sldMk cId="4276328600" sldId="310"/>
            <ac:inkMk id="57" creationId="{8DC5B029-8EBA-4269-AAAB-3041D3A28975}"/>
          </ac:inkMkLst>
        </pc:inkChg>
        <pc:inkChg chg="add del">
          <ac:chgData name="Viet Anh Nguyen" userId="b95f61ff061388d5" providerId="LiveId" clId="{63A4074C-12D4-42CC-A380-9EE05C25C2F3}" dt="2022-01-19T08:44:00.444" v="2442"/>
          <ac:inkMkLst>
            <pc:docMk/>
            <pc:sldMk cId="4276328600" sldId="310"/>
            <ac:inkMk id="58" creationId="{01016D65-7BBA-40EE-8BBB-78A63435E8CE}"/>
          </ac:inkMkLst>
        </pc:inkChg>
        <pc:inkChg chg="add del">
          <ac:chgData name="Viet Anh Nguyen" userId="b95f61ff061388d5" providerId="LiveId" clId="{63A4074C-12D4-42CC-A380-9EE05C25C2F3}" dt="2022-01-19T08:44:00.444" v="2442"/>
          <ac:inkMkLst>
            <pc:docMk/>
            <pc:sldMk cId="4276328600" sldId="310"/>
            <ac:inkMk id="59" creationId="{4FD708C2-0028-43D0-AFC3-DB7355D71F9B}"/>
          </ac:inkMkLst>
        </pc:inkChg>
        <pc:inkChg chg="add">
          <ac:chgData name="Viet Anh Nguyen" userId="b95f61ff061388d5" providerId="LiveId" clId="{63A4074C-12D4-42CC-A380-9EE05C25C2F3}" dt="2022-01-19T08:44:00.444" v="2442"/>
          <ac:inkMkLst>
            <pc:docMk/>
            <pc:sldMk cId="4276328600" sldId="310"/>
            <ac:inkMk id="60" creationId="{185DA512-E4B7-4F15-8168-37B4754C9214}"/>
          </ac:inkMkLst>
        </pc:inkChg>
        <pc:inkChg chg="add">
          <ac:chgData name="Viet Anh Nguyen" userId="b95f61ff061388d5" providerId="LiveId" clId="{63A4074C-12D4-42CC-A380-9EE05C25C2F3}" dt="2022-01-19T08:44:00.444" v="2442"/>
          <ac:inkMkLst>
            <pc:docMk/>
            <pc:sldMk cId="4276328600" sldId="310"/>
            <ac:inkMk id="61" creationId="{4C990403-5785-46B5-93B4-680F4683BDE9}"/>
          </ac:inkMkLst>
        </pc:inkChg>
        <pc:inkChg chg="add">
          <ac:chgData name="Viet Anh Nguyen" userId="b95f61ff061388d5" providerId="LiveId" clId="{63A4074C-12D4-42CC-A380-9EE05C25C2F3}" dt="2022-01-19T08:44:00.444" v="2442"/>
          <ac:inkMkLst>
            <pc:docMk/>
            <pc:sldMk cId="4276328600" sldId="310"/>
            <ac:inkMk id="62" creationId="{0AB08F39-25D0-4098-8941-59A3196F73B9}"/>
          </ac:inkMkLst>
        </pc:inkChg>
      </pc:sldChg>
      <pc:sldChg chg="addSp delSp modSp new mod">
        <pc:chgData name="Viet Anh Nguyen" userId="b95f61ff061388d5" providerId="LiveId" clId="{63A4074C-12D4-42CC-A380-9EE05C25C2F3}" dt="2022-01-19T09:39:22.705" v="2942"/>
        <pc:sldMkLst>
          <pc:docMk/>
          <pc:sldMk cId="1573464537" sldId="311"/>
        </pc:sldMkLst>
        <pc:inkChg chg="add">
          <ac:chgData name="Viet Anh Nguyen" userId="b95f61ff061388d5" providerId="LiveId" clId="{63A4074C-12D4-42CC-A380-9EE05C25C2F3}" dt="2022-01-19T09:37:55.480" v="2865" actId="9405"/>
          <ac:inkMkLst>
            <pc:docMk/>
            <pc:sldMk cId="1573464537" sldId="311"/>
            <ac:inkMk id="2" creationId="{D3FC6B13-B80E-4390-BB6F-5FFC278360B3}"/>
          </ac:inkMkLst>
        </pc:inkChg>
        <pc:inkChg chg="add">
          <ac:chgData name="Viet Anh Nguyen" userId="b95f61ff061388d5" providerId="LiveId" clId="{63A4074C-12D4-42CC-A380-9EE05C25C2F3}" dt="2022-01-19T09:37:55.822" v="2866" actId="9405"/>
          <ac:inkMkLst>
            <pc:docMk/>
            <pc:sldMk cId="1573464537" sldId="311"/>
            <ac:inkMk id="3" creationId="{FAD6574B-DDC5-4EF7-B05A-5B924E996924}"/>
          </ac:inkMkLst>
        </pc:inkChg>
        <pc:inkChg chg="add del">
          <ac:chgData name="Viet Anh Nguyen" userId="b95f61ff061388d5" providerId="LiveId" clId="{63A4074C-12D4-42CC-A380-9EE05C25C2F3}" dt="2022-01-19T09:38:14.037" v="2871"/>
          <ac:inkMkLst>
            <pc:docMk/>
            <pc:sldMk cId="1573464537" sldId="311"/>
            <ac:inkMk id="4" creationId="{A9BF3139-68FC-4D6A-8BF1-8D0328EE3820}"/>
          </ac:inkMkLst>
        </pc:inkChg>
        <pc:inkChg chg="add del">
          <ac:chgData name="Viet Anh Nguyen" userId="b95f61ff061388d5" providerId="LiveId" clId="{63A4074C-12D4-42CC-A380-9EE05C25C2F3}" dt="2022-01-19T09:38:14.037" v="2871"/>
          <ac:inkMkLst>
            <pc:docMk/>
            <pc:sldMk cId="1573464537" sldId="311"/>
            <ac:inkMk id="5" creationId="{F45FEDF4-47A1-4BC3-9D1C-95DDC985EE29}"/>
          </ac:inkMkLst>
        </pc:inkChg>
        <pc:inkChg chg="add del">
          <ac:chgData name="Viet Anh Nguyen" userId="b95f61ff061388d5" providerId="LiveId" clId="{63A4074C-12D4-42CC-A380-9EE05C25C2F3}" dt="2022-01-19T09:38:14.037" v="2871"/>
          <ac:inkMkLst>
            <pc:docMk/>
            <pc:sldMk cId="1573464537" sldId="311"/>
            <ac:inkMk id="6" creationId="{24083D86-3B0B-419B-A38B-23F7A0505551}"/>
          </ac:inkMkLst>
        </pc:inkChg>
        <pc:inkChg chg="add del">
          <ac:chgData name="Viet Anh Nguyen" userId="b95f61ff061388d5" providerId="LiveId" clId="{63A4074C-12D4-42CC-A380-9EE05C25C2F3}" dt="2022-01-19T09:38:14.037" v="2871"/>
          <ac:inkMkLst>
            <pc:docMk/>
            <pc:sldMk cId="1573464537" sldId="311"/>
            <ac:inkMk id="7" creationId="{1332C5FA-AB35-4C87-AE7B-5318F0A4A967}"/>
          </ac:inkMkLst>
        </pc:inkChg>
        <pc:inkChg chg="add">
          <ac:chgData name="Viet Anh Nguyen" userId="b95f61ff061388d5" providerId="LiveId" clId="{63A4074C-12D4-42CC-A380-9EE05C25C2F3}" dt="2022-01-19T09:38:14.037" v="2871"/>
          <ac:inkMkLst>
            <pc:docMk/>
            <pc:sldMk cId="1573464537" sldId="311"/>
            <ac:inkMk id="8" creationId="{4B1095A0-C34A-4E85-B33B-FF32D3A22E27}"/>
          </ac:inkMkLst>
        </pc:inkChg>
        <pc:inkChg chg="add del">
          <ac:chgData name="Viet Anh Nguyen" userId="b95f61ff061388d5" providerId="LiveId" clId="{63A4074C-12D4-42CC-A380-9EE05C25C2F3}" dt="2022-01-19T09:38:21.694" v="2874"/>
          <ac:inkMkLst>
            <pc:docMk/>
            <pc:sldMk cId="1573464537" sldId="311"/>
            <ac:inkMk id="9" creationId="{A0541A07-BEB7-4183-95C9-9AF153EB902A}"/>
          </ac:inkMkLst>
        </pc:inkChg>
        <pc:inkChg chg="add del">
          <ac:chgData name="Viet Anh Nguyen" userId="b95f61ff061388d5" providerId="LiveId" clId="{63A4074C-12D4-42CC-A380-9EE05C25C2F3}" dt="2022-01-19T09:38:21.694" v="2874"/>
          <ac:inkMkLst>
            <pc:docMk/>
            <pc:sldMk cId="1573464537" sldId="311"/>
            <ac:inkMk id="10" creationId="{BC460D81-529C-4634-9700-9AB550089880}"/>
          </ac:inkMkLst>
        </pc:inkChg>
        <pc:inkChg chg="add">
          <ac:chgData name="Viet Anh Nguyen" userId="b95f61ff061388d5" providerId="LiveId" clId="{63A4074C-12D4-42CC-A380-9EE05C25C2F3}" dt="2022-01-19T09:38:21.694" v="2874"/>
          <ac:inkMkLst>
            <pc:docMk/>
            <pc:sldMk cId="1573464537" sldId="311"/>
            <ac:inkMk id="11" creationId="{A0F10A09-BB4A-4DC2-8C37-F8101B7CBD69}"/>
          </ac:inkMkLst>
        </pc:inkChg>
        <pc:inkChg chg="add del">
          <ac:chgData name="Viet Anh Nguyen" userId="b95f61ff061388d5" providerId="LiveId" clId="{63A4074C-12D4-42CC-A380-9EE05C25C2F3}" dt="2022-01-19T09:38:26.330" v="2878"/>
          <ac:inkMkLst>
            <pc:docMk/>
            <pc:sldMk cId="1573464537" sldId="311"/>
            <ac:inkMk id="12" creationId="{7C3D25EC-3401-4AFA-8B54-321934909A75}"/>
          </ac:inkMkLst>
        </pc:inkChg>
        <pc:inkChg chg="add del">
          <ac:chgData name="Viet Anh Nguyen" userId="b95f61ff061388d5" providerId="LiveId" clId="{63A4074C-12D4-42CC-A380-9EE05C25C2F3}" dt="2022-01-19T09:38:26.330" v="2878"/>
          <ac:inkMkLst>
            <pc:docMk/>
            <pc:sldMk cId="1573464537" sldId="311"/>
            <ac:inkMk id="13" creationId="{052E34ED-47B1-4470-A3E5-9BC5A86A6402}"/>
          </ac:inkMkLst>
        </pc:inkChg>
        <pc:inkChg chg="add del">
          <ac:chgData name="Viet Anh Nguyen" userId="b95f61ff061388d5" providerId="LiveId" clId="{63A4074C-12D4-42CC-A380-9EE05C25C2F3}" dt="2022-01-19T09:38:26.330" v="2878"/>
          <ac:inkMkLst>
            <pc:docMk/>
            <pc:sldMk cId="1573464537" sldId="311"/>
            <ac:inkMk id="14" creationId="{EC354DE1-7E38-4936-A196-95804F019E88}"/>
          </ac:inkMkLst>
        </pc:inkChg>
        <pc:inkChg chg="add">
          <ac:chgData name="Viet Anh Nguyen" userId="b95f61ff061388d5" providerId="LiveId" clId="{63A4074C-12D4-42CC-A380-9EE05C25C2F3}" dt="2022-01-19T09:38:26.330" v="2878"/>
          <ac:inkMkLst>
            <pc:docMk/>
            <pc:sldMk cId="1573464537" sldId="311"/>
            <ac:inkMk id="15" creationId="{FCE6511F-3C5D-4C58-82E0-FE8132670A40}"/>
          </ac:inkMkLst>
        </pc:inkChg>
        <pc:inkChg chg="add">
          <ac:chgData name="Viet Anh Nguyen" userId="b95f61ff061388d5" providerId="LiveId" clId="{63A4074C-12D4-42CC-A380-9EE05C25C2F3}" dt="2022-01-19T09:38:41.710" v="2879" actId="9405"/>
          <ac:inkMkLst>
            <pc:docMk/>
            <pc:sldMk cId="1573464537" sldId="311"/>
            <ac:inkMk id="16" creationId="{67111BCD-A06C-4D20-B523-E002086E59EC}"/>
          </ac:inkMkLst>
        </pc:inkChg>
        <pc:inkChg chg="add del">
          <ac:chgData name="Viet Anh Nguyen" userId="b95f61ff061388d5" providerId="LiveId" clId="{63A4074C-12D4-42CC-A380-9EE05C25C2F3}" dt="2022-01-19T09:38:44.736" v="2886"/>
          <ac:inkMkLst>
            <pc:docMk/>
            <pc:sldMk cId="1573464537" sldId="311"/>
            <ac:inkMk id="17" creationId="{B2ADD611-A5D8-4A6B-8501-51F6240C4A3A}"/>
          </ac:inkMkLst>
        </pc:inkChg>
        <pc:inkChg chg="add del">
          <ac:chgData name="Viet Anh Nguyen" userId="b95f61ff061388d5" providerId="LiveId" clId="{63A4074C-12D4-42CC-A380-9EE05C25C2F3}" dt="2022-01-19T09:38:44.736" v="2886"/>
          <ac:inkMkLst>
            <pc:docMk/>
            <pc:sldMk cId="1573464537" sldId="311"/>
            <ac:inkMk id="18" creationId="{B9B9AE2A-7F40-4015-9525-ED44D4271D40}"/>
          </ac:inkMkLst>
        </pc:inkChg>
        <pc:inkChg chg="add del">
          <ac:chgData name="Viet Anh Nguyen" userId="b95f61ff061388d5" providerId="LiveId" clId="{63A4074C-12D4-42CC-A380-9EE05C25C2F3}" dt="2022-01-19T09:38:44.736" v="2886"/>
          <ac:inkMkLst>
            <pc:docMk/>
            <pc:sldMk cId="1573464537" sldId="311"/>
            <ac:inkMk id="19" creationId="{AF34A0A0-D909-40A2-ADE8-3BB0E8ED7E3D}"/>
          </ac:inkMkLst>
        </pc:inkChg>
        <pc:inkChg chg="add del">
          <ac:chgData name="Viet Anh Nguyen" userId="b95f61ff061388d5" providerId="LiveId" clId="{63A4074C-12D4-42CC-A380-9EE05C25C2F3}" dt="2022-01-19T09:38:44.736" v="2886"/>
          <ac:inkMkLst>
            <pc:docMk/>
            <pc:sldMk cId="1573464537" sldId="311"/>
            <ac:inkMk id="20" creationId="{3DA57999-7F38-47B3-BA7B-C2F410C7815E}"/>
          </ac:inkMkLst>
        </pc:inkChg>
        <pc:inkChg chg="add del">
          <ac:chgData name="Viet Anh Nguyen" userId="b95f61ff061388d5" providerId="LiveId" clId="{63A4074C-12D4-42CC-A380-9EE05C25C2F3}" dt="2022-01-19T09:38:44.736" v="2886"/>
          <ac:inkMkLst>
            <pc:docMk/>
            <pc:sldMk cId="1573464537" sldId="311"/>
            <ac:inkMk id="21" creationId="{13F49FEA-8EAE-4113-871A-5D58866A5B12}"/>
          </ac:inkMkLst>
        </pc:inkChg>
        <pc:inkChg chg="add del">
          <ac:chgData name="Viet Anh Nguyen" userId="b95f61ff061388d5" providerId="LiveId" clId="{63A4074C-12D4-42CC-A380-9EE05C25C2F3}" dt="2022-01-19T09:38:44.736" v="2886"/>
          <ac:inkMkLst>
            <pc:docMk/>
            <pc:sldMk cId="1573464537" sldId="311"/>
            <ac:inkMk id="22" creationId="{DCCCF131-5827-432D-838E-D175B8AB524E}"/>
          </ac:inkMkLst>
        </pc:inkChg>
        <pc:inkChg chg="add del">
          <ac:chgData name="Viet Anh Nguyen" userId="b95f61ff061388d5" providerId="LiveId" clId="{63A4074C-12D4-42CC-A380-9EE05C25C2F3}" dt="2022-01-19T09:38:47.299" v="2889"/>
          <ac:inkMkLst>
            <pc:docMk/>
            <pc:sldMk cId="1573464537" sldId="311"/>
            <ac:inkMk id="23" creationId="{5FA0687E-FF9A-4EA4-9ECB-E1DCFF4A2AEB}"/>
          </ac:inkMkLst>
        </pc:inkChg>
        <pc:inkChg chg="add del">
          <ac:chgData name="Viet Anh Nguyen" userId="b95f61ff061388d5" providerId="LiveId" clId="{63A4074C-12D4-42CC-A380-9EE05C25C2F3}" dt="2022-01-19T09:38:47.299" v="2889"/>
          <ac:inkMkLst>
            <pc:docMk/>
            <pc:sldMk cId="1573464537" sldId="311"/>
            <ac:inkMk id="24" creationId="{0936A289-7433-473D-B88E-F55039074874}"/>
          </ac:inkMkLst>
        </pc:inkChg>
        <pc:inkChg chg="add del">
          <ac:chgData name="Viet Anh Nguyen" userId="b95f61ff061388d5" providerId="LiveId" clId="{63A4074C-12D4-42CC-A380-9EE05C25C2F3}" dt="2022-01-19T09:38:47.299" v="2889"/>
          <ac:inkMkLst>
            <pc:docMk/>
            <pc:sldMk cId="1573464537" sldId="311"/>
            <ac:inkMk id="25" creationId="{BE8B7E94-E104-4FB5-94F1-B2DE55933E8D}"/>
          </ac:inkMkLst>
        </pc:inkChg>
        <pc:inkChg chg="add del">
          <ac:chgData name="Viet Anh Nguyen" userId="b95f61ff061388d5" providerId="LiveId" clId="{63A4074C-12D4-42CC-A380-9EE05C25C2F3}" dt="2022-01-19T09:38:50.284" v="2898"/>
          <ac:inkMkLst>
            <pc:docMk/>
            <pc:sldMk cId="1573464537" sldId="311"/>
            <ac:inkMk id="26" creationId="{0947F3A9-B3E6-4B6A-A739-D90772D5F701}"/>
          </ac:inkMkLst>
        </pc:inkChg>
        <pc:inkChg chg="add del">
          <ac:chgData name="Viet Anh Nguyen" userId="b95f61ff061388d5" providerId="LiveId" clId="{63A4074C-12D4-42CC-A380-9EE05C25C2F3}" dt="2022-01-19T09:38:50.284" v="2898"/>
          <ac:inkMkLst>
            <pc:docMk/>
            <pc:sldMk cId="1573464537" sldId="311"/>
            <ac:inkMk id="27" creationId="{A304B8B0-C614-4C5E-85B6-D86A0015566C}"/>
          </ac:inkMkLst>
        </pc:inkChg>
        <pc:inkChg chg="add del">
          <ac:chgData name="Viet Anh Nguyen" userId="b95f61ff061388d5" providerId="LiveId" clId="{63A4074C-12D4-42CC-A380-9EE05C25C2F3}" dt="2022-01-19T09:38:50.284" v="2898"/>
          <ac:inkMkLst>
            <pc:docMk/>
            <pc:sldMk cId="1573464537" sldId="311"/>
            <ac:inkMk id="28" creationId="{75C1CDF0-26C5-4E3C-86DC-9381181AA996}"/>
          </ac:inkMkLst>
        </pc:inkChg>
        <pc:inkChg chg="add del">
          <ac:chgData name="Viet Anh Nguyen" userId="b95f61ff061388d5" providerId="LiveId" clId="{63A4074C-12D4-42CC-A380-9EE05C25C2F3}" dt="2022-01-19T09:38:50.284" v="2898"/>
          <ac:inkMkLst>
            <pc:docMk/>
            <pc:sldMk cId="1573464537" sldId="311"/>
            <ac:inkMk id="29" creationId="{BF6B8880-A0DF-4C05-9847-550AEBCFEE9F}"/>
          </ac:inkMkLst>
        </pc:inkChg>
        <pc:inkChg chg="add del">
          <ac:chgData name="Viet Anh Nguyen" userId="b95f61ff061388d5" providerId="LiveId" clId="{63A4074C-12D4-42CC-A380-9EE05C25C2F3}" dt="2022-01-19T09:38:50.284" v="2898"/>
          <ac:inkMkLst>
            <pc:docMk/>
            <pc:sldMk cId="1573464537" sldId="311"/>
            <ac:inkMk id="30" creationId="{50FD1915-D4CF-40C7-944E-762442320144}"/>
          </ac:inkMkLst>
        </pc:inkChg>
        <pc:inkChg chg="add del">
          <ac:chgData name="Viet Anh Nguyen" userId="b95f61ff061388d5" providerId="LiveId" clId="{63A4074C-12D4-42CC-A380-9EE05C25C2F3}" dt="2022-01-19T09:38:50.284" v="2898"/>
          <ac:inkMkLst>
            <pc:docMk/>
            <pc:sldMk cId="1573464537" sldId="311"/>
            <ac:inkMk id="31" creationId="{F888E21C-A057-4B66-892A-703403E80B96}"/>
          </ac:inkMkLst>
        </pc:inkChg>
        <pc:inkChg chg="add del">
          <ac:chgData name="Viet Anh Nguyen" userId="b95f61ff061388d5" providerId="LiveId" clId="{63A4074C-12D4-42CC-A380-9EE05C25C2F3}" dt="2022-01-19T09:38:50.284" v="2898"/>
          <ac:inkMkLst>
            <pc:docMk/>
            <pc:sldMk cId="1573464537" sldId="311"/>
            <ac:inkMk id="32" creationId="{63852947-A094-49B4-B258-F0DA76D81CC3}"/>
          </ac:inkMkLst>
        </pc:inkChg>
        <pc:inkChg chg="add del">
          <ac:chgData name="Viet Anh Nguyen" userId="b95f61ff061388d5" providerId="LiveId" clId="{63A4074C-12D4-42CC-A380-9EE05C25C2F3}" dt="2022-01-19T09:38:50.284" v="2898"/>
          <ac:inkMkLst>
            <pc:docMk/>
            <pc:sldMk cId="1573464537" sldId="311"/>
            <ac:inkMk id="33" creationId="{5B3221BE-80AA-4F79-896A-366A457C7CD2}"/>
          </ac:inkMkLst>
        </pc:inkChg>
        <pc:inkChg chg="add del">
          <ac:chgData name="Viet Anh Nguyen" userId="b95f61ff061388d5" providerId="LiveId" clId="{63A4074C-12D4-42CC-A380-9EE05C25C2F3}" dt="2022-01-19T09:38:50.284" v="2898"/>
          <ac:inkMkLst>
            <pc:docMk/>
            <pc:sldMk cId="1573464537" sldId="311"/>
            <ac:inkMk id="34" creationId="{E96945F7-DF0D-4356-9F08-0D0C6075A3EA}"/>
          </ac:inkMkLst>
        </pc:inkChg>
        <pc:inkChg chg="add del">
          <ac:chgData name="Viet Anh Nguyen" userId="b95f61ff061388d5" providerId="LiveId" clId="{63A4074C-12D4-42CC-A380-9EE05C25C2F3}" dt="2022-01-19T09:38:51.362" v="2901"/>
          <ac:inkMkLst>
            <pc:docMk/>
            <pc:sldMk cId="1573464537" sldId="311"/>
            <ac:inkMk id="35" creationId="{51FDB9CB-DCFF-49F6-822C-7215D0FBAA4E}"/>
          </ac:inkMkLst>
        </pc:inkChg>
        <pc:inkChg chg="add del">
          <ac:chgData name="Viet Anh Nguyen" userId="b95f61ff061388d5" providerId="LiveId" clId="{63A4074C-12D4-42CC-A380-9EE05C25C2F3}" dt="2022-01-19T09:38:51.362" v="2901"/>
          <ac:inkMkLst>
            <pc:docMk/>
            <pc:sldMk cId="1573464537" sldId="311"/>
            <ac:inkMk id="36" creationId="{54BBF0EE-FCE8-4CD8-A78F-4BE9C7921B89}"/>
          </ac:inkMkLst>
        </pc:inkChg>
        <pc:inkChg chg="add del">
          <ac:chgData name="Viet Anh Nguyen" userId="b95f61ff061388d5" providerId="LiveId" clId="{63A4074C-12D4-42CC-A380-9EE05C25C2F3}" dt="2022-01-19T09:38:51.362" v="2901"/>
          <ac:inkMkLst>
            <pc:docMk/>
            <pc:sldMk cId="1573464537" sldId="311"/>
            <ac:inkMk id="37" creationId="{EB6F8554-70CF-41FB-845F-51FC2B1A6BEC}"/>
          </ac:inkMkLst>
        </pc:inkChg>
        <pc:inkChg chg="add mod">
          <ac:chgData name="Viet Anh Nguyen" userId="b95f61ff061388d5" providerId="LiveId" clId="{63A4074C-12D4-42CC-A380-9EE05C25C2F3}" dt="2022-01-19T09:38:54.930" v="2902"/>
          <ac:inkMkLst>
            <pc:docMk/>
            <pc:sldMk cId="1573464537" sldId="311"/>
            <ac:inkMk id="38" creationId="{1A278D47-6DEE-487D-9E87-33655BEEF346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39" creationId="{D951118E-8A93-486E-8F89-C71C6A81DBE0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0" creationId="{2FF96740-C4DF-4EF9-A702-646C356B9A67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1" creationId="{3A5E0E85-9074-4ABF-9FA6-F6CC2DCFBA4F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2" creationId="{FA7F4BF7-DD71-4999-9380-B793DE77B5DE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3" creationId="{005C640C-A11C-4C0E-807F-FF50DD720C98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4" creationId="{30563787-9732-4D06-87F2-374709401BAE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5" creationId="{F98C3638-89D6-448B-8DAE-3E68D50BDD04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6" creationId="{3F296000-3FFD-4A37-AC92-10B79A8C153C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7" creationId="{E7A917A2-4572-47AA-8822-C12B189E19C2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8" creationId="{80AD18EE-E23E-4D5F-9C09-8DA4BE4E3C6A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49" creationId="{EF806A18-9BE0-4C85-853E-40744DB8EEFF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0" creationId="{B1F65D04-F438-4008-8BEB-9807BC806FEA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1" creationId="{5C7662EC-95A4-42BC-9405-A91528F14DAF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2" creationId="{61F58BE0-EA0F-4757-A438-9E611F78199F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3" creationId="{878FC3CB-108A-4E56-A25F-EBB84BA8C6E9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4" creationId="{5BEFBDC8-37D0-4C7A-AAF1-18F4514C750C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5" creationId="{690669A9-FD60-4758-9111-6B1E075A1E31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6" creationId="{F6B8126D-0F46-4B62-BA8D-9959088D905F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7" creationId="{4565EBC0-6B0F-4611-BC13-A1AD09ED976F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8" creationId="{EB41A773-354E-471B-AE44-7FB5AF10B640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59" creationId="{5DD87C71-A604-4CB7-99FD-B03B942F8744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60" creationId="{30182F76-B358-4BFF-8820-226A452C1E41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61" creationId="{4D7D04BF-A816-498B-B89A-D862D9C2E24C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62" creationId="{99018118-A208-4A84-ACB0-37284F22B0CE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63" creationId="{7255B37C-C718-409B-B680-0CB5656AF969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64" creationId="{1C3CDEFE-A081-4AB7-9F26-E06CD1DBD7BA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65" creationId="{12C55E35-2FBF-4163-A16F-2BD30461B252}"/>
          </ac:inkMkLst>
        </pc:inkChg>
        <pc:inkChg chg="add del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66" creationId="{232F9D98-8E7D-4C08-9162-1CD2B09BAB43}"/>
          </ac:inkMkLst>
        </pc:inkChg>
        <pc:inkChg chg="add">
          <ac:chgData name="Viet Anh Nguyen" userId="b95f61ff061388d5" providerId="LiveId" clId="{63A4074C-12D4-42CC-A380-9EE05C25C2F3}" dt="2022-01-19T09:39:03.970" v="2925"/>
          <ac:inkMkLst>
            <pc:docMk/>
            <pc:sldMk cId="1573464537" sldId="311"/>
            <ac:inkMk id="67" creationId="{EE7B2532-9991-4F6A-849A-6CDD75FA6996}"/>
          </ac:inkMkLst>
        </pc:inkChg>
        <pc:inkChg chg="add">
          <ac:chgData name="Viet Anh Nguyen" userId="b95f61ff061388d5" providerId="LiveId" clId="{63A4074C-12D4-42CC-A380-9EE05C25C2F3}" dt="2022-01-19T09:39:05.178" v="2926" actId="9405"/>
          <ac:inkMkLst>
            <pc:docMk/>
            <pc:sldMk cId="1573464537" sldId="311"/>
            <ac:inkMk id="68" creationId="{9BC48B67-DF7C-4B3C-94E7-0F645BD3E33C}"/>
          </ac:inkMkLst>
        </pc:inkChg>
        <pc:inkChg chg="add">
          <ac:chgData name="Viet Anh Nguyen" userId="b95f61ff061388d5" providerId="LiveId" clId="{63A4074C-12D4-42CC-A380-9EE05C25C2F3}" dt="2022-01-19T09:39:06.555" v="2927" actId="9405"/>
          <ac:inkMkLst>
            <pc:docMk/>
            <pc:sldMk cId="1573464537" sldId="311"/>
            <ac:inkMk id="69" creationId="{0A5230FA-C17B-48AF-A2BE-C36BA20D6143}"/>
          </ac:inkMkLst>
        </pc:inkChg>
        <pc:inkChg chg="add">
          <ac:chgData name="Viet Anh Nguyen" userId="b95f61ff061388d5" providerId="LiveId" clId="{63A4074C-12D4-42CC-A380-9EE05C25C2F3}" dt="2022-01-19T09:39:06.755" v="2928" actId="9405"/>
          <ac:inkMkLst>
            <pc:docMk/>
            <pc:sldMk cId="1573464537" sldId="311"/>
            <ac:inkMk id="70" creationId="{09752885-678F-4069-9C24-D62925150A38}"/>
          </ac:inkMkLst>
        </pc:inkChg>
        <pc:inkChg chg="add del">
          <ac:chgData name="Viet Anh Nguyen" userId="b95f61ff061388d5" providerId="LiveId" clId="{63A4074C-12D4-42CC-A380-9EE05C25C2F3}" dt="2022-01-19T09:39:16.338" v="2932"/>
          <ac:inkMkLst>
            <pc:docMk/>
            <pc:sldMk cId="1573464537" sldId="311"/>
            <ac:inkMk id="71" creationId="{D7613C31-34C9-4930-AF27-8B6FA68E80E6}"/>
          </ac:inkMkLst>
        </pc:inkChg>
        <pc:inkChg chg="add del">
          <ac:chgData name="Viet Anh Nguyen" userId="b95f61ff061388d5" providerId="LiveId" clId="{63A4074C-12D4-42CC-A380-9EE05C25C2F3}" dt="2022-01-19T09:39:16.338" v="2932"/>
          <ac:inkMkLst>
            <pc:docMk/>
            <pc:sldMk cId="1573464537" sldId="311"/>
            <ac:inkMk id="72" creationId="{57FC150D-F253-41F5-A93F-DF8AE08AD943}"/>
          </ac:inkMkLst>
        </pc:inkChg>
        <pc:inkChg chg="add">
          <ac:chgData name="Viet Anh Nguyen" userId="b95f61ff061388d5" providerId="LiveId" clId="{63A4074C-12D4-42CC-A380-9EE05C25C2F3}" dt="2022-01-19T09:39:15.675" v="2931" actId="9405"/>
          <ac:inkMkLst>
            <pc:docMk/>
            <pc:sldMk cId="1573464537" sldId="311"/>
            <ac:inkMk id="73" creationId="{39CC89E6-6A1A-48D7-B5D8-5EA497B904C5}"/>
          </ac:inkMkLst>
        </pc:inkChg>
        <pc:inkChg chg="add">
          <ac:chgData name="Viet Anh Nguyen" userId="b95f61ff061388d5" providerId="LiveId" clId="{63A4074C-12D4-42CC-A380-9EE05C25C2F3}" dt="2022-01-19T09:39:16.338" v="2932"/>
          <ac:inkMkLst>
            <pc:docMk/>
            <pc:sldMk cId="1573464537" sldId="311"/>
            <ac:inkMk id="74" creationId="{B7834BD7-EB11-40FB-A03A-9F677EBB60E3}"/>
          </ac:inkMkLst>
        </pc:inkChg>
        <pc:inkChg chg="add del">
          <ac:chgData name="Viet Anh Nguyen" userId="b95f61ff061388d5" providerId="LiveId" clId="{63A4074C-12D4-42CC-A380-9EE05C25C2F3}" dt="2022-01-19T09:39:17.935" v="2935"/>
          <ac:inkMkLst>
            <pc:docMk/>
            <pc:sldMk cId="1573464537" sldId="311"/>
            <ac:inkMk id="75" creationId="{C5589E7C-7054-4D9E-85D7-BCEC659879BB}"/>
          </ac:inkMkLst>
        </pc:inkChg>
        <pc:inkChg chg="add del">
          <ac:chgData name="Viet Anh Nguyen" userId="b95f61ff061388d5" providerId="LiveId" clId="{63A4074C-12D4-42CC-A380-9EE05C25C2F3}" dt="2022-01-19T09:39:17.935" v="2935"/>
          <ac:inkMkLst>
            <pc:docMk/>
            <pc:sldMk cId="1573464537" sldId="311"/>
            <ac:inkMk id="76" creationId="{E3DE54AF-2D27-4E4E-98EC-2DD672569D2E}"/>
          </ac:inkMkLst>
        </pc:inkChg>
        <pc:inkChg chg="add">
          <ac:chgData name="Viet Anh Nguyen" userId="b95f61ff061388d5" providerId="LiveId" clId="{63A4074C-12D4-42CC-A380-9EE05C25C2F3}" dt="2022-01-19T09:39:17.935" v="2935"/>
          <ac:inkMkLst>
            <pc:docMk/>
            <pc:sldMk cId="1573464537" sldId="311"/>
            <ac:inkMk id="77" creationId="{B8D4EB8B-56EA-4145-82E8-C366C43B0CCA}"/>
          </ac:inkMkLst>
        </pc:inkChg>
        <pc:inkChg chg="add del">
          <ac:chgData name="Viet Anh Nguyen" userId="b95f61ff061388d5" providerId="LiveId" clId="{63A4074C-12D4-42CC-A380-9EE05C25C2F3}" dt="2022-01-19T09:39:20.466" v="2938"/>
          <ac:inkMkLst>
            <pc:docMk/>
            <pc:sldMk cId="1573464537" sldId="311"/>
            <ac:inkMk id="78" creationId="{E091B29C-E5D8-459B-80BD-5EFFBE206CF8}"/>
          </ac:inkMkLst>
        </pc:inkChg>
        <pc:inkChg chg="add del">
          <ac:chgData name="Viet Anh Nguyen" userId="b95f61ff061388d5" providerId="LiveId" clId="{63A4074C-12D4-42CC-A380-9EE05C25C2F3}" dt="2022-01-19T09:39:20.466" v="2938"/>
          <ac:inkMkLst>
            <pc:docMk/>
            <pc:sldMk cId="1573464537" sldId="311"/>
            <ac:inkMk id="79" creationId="{B21F2169-CB8A-4F28-9B10-8DC4A7E79539}"/>
          </ac:inkMkLst>
        </pc:inkChg>
        <pc:inkChg chg="add del">
          <ac:chgData name="Viet Anh Nguyen" userId="b95f61ff061388d5" providerId="LiveId" clId="{63A4074C-12D4-42CC-A380-9EE05C25C2F3}" dt="2022-01-19T09:39:22.705" v="2942"/>
          <ac:inkMkLst>
            <pc:docMk/>
            <pc:sldMk cId="1573464537" sldId="311"/>
            <ac:inkMk id="80" creationId="{A6E77737-EE2E-49A6-A606-206E5F0F6FB7}"/>
          </ac:inkMkLst>
        </pc:inkChg>
        <pc:inkChg chg="add del">
          <ac:chgData name="Viet Anh Nguyen" userId="b95f61ff061388d5" providerId="LiveId" clId="{63A4074C-12D4-42CC-A380-9EE05C25C2F3}" dt="2022-01-19T09:39:22.705" v="2942"/>
          <ac:inkMkLst>
            <pc:docMk/>
            <pc:sldMk cId="1573464537" sldId="311"/>
            <ac:inkMk id="81" creationId="{357D533A-46EC-4418-A7DC-97A198328CF5}"/>
          </ac:inkMkLst>
        </pc:inkChg>
        <pc:inkChg chg="add del">
          <ac:chgData name="Viet Anh Nguyen" userId="b95f61ff061388d5" providerId="LiveId" clId="{63A4074C-12D4-42CC-A380-9EE05C25C2F3}" dt="2022-01-19T09:39:22.705" v="2942"/>
          <ac:inkMkLst>
            <pc:docMk/>
            <pc:sldMk cId="1573464537" sldId="311"/>
            <ac:inkMk id="82" creationId="{2F3758DC-04D4-4336-B046-D73A075E4E11}"/>
          </ac:inkMkLst>
        </pc:inkChg>
        <pc:inkChg chg="add del">
          <ac:chgData name="Viet Anh Nguyen" userId="b95f61ff061388d5" providerId="LiveId" clId="{63A4074C-12D4-42CC-A380-9EE05C25C2F3}" dt="2022-01-19T09:39:22.705" v="2942"/>
          <ac:inkMkLst>
            <pc:docMk/>
            <pc:sldMk cId="1573464537" sldId="311"/>
            <ac:inkMk id="83" creationId="{0D364B81-FA45-4031-9AD5-AD7E2D5FD7DD}"/>
          </ac:inkMkLst>
        </pc:inkChg>
        <pc:inkChg chg="add">
          <ac:chgData name="Viet Anh Nguyen" userId="b95f61ff061388d5" providerId="LiveId" clId="{63A4074C-12D4-42CC-A380-9EE05C25C2F3}" dt="2022-01-19T09:39:22.705" v="2942"/>
          <ac:inkMkLst>
            <pc:docMk/>
            <pc:sldMk cId="1573464537" sldId="311"/>
            <ac:inkMk id="84" creationId="{6C3C3E97-F29E-4504-A527-52592399D40C}"/>
          </ac:inkMkLst>
        </pc:ink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5:58:37.945"/>
    </inkml:context>
    <inkml:brush xml:id="br0">
      <inkml:brushProperty name="width" value="0.07938" units="cm"/>
      <inkml:brushProperty name="height" value="0.07938" units="cm"/>
      <inkml:brushProperty name="color" value="#7030A0"/>
      <inkml:brushProperty name="fitToCurve" value="1"/>
    </inkml:brush>
  </inkml:definitions>
  <inkml:trace contextRef="#ctx0" brushRef="#br0">682 60 1728 0,'0'0'352'15,"0"0"-158"-15,0 0 13 16,0 0 100-16,-223 22-122 15,140 48-25-15,-8 24-121 16,-4 21 24-16,14 10 27 16,15 3-44-16,30-7-13 15,29 1-11-15,11-14-21 16,57-9-2-16,33-22-2 16,28-17-42-16,8-27 21 15,9-26-16-15,-7-7 10 16,-12-35 0-16,-15-39 30 15,-20-21 37-15,-31-27-36 16,-32-42 44-16,-22 10 10 0,-22-10-43 16,-44 10 47-16,-7 46-53 15,-7 7 0-15,4 41-6 16,10 60-96-16,19 13-181 16,25 29-857-16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0:21.89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369 81 1549 0,'0'0'239'15,"0"0"-150"-15,0 0 47 16,0 0 108-16,0 0-72 0,0 0-54 15,0 0-19 1,-44-59 21-16,29 59 26 16,-7 0-49-16,-7 0-43 0,-8 23 0 15,-2 13-33-15,-1 22 21 16,-4 6-15-16,8 15-18 16,6 3 19-16,13 0-22 15,5 0 3-15,12-7-7 16,0-1 4-16,19-16-5 15,21-6-1-15,14-13-7 16,9-12-1-16,6-17-40 16,-5-10 11-16,2-10 10 15,-12-33 19-15,-10-13 7 16,-10-16 2-16,-24-7 4 16,-10-10 36-16,0-2-13 0,-25 5-10 15,-16 11-1-15,-1 16 5 16,2 23 14-16,6 17-36 15,13 19-49-15,21 10-65 16,0 25-354-16,7 7-343 0</inkml:trace>
  <inkml:trace contextRef="#ctx0" brushRef="#br0" timeOffset="206">878 866 2335 0,'0'0'456'0,"0"0"-384"16,0 0 95-16,0 0-26 16,0 0-141-16,0 0-23 15,0 0-230-15,27-40-485 0</inkml:trace>
  <inkml:trace contextRef="#ctx0" brushRef="#br0" timeOffset="556">1276 643 1852 0,'0'0'363'16,"0"0"-260"-16,0 0-48 0,0 0 119 16,0 0-43-16,135-224-90 15,-98 153-18-15,-1-5 1 16,-6 3 53-16,-4 14 37 16,-13 17-16-16,-4 15-14 15,-6 19 15-15,-3 8-28 16,0 3-9-16,0 39-32 15,0 19-16-15,0 19 20 16,0 8-33-16,0 5 0 16,0-5 17-16,0-6-18 0,0-10-1 15,0-3-23 1,0-16-31-16,13-11-89 0,9-18-316 16,0-15-353-16</inkml:trace>
  <inkml:trace contextRef="#ctx0" brushRef="#br0" timeOffset="1112">2006 98 1877 0,'0'0'477'0,"0"0"-400"0,0 0 9 16,0 0 110-1,0 0-22-15,0 0-113 0,186-85-37 16,-138 80-3-16,-1 5-14 16,0 0 7-16,1 0-8 15,-9 0-6-15,-5 0 9 16,-12 0-9-16,-16 0 0 16,-6 0 16-16,0 0 68 15,-18 0-12-15,-21 0-50 16,-17 0-11-16,-2 0 3 15,-1 0-14-15,-2 0 0 16,6 0 10-16,4 0-1 16,7 12 15-16,8 4-16 15,6 7-7-15,8-1 1 16,8 8-2-16,6 7 0 0,8-2 0 16,0 2 2-16,0 1-4 15,22-4 2-15,15-3 0 16,7-3 8-16,0-5-8 15,7-6-1-15,-4 2 1 16,1-3 0-16,-4 4-6 16,3 6 6-16,-7 4 0 15,-4 6 6-15,-7 6-5 16,-11 0 9-16,-18 6 7 16,0-3-2-16,-22 4 12 15,-32-3-27-15,-5-11-24 16,2-4 7-16,2-18-47 0,3-13-125 15,16 0-308-15,8-23-591 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14.25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0 770 1781 0,'0'0'396'0,"0"0"-289"0,0 0 53 16,0 0 33-16,0 0-68 15,0 0-55-15,76-59-47 16,-25 13-1-16,-1-13 8 16,-2-11-21-16,-4 1 22 15,-7-3-30-15,-12 4-1 0,-9 12 77 16,-6 11 0-1,-7 15 27-15,0 14-52 0,-3 9 7 16,0 7 23-16,0 0-63 16,0 29-2-16,0 28-17 15,0 24 6-15,4 17 15 16,-4 10-21-16,0-3 1 16,0-3 11-16,0-13-12 15,0-14-1-15,0-12 0 16,0-14-30-16,0-15 7 15,0-24-136-15,5-10-315 16,5 0-399-16</inkml:trace>
  <inkml:trace contextRef="#ctx0" brushRef="#br0" timeOffset="272">550 0 529 0,'0'0'1954'16,"0"0"-1605"-16,0 0-261 15,0 0 70-15,0 0 21 16,0 0-75-16,145 202-27 16,-89-113-35-16,-2 12 7 15,-7 11-5-15,-18 10-23 16,-14 2 25-16,-15 8-46 15,-3-9 0-15,-38-4-21 0,1-16-57 16,-11-16-58 0,15-27-475-16,11-27-1803 0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21.54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463 719 1724 0,'0'0'353'0,"0"0"-152"0,0 0-44 16,0 0 54-16,0 0 19 15,-201-116-64-15,138 116-98 16,2 4-35-16,5 31 5 16,18 12-26-16,7 9 9 15,18 5-21-15,13 1-9 16,0 1 3-16,25-7 6 16,26-13-39-16,11-10-35 15,11-20-114-15,3-13 1 16,5-7-54-16,-8-42-22 15,-12-23 70-15,-10-17 82 16,-14-12 73-16,-15-17 38 16,-15-10 33-16,-7-4 122 15,0 4 49-15,-11 20 26 0,-7 26-22 16,-1 34-2-16,12 34-10 16,4 14-70-16,3 59-84 15,0 39 28-15,3 30-36 16,19 20-23-16,0 3-2 15,0-4 0-15,0-10-2 16,-8-18-7-16,1-23-104 16,0-34-39-16,-8-38-181 15,0-24-468-15,-7 0-1148 0</inkml:trace>
  <inkml:trace contextRef="#ctx0" brushRef="#br0" timeOffset="168">91 206 345 0,'0'0'2098'0,"0"0"-1851"15,0 0-166-15,0 0 63 16,189 23-31-16,-91-19-113 16,63-4-26-16,-26 0-191 15,-15 0-534-15</inkml:trace>
  <inkml:trace contextRef="#ctx0" brushRef="#br0" timeOffset="427">1498 594 2328 0,'0'0'536'0,"0"0"-385"15,0 0 29-15,-201-24-29 16,140 38-69-16,5 33-64 16,17 20 11-16,9 17-1 15,20 7-27-15,10 1 25 16,13-4-26-16,43-13 0 16,17-22 0-16,21-27-46 15,67-33-61-15,-26-35-359 16,-11-12-447-16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20.53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54 0 1476 0,'0'0'977'16,"0"0"-783"-16,0 0-132 16,0 0 122-16,0 203-20 15,0-110-23-15,0 3-93 16,-7 4 8-16,-1-8-4 15,-3-7-39-15,5-12 17 16,-6-17-30-16,8-18 0 0,-2-17 10 16,6-21-10-1,0 0-12-15,0-17-9 0,6-32-43 16,27-17 32-16,14-15-35 16,16-9-37-16,2 1 3 15,1 7-12-15,-5 21 75 16,-8 12 27-16,-18 14 11 15,-13 24 67-15,-18 3 37 16,-4 8 53-16,-4 0-22 16,-33 31-85-16,-5 11-2 15,-6 7-9-15,4 10-9 16,11 1 20-16,11-2-49 0,18-2-1 16,4-4 0-1,0 1 12-15,29-4-12 0,8-2 0 16,0-5 6-16,2-2-21 15,2-11 15-15,-1-2-51 16,-4-16-57-16,20-11-157 16,-17 0-442-16,-2-19-801 0</inkml:trace>
  <inkml:trace contextRef="#ctx0" brushRef="#br0" timeOffset="316">937 214 2065 0,'0'0'677'0,"0"0"-514"15,0 0-8-15,0 0 79 16,0 0-66-16,0 0-69 16,0 0-66-16,-186 178 36 15,182-94-58-15,4 1-10 16,14-2 20-16,30-12-21 15,18-15-15-15,8-20-9 16,6-26-31-16,-4-10 37 16,-9-30-27-16,-19-32 37 15,-22-19 8-15,-19-12 1 16,-3-5 20-16,-30-1 0 16,-24 11-14-16,-12 16-7 15,-10 14-22-15,13 18-187 0,21 17-808 16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18.29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442 67 1876 0,'0'0'498'15,"0"0"-363"-15,0 0 105 16,0 0-1-16,0 0-101 16,0 0-65-16,-225-37 1 15,174 74-28-15,-2 12-4 16,11 13-3-16,8 14-20 15,16 5-2-15,11 8-11 0,7 6-6 16,0-1 12 0,37 0-12-16,10-13-18 0,18-20 7 15,9-17-29-15,6-28 5 16,-1-16-18-16,-4-5 15 16,-15-45 20-16,-9-16-4 15,-20-15 22-15,-18-15 3 16,-13-12 19-16,0-8 41 15,-25 8-17-15,-11 17-11 16,-1 19 5-16,12 23-39 16,9 25-1-16,16 24-90 15,0 0-275-15,16 15-623 0</inkml:trace>
  <inkml:trace contextRef="#ctx0" brushRef="#br0" timeOffset="614">1098 519 1932 0,'0'0'496'16,"0"0"-425"-16,0 0-31 15,0 0 99-15,0 0 16 16,0 0-115-16,0 0-39 0,179-146-1 15,-128 86-7 1,-4-6 5-16,-6 0 2 0,-13 7 0 16,-6 9 72-16,-10 12-9 15,-12 13 10-15,0 16-10 16,0 9 1-16,0 0 16 16,0 46-50-16,0 24-29 15,0 21 47-15,0 15-47 16,0 2 14-16,0-2-15 15,0-12 10-15,0-12-10 16,0-13 0-16,7-16-68 16,8-24-93-16,-5-13-402 15,2-16-435-15</inkml:trace>
  <inkml:trace contextRef="#ctx0" brushRef="#br0" timeOffset="1060">1842 236 1979 0,'0'0'518'0,"0"0"-414"16,0 0 30-16,0 0 114 15,0 0-91-15,0 0-80 16,0 0-41-16,128-124-14 16,-70 108 29-16,5 9-24 15,-3 7-9-15,-4 0 22 16,-12 33-29-16,-15 16 16 16,-19 13 3-16,-10 13-18 15,-3 9 31-15,-36 4-43 16,-14 1 8-16,3-8 14 15,-1-12-22-15,10-13-1 16,13-20 1-16,12-10 0 16,13-9 3-16,3-4-3 0,0 0-1 15,15 0-8 1,17 1 9-16,9-2-1 0,6-5-11 16,4 3-48-16,8-6 16 15,33-4-191-15,-16 0-412 16,-4 0-397-16</inkml:trace>
  <inkml:trace contextRef="#ctx0" brushRef="#br0" timeOffset="1555">2889 273 2331 0,'0'0'556'0,"0"0"-480"0,0 0-13 16,0 0 139 0,0 0-88-16,0 0-78 0,116-173-12 15,-61 169-23-15,4 4 21 16,-8 9-15-16,-11 35-6 16,-14 7 33-16,-20 12-33 15,-6 3 8-15,0-1-6 16,-32-9 6-16,-5-7 6 15,-7-17-15-15,8-8 1 16,3-10 17-16,7-12-12 16,8-2-6-16,11 0 0 15,7 0 9-15,0 0-18 16,3 0 9-16,26 0-12 16,12 0 3-16,6 4 9 0,0 22-15 15,4 7 5-15,1 9 10 16,-1 8 0-16,-3-1 0 15,-4-3 0-15,-12-6 7 16,-17-15-5-16,-15-4 11 16,0-6 22-16,-41-4-26 15,-9-8 28-15,-13-3-17 16,-3 0-10-16,5 0 21 16,2 0-31-16,20-8-18 15,24-20-100-15,15-2-231 16,0 0-1109-16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17.26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399 432 1627 0,'0'0'518'15,"0"0"-392"-15,0 0 23 0,0 0 98 16,0 0-51-16,0 0-68 16,-161-120-71-16,114 120-56 15,3 0 26-15,3 9-27 16,6 28-2-16,4 8-5 16,6 14 7-16,15 6-2 15,6 7 1-15,4 2-4 16,4-6-12-16,28-8-12 15,8-8-31-15,8-10 21 16,-1-2 4-16,4-11 5 16,-7 1 18-16,-4-1 12 15,-14-6-12-15,-11 4 12 0,-15 2 0 16,0 4 7-16,-19 6 17 16,-25 0-12-1,-10 4 5-15,-2-9-16 0,6-9 25 16,14-9-26-16,9-16 0 15,20 0 0-15,7-35-183 16,29-14-278-16,15-7-347 0</inkml:trace>
  <inkml:trace contextRef="#ctx0" brushRef="#br0" timeOffset="293">740 736 2009 0,'0'0'508'0,"0"0"-429"16,0 0 9-16,-42 176 115 16,27-107-59-16,15-4-107 15,0 1-25-15,0-7-6 16,29-11-5-16,11-7-2 16,8-19-37-16,2-17-40 15,4-5-8-15,-1-27 48 16,-11-28 29-16,-8-13 9 15,-15-6 0-15,-19 2 56 16,0 6-3-16,0 14 4 16,-26 11 7-16,-8 12-64 15,-1 9-34-15,-13 4-153 16,8 7-356-16,11 1-302 0</inkml:trace>
  <inkml:trace contextRef="#ctx0" brushRef="#br0" timeOffset="546">740 736 1273 0,'5'-185'641'16,"-5"156"-435"-16,17-4-7 15,21-5 33-15,6 10-85 16,-1 8-70-16,0 17-77 16,6 3-111-16,-7 3-47 15,-1 20-119-15,-1 2-87 16,1-4-178-16,-9-7 129 0,0-14 413 15,2 0 71 1,-5 0 311-16,-1-30-68 0,1-10 49 16,8-8 1-16,11-15-138 15,11-7-124 1,39-24-102-16,-12 15-55 0,-4 17-650 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22.92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379 817 1704 0,'0'0'370'0,"0"0"-271"15,0 0 56-15,0 0 79 16,0 0-49-16,0 0-34 16,-202-8-108-16,160 51-14 15,-2 8-2-15,4 17-8 16,11-3 21-16,10 3-40 15,16-5 8-15,3-4-8 16,3-9 0-16,34-9-9 16,14-14-34-16,15-21-107 15,10-6 62-15,12-9-40 0,2-42-61 16,1-13 45 0,-3-18-54-16,-3-9 55 0,-6-12 68 15,-13-9 75-15,-15 1 10 16,-19-2 66-16,-17 12 72 15,-11 13 61-15,-4 15-33 16,-4 17-25-16,-21 21 44 16,-7 19-36-16,-9 16-22 15,0 6-81-15,6 49-23 16,-6 27-6-16,13 18-14 16,6 17 2-16,6 8-9 15,10 4-6-15,6-3 5 16,0 0-5-16,0-19-11 0,0-14-7 15,6-27-63 1,10-24 18-16,2-21 15 0,-1-21-2 16,5-5 15-16,0-41-4 15,3-15 24-15,6-12 14 16,-2-2-2-16,-1 6-6 16,5 13 3-16,0 20-3 15,3 23-3-15,1 13 24 16,4 13 16-16,-2 40 56 15,1 9-56-15,-3 13 16 16,-8-3-44-16,-3-3 0 16,-8-7-1-16,-4-15-5 15,11-28-73-15,-3-12-192 16,-3-7-508-16</inkml:trace>
  <inkml:trace contextRef="#ctx0" brushRef="#br0" timeOffset="763">1720 1036 1906 0,'0'0'582'0,"0"0"-441"15,0 0 91-15,0 0-10 16,0 0-70-16,-212 2-97 15,174 32-4-15,0 11-51 0,13 11 1 16,18 3 0-16,7-1-1 16,10-4-43-16,31-16-62 15,16-13-95-15,6-25-68 16,3 0-92-16,0-27 16 16,-15-16 143-16,-16 1 117 15,-16 2 84-15,-12 13 84 16,-7 12 105-16,0 8 82 15,0 7-15-15,0 0-79 16,0 0-95-16,8 12-52 16,21 12-30-16,8 3-13 15,10-7-89-15,11-11 14 16,4-9 5-16,-1 0-92 16,-8 0 59-16,-18-22 64 15,-9-3 52-15,-20 0 36 0,-1 5 104 16,-5 6 91-16,0 12 9 15,0 2-24-15,-15 16-106 16,0 43-64-16,5 23 46 16,-2 30-40-16,9 20-27 15,3 16 20-15,0 3-37 16,0-2 1-16,0-7-9 16,11-17 10-16,-4-27-8 15,-3-23-2-15,-1-29 0 16,-3-27 11-16,0-19-10 15,0-3-2-15,0-46-12 16,-3-23-14-16,-8-26 26 16,3-21-29-16,1-16-14 0,0-38 13 15,1 9-5-15,6 0 20 16,0 13 2-16,0 49 14 16,20 14-3-16,17 35 3 15,7 35 0-15,10 18 15 16,2 12 15-16,-2 27 7 15,-3 10-11-15,-10-4-14 16,-13 5 15-16,-18-4-26 16,-10-2 14-16,-6-9-15 15,-42-3 0-15,-9-13-56 16,-50-19-122-16,16 0-381 16,0-28-343-16</inkml:trace>
  <inkml:trace contextRef="#ctx0" brushRef="#br0" timeOffset="953">1378 642 1982 0,'0'0'349'0,"0"0"-208"16,0 0 38-16,0 0 68 15,203-86-122-15,-150 79-99 16,-6 7-26-16,4 0-154 15,21 0-142-15,-9 11-331 16,-9-2-518-16</inkml:trace>
  <inkml:trace contextRef="#ctx0" brushRef="#br0" timeOffset="1033">2231 415 1431 0,'0'0'582'0,"0"0"-393"16,179-226-94-16,-96 124-95 15,-11 15-275-15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26.02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31 192 2847 0,'0'0'307'0,"0"0"-307"16,0 0-451-16,-31-192-846 0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24.9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0 526 2013 0,'0'0'281'0,"0"0"-280"16,0 0 55-16,0 0 135 16,0 0-46-16,64 184-108 0,-52-122-21 15,-5-3 36 1,-7-3-14-16,0-14 1 0,0-12-39 16,0-13 0-16,0-17 15 15,0 0-15-15,0-20-13 16,0-23-5-16,0-16 18 15,0-6-3-15,15-4 3 16,7 6 0-16,3 11 12 16,4 14-11-16,3 22 35 15,5 16 3-15,1 0-8 16,-6 37 48-16,5 18-41 16,-8 12-16-16,-4 7 26 15,-3 6-31-15,-8-6-4 0,-3-4-13 16,-4-7 2-1,0-18-8-15,1-10-33 0,-1-21-21 16,8-9-40-16,4-5-60 16,6-27 94-16,7-26-37 15,12-19-22-15,7-17 23 16,12-16-6-16,-2-9-67 16,5-8 45-16,-4 3 43 15,-11 8 87-15,-10 15 75 16,-13 19 100-16,-12 11 48 15,-13 17-24-15,-3 13-56 16,0 14 51-16,0 10-49 16,-22 12-31-16,-7 0-57 0,-8 29-37 15,0 26 20 1,1 13-40-16,2 14 2 0,6 9-2 16,6 8 6-16,8 6-9 15,-1 4 3-15,8-8 0 16,4-6-2-16,-2-10 2 15,5-22-1-15,0-20-31 16,0-24-32-16,12-19 16 16,16-3 1-16,9-40 35 15,2-17-3-15,5-4 9 16,4 5-3-16,-4 6-1 16,-4 17 10-16,1 20 4 15,-6 16-4-15,-1 0 6 16,-5 23 78-16,-4 19-18 15,-6 7-15-15,-6 3-20 16,-4-2-30-16,-6-7 8 0,4-6-9 16,8-23-115-16,-1-6-223 15,1-8-546-15</inkml:trace>
  <inkml:trace contextRef="#ctx0" brushRef="#br0" timeOffset="278">1830 710 2070 0,'0'0'539'0,"0"0"-482"16,0 0 122-16,0 0 49 0,0 0-85 15,-198-43-92-15,162 43-45 16,3 0 21-16,11 6-27 15,11 22 0-15,8 7-13 16,3 11-13-16,0 6-44 16,3 1-4-16,26-3-86 15,8-15-46-15,7-12-121 16,21-23-169-16,-6-10 179 16,-12-19-427-16</inkml:trace>
  <inkml:trace contextRef="#ctx0" brushRef="#br0" timeOffset="743">1830 710 392 0,'69'101'709'0,"-69"-109"-328"15,0 4-113-15,-3 4 29 16,-2 0-61-16,5 0-98 16,0 22-40-16,0 4-61 0,12 1-7 15,13-4-30-15,4-7-14 16,8-10-17-16,2-6-27 16,5 0 18-16,0-32 22 15,-4-11 18-15,1-9-1 16,-12-1 7-16,-4 7 1 15,-6 14 72-15,-13 14 29 16,1 18 40-16,2 0-29 16,-3 34-38-16,1 22-7 15,-3 5-66-15,1 9-7 16,1-5 4-16,-2-9-5 16,2-11-1-16,3-18-15 0,-2-13 1 15,-4-14 2 1,0-4-20-16,-3-35-3 0,4-17 10 15,8-13 15-15,-2-3 11 16,8 0 2-16,8 6 7 16,4 13 34-16,2 18-5 15,4 18 14-15,-2 17 29 16,-2 0-6-16,-2 42 36 16,-4 18-38-16,-9 12-16 15,-6 6 18-15,-4 6-51 16,5-13-9-16,2-6-12 15,1-15 6-15,0-21-18 16,-5-15-3-16,-3-14-93 16,-7-39-73-16,0-20-598 0,-7-7-1491 0</inkml:trace>
  <inkml:trace contextRef="#ctx0" brushRef="#br0" timeOffset="970">1493 388 2013 0,'0'0'303'0,"0"0"-264"16,0 0 142-16,0 0 73 15,151-168-98-15,-116 145-87 0,2 14-39 16,-4 9-23-16,-3 0-7 15,6 69-208-15,-8-1-381 16,-6 4-772-16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32.59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571 591 1343 0,'0'0'858'16,"0"0"-634"-16,0 0-55 16,0 0 61-16,0 0-10 15,-208-80-108-15,139 80-66 16,-9 40-1-16,9 16-16 15,8 12 23-15,13 12-25 16,20 5-26-16,19-3 22 16,9-3-22-16,9-10-1 15,30-11 0-15,20-11 0 0,10-15-11 16,11-11-32 0,8-19-77-16,10-2-7 0,34-38-242 15,-28-12-324-15,-16-6-1213 16</inkml:trace>
  <inkml:trace contextRef="#ctx0" brushRef="#br0" timeOffset="257">1111 0 1392 0,'0'0'813'0,"0"0"-627"15,0 0-72-15,0 0 152 0,-48 206-35 16,26-110-107-16,-3 15-49 16,-5 14-27-16,-3 7-15 15,0 3 28-15,0-2-61 16,5-1-2-16,2-17-4 16,4-21-47-16,10-24-57 15,12-24-183-15,0-20-263 16,16-19-397-16</inkml:trace>
  <inkml:trace contextRef="#ctx0" brushRef="#br0" timeOffset="630">1559 506 1418 0,'0'0'994'0,"0"0"-802"16,0 0-50-16,0 0 74 16,0 0-51-16,0 0-59 15,-208-43-98-15,182 69 4 16,11 10-12-16,15 8 1 16,0 1-14-16,12 6-19 15,24 3-22-15,11-5 54 16,4 2-42-16,5-4 16 15,-6-4 19-15,-2 0 7 16,-4-4-20-16,-12-6 20 0,-10-2 0 16,-19-3 17-16,-3-5-16 15,-22-6 38-15,-29-6-28 16,-6-3-4-16,1-8-2 16,2 0-5-16,13 0-24 15,23-17-64-15,11-5-292 16,7-1-643-16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32.01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521 0 1480 0,'0'0'294'0,"0"0"-136"0,0 0 19 16,0 0 36-16,0 0-2 16,0 0-76-16,-102 189-22 15,48-97-11-15,-9 6-38 16,-6 4-7-16,3-7-9 15,9-9-23-15,9-18 38 16,14-11-42-16,18-21-1 16,4-10 19-16,12-14-27 15,0-5 3-15,12-3-5 16,26-4 4-16,15 0 37 16,8 0-50-16,11-11 0 15,10-3 13-15,-3-1-13 16,6 6-2-16,-6 2-18 0,2 4-77 15,-8 3-42-15,0 0-360 16,-22 0-118-16,-19 0-1153 16</inkml:trace>
  <inkml:trace contextRef="#ctx0" brushRef="#br0" timeOffset="231">754 469 1627 0,'0'0'333'16,"0"0"-143"-16,0 0 117 16,0 0-69-16,-17 196-38 15,17-113-108-15,0 1-30 0,0 5 28 16,0 0-63-16,-8-7-1 16,-3-3-26-16,0-12 6 15,-3-4-12-15,2-7-78 16,12-11-170-16,0-8-27 15,0-16-395-15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0:58.81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29 0 2206 0,'0'0'465'15,"0"0"-456"-15,0 0 84 0,-5 268 63 16,5-108-54-16,0-8-6 16,5 8-53-16,5-2-8 15,5-33 15-15,-5 10-49 16,-6-25-2-16,-4-20-1 16,0-24-20-16,0-31 16 15,0-23-6-15,-11-12 12 16,-7-12-14-16,-1-41-37 15,9-22 2-15,7-16 8 16,3-8-12-16,0 0 21 16,35 17-34-16,16 20 2 15,12 21 33-15,6 29-23 0,7 12 21 16,-3 19-7 0,-7 42 40-16,-4 10 39 0,-14 11 22 15,-9 3 0 1,-21 4 21-16,-18 0-32 0,0-6-5 15,-39-12 4-15,-17-11-28 16,-10-18 29-16,2-21-50 16,-2-21-6-16,0 0 6 15,16-24-101-15,21-46-133 16,10 5-313-16,19 5-457 0</inkml:trace>
  <inkml:trace contextRef="#ctx0" brushRef="#br0" timeOffset="293">1294 1055 2154 0,'0'0'514'0,"0"0"-448"16,0 0 102-16,-186-56 27 15,123 56-78-15,-3 0-24 16,12 17-93-16,7 26 1 16,13 12-2-16,17 8 1 15,17 5 0-15,0 1-31 16,32-6-65-16,22-16-5 16,16-17-151-16,14-27-246 15,26-17-8-15,-12-43-116 16,-25-1-578-16</inkml:trace>
  <inkml:trace contextRef="#ctx0" brushRef="#br0" timeOffset="562">1294 1055 1201 0,'101'194'627'0,"-104"-194"-138"0,-12 10-223 16,1 34-65-16,-1 11-22 15,12 7-41-15,3 0-77 16,0-5-23-16,10-16-38 16,27-18-59-16,10-15-29 15,1-8-47-15,6-27 22 16,-4-28-97-16,-6-15-9 15,-6-7 74-15,-13-2 57 16,-6 8 88-16,-9 11 56 16,-7 25 78-16,-3 16 105 0,0 19 1 15,0 3-104-15,0 44-19 16,0 15-18-16,0 11-18 16,0 6-23-16,0-7-43 15,4-7-15-15,7-10-39 16,8-16-75-16,-2-32-118 15,-2-7-607-15,-8 0-1138 0</inkml:trace>
  <inkml:trace contextRef="#ctx0" brushRef="#br0" timeOffset="697">1603 619 2495 0,'0'0'310'16,"0"0"-310"-16,0 0-87 15,0 0-127-15,0 0-387 0</inkml:trace>
  <inkml:trace contextRef="#ctx0" brushRef="#br0" timeOffset="850">705 400 2706 0,'0'0'465'15,"0"0"-410"-15,0 0-32 16,0 0-23-16,347 19-36 16,-193 17-241-16,-19 0-1089 0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34.2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153 768 2335 0,'0'0'315'15,"0"0"-257"-15,0 0 63 16,0 0 108-16,0 0-145 16,-34 236-47-16,34-124 1 15,0 13 11-15,0 2 24 16,0-1-68-16,0-8 5 0,0-20-1 15,0-18-9 1,-3-26-10-16,-4-22-8 0,-2-22-16 16,-1-10 19-16,-2-2-8 15,-1-41-26-15,-2-20 31 16,5-15-17-16,1-21 5 16,2-16 8-16,7-6 22 15,0-7-14-15,0 0 14 16,0 7 0-16,12 20 3 15,20 22-2-15,9 23-1 16,6 30 0-16,7 19 0 16,6 7 60-16,-3 19-47 15,-3 27 11-15,-10 10 11 16,-15 10-10-16,-17 9 4 16,-12 1-5-16,-12 2-18 15,-27-8 6-15,-12-12-12 16,4-15-27-16,3-17-9 0,7-18-53 15,15-8-8-15,15-10-132 16,7-34-109-16,15-8 28 16,27-11 33-16,14 5-101 15,2 2-24-15,1 7 129 16,-8 10 273-16,-1 5 81 16,-6 8 144-16,-3-1 83 15,-2 8-78-15,2-4-90 16,3-4 12-16,10-5-17 15,5-11-17-15,7-2-67 16,-5-7-42-16,-6-7 28 16,-12 2-30-16,-18 1 58 15,-16 0 41-15,-9 3-17 0,0 8 30 16,-16 8 17-16,-16 13 0 16,-8 13 2-16,-4 11-74 15,0 4-29-15,8 38 1 16,2 19-30-16,12 19 21 15,12 9-27-15,7 6 0 16,3 5 4-16,0-4-4 16,0-7-1-16,0-10-6 15,0-16-29-15,7-24 36 16,-1-15-47-16,6-22-25 16,3-2 21-16,11-16 30 15,6-28-4-15,9-4-6 0,2 0-13 16,-4 7 43-16,-1 12-40 15,-6 22 20-15,-7 7 21 16,-3 14 21-16,-3 28 52 16,-1 14 17-16,4 0-14 15,-3-1-17-15,-6-9-59 16,3-10-1-16,-6-9-1 16,5-14-143-16,26-13-163 15,-6 0-320-15,2-18-177 0</inkml:trace>
  <inkml:trace contextRef="#ctx0" brushRef="#br0" timeOffset="510">1636 856 1793 0,'0'0'542'16,"0"0"-327"-16,0 0 73 15,0 0-66-15,0 0-48 16,0 0-120-16,-189 108-5 15,167-61-32-15,10-1-10 16,12 1-14-16,0-5 4 16,15-7-106-16,17-8 2 15,9-14-107-15,-4-13 5 16,2 0-12-16,-5-21 34 16,-9-20 80-16,-6-9 57 15,-13-2 50-15,-6 9 62 16,0 10 150-16,0 16 53 15,0 15 6-15,0 2-88 0,0 10-53 16,0 26-76-16,0 9-23 16,0 6-1-16,22 0-28 15,19-8-2-15,6-4-32 16,8-13-18-16,4-17 49 16,-5-9-110-16,-7 0 13 15,-6-19 48-15,-12-23-10 16,-7-7 27-16,-9 0 22 15,-1 0 11-15,-5 7 27 16,-7 14 17-16,0 15 84 0,0 13-5 16,0 0-81-1,0 17 10-15,3 19-20 0,6 6-32 16,1 0 21-16,-4 2-21 16,10-6-35-16,-5-4-62 15,6-15-207-15,-1-9-328 16,-10-10-313-16</inkml:trace>
  <inkml:trace contextRef="#ctx0" brushRef="#br0" timeOffset="636">2044 831 2205 0,'0'0'468'16,"0"0"-411"-16,0 0-51 15,0 0-6-15,0 0-172 16,-95-194-657-16</inkml:trace>
  <inkml:trace contextRef="#ctx0" brushRef="#br0" timeOffset="812">1403 0 1905 0,'0'0'611'0,"0"0"-465"16,0 0 97-16,0 0-61 15,0 0-117-15,0 0-41 16,0 0-24-16,182 113-96 16,-178-44-245-16,-4-4-594 0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36.45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0 890 1542 0,'0'0'249'16,"0"0"-195"-16,0 0 43 15,0 0 107-15,0 0-79 16,190-72-63-16,-102 4-28 16,0-6-25-16,-5-11 23 15,-11-8-32-15,-19-2 0 16,-21 0 46-16,-22 5-16 15,-10 9 41-15,0 16 13 0,-29 19 2 16,-10 20 17 0,-8 26-28-16,-2 0 7 0,7 50-15 15,1 24-56-15,12 25 13 16,14 12-15-16,8 14-3 16,7 1 10-16,0-3-16 15,0 1-1-15,0-8-25 16,0-18 25-16,0-16-66 15,0-21 1-15,0-26 9 16,0-23 49-16,0-12-9 16,0-6 9-16,0-40 1 15,11-12 7-15,10-12-1 16,8-2 1-16,15 2 0 0,7 12-9 16,8 12 9-1,4 10-5-15,1 10-1 0,-1 17 5 16,-13 9 0-16,-9 0 1 15,-16 9 0-15,-21 24 23 16,-4 7-12-16,-19 5-10 16,-32-2 14-16,-3-8-8 15,0-12 1-15,2-9-8 16,13-14 0-16,8 0 15 16,14 0-15-16,6-7 0 15,11-3 20-15,0 10-19 16,0 0-2-16,18 0-2 15,8 17 3-15,6 16-2 16,5 9 2-16,-5 4-7 0,9 4-8 16,-1-7-22-16,8-11 28 15,6-9-14-15,5-14-10 16,10-9 1-16,1-16-36 16,2-32-8-16,4-21-4 15,4-13-6-15,-7-14 65 16,1-6-16-16,-10-3 30 15,-11 7 7-15,-11 9 34 16,-15 14 62-16,-13 9-2 16,-14 13-30-16,0 14 76 15,-11 9-50-15,-22 15-8 16,-6 15 29-16,-5 0-68 16,0 19-25-16,3 30-3 0,6 20-14 15,4 9 23 1,9 13-24-16,9 0 0 0,9 3-6 15,4 1 6-15,0-6-1 16,0-3-8-16,0-14-42 16,14-13 13-16,4-17-57 15,8-19 20-15,8-20 5 16,1-3 23-16,9-23 22 16,7-26 0-16,3-3 5 15,9 3 11-15,-1 9-6 16,-8 15 15-16,-3 21 1 15,-7 4 14-15,-10 26 76 16,-9 30-15-16,-11 5-9 16,-2 10 14-16,-6-2-65 15,-2-11-5-15,-1-12-8 0,0-13-3 16,9-16-12-16,25-17-139 16,-1-14-156-16,5-18-351 0</inkml:trace>
  <inkml:trace contextRef="#ctx0" brushRef="#br0" timeOffset="351">2524 890 1908 0,'0'0'506'0,"0"0"-311"0,0 0 91 16,0 0-74-1,0 0-62-15,-212-18-109 0,175 55-25 16,12 9 20-16,11 6-35 16,14 7 7-16,0-4-8 15,7-5-27-15,25-11-1 16,5-16-106-16,7-16-18 16,4-7-1-16,-4-10 41 15,-12-20 48-15,-3-2 42 16,-14 4 22-16,-8 9 50 15,-4 14 26-15,-3 5 45 16,0 0-44-16,0 2-55 16,8 25 5-16,3 2-27 0,14-3-23 15,48 1-155-15,-4-7-388 16,4-11-116-16</inkml:trace>
  <inkml:trace contextRef="#ctx0" brushRef="#br0" timeOffset="587">3195 872 1839 0,'0'0'371'16,"0"0"-152"-16,0 0 98 16,-201 30-8-16,143 6-87 15,11 12-135-15,17 10-57 0,16 0 23 16,14 4-52-1,0 1 5-15,32-8-6 0,16-6-27 16,6-13 3-16,12-13-114 16,18-23-92-16,-11 0-278 15,-19-12-268-15</inkml:trace>
  <inkml:trace contextRef="#ctx0" brushRef="#br0" timeOffset="760">2717 489 2237 0,'0'0'387'0,"0"0"-322"16,0 0-51-16,0 0 49 16,292-105-63-16,-158 65-259 15,-12 4-769-15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38.15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0 572 2116 0,'0'0'251'15,"0"0"-227"-15,0 0 65 16,0 173 109-16,3-108-125 16,1 4-41-16,-4-6-29 15,3-10 6-15,-3-16-18 16,0-18-8-16,0-19-79 15,0 0 74-15,0-27-42 16,7-22 22-16,1-16 20 16,6-8 19-16,4-2-18 15,8 3 20-15,3 14 1 16,1 9 13-16,2 26 2 16,5 13 25-16,-1 10 30 0,-2 10-8 15,-2 28 18 1,-3 15-46-16,-4 5-6 0,-6 10 20 15,-4-5-35-15,-5-3 1 16,2-8-7-16,-9-6-7 16,4-12 0-16,-4-15-22 15,-3-6-47-15,5-10-4 16,6-3-15-16,-1-6 30 16,8-28-6-16,8-8-7 15,7-10 20-15,6-8-44 16,9-5-33-16,8-3-20 15,4-5 40-15,10 4 69 16,4 3-7-16,-1 4 40 0,-12 0 6 16,-5 2 11-16,-17 8 69 15,-17 1 87-15,-11-1 9 16,-11 8 24-16,0 0-39 16,-11 9-48-16,-18 2 45 15,-3 10-50-15,-6 13 7 16,1 10-40-16,-2 0-39 15,2 26 21-15,8 30-57 16,4 13 8-16,6 9 5 16,4 16-13-16,12 2 0 15,-1 10-1-15,4-1 1 16,0-11-16-16,0-4 4 0,0-21-40 16,0-16 31-1,0-21-23-15,7-22-13 0,5-10-9 16,7 0 47-16,9-40 7 15,10-8 12-15,4-11-13 16,2 5 13-16,3 9-8 16,-6 13 8-16,-4 18-1 15,-5 14 1-15,-7 0 15 16,4 33 0-16,5 21 38 16,5 6 24-16,13 9 20 15,-1-3-46-15,-4-6-38 16,-3-8-12-16,-11-13 17 15,-8-6-18-15,-3-13-12 0,-10-10-43 16,8-10-117 0,-5 0-120-16,4-13-448 0</inkml:trace>
  <inkml:trace contextRef="#ctx0" brushRef="#br0" timeOffset="819">2019 624 1980 0,'0'0'513'15,"0"0"-372"-15,0 0 131 0,0 0-18 16,0 0-134-16,0 0-75 15,-201 3-11-15,166 40-4 16,1 15 23-16,8 10-53 16,9-1 0-16,9 7 10 15,8-6-10-15,0-9-17 16,25-14-46-16,19-15-44 16,7-17-22-16,8-13-125 15,-1 0 4-15,-2-37 23 16,-9-7 18-16,-8-5 102 15,-12-1 86-15,-10 11 21 16,-9 9 210-16,-4 14 70 0,-4 11 9 16,0 5-112-16,0 12-74 15,0 27 11-15,0 6-60 16,6 10-47-16,13 4 18 16,10-15-25-16,8-4-32 15,2-14-26-15,1-17-17 16,1-9 39-16,-9 0-30 15,2-25 23-15,-5-22 37 16,-4-8 6-16,-3-7 0 16,0-5 0-16,-3 8 10 15,-9 14 90-15,-7 12 7 16,-3 23-3-16,0 10 7 16,0 2-85-16,0 39-14 15,0 14 12-15,4 8-24 16,7 1 24-16,8-1-24 0,6-9-10 15,11-12 2-15,8-16-28 16,10-13 0-16,-1-13 20 16,1 0-54-16,-7-26 69 15,-3-23-19-15,0-11-1 16,-5-9 21-16,-2-3-12 16,0 4 12-16,-11 9 10 15,-4 17 17-15,-9 15 72 16,-9 17-27-16,-4 10-6 15,0 13-18-15,0 30-2 16,0 15 29-16,-7 10-16 16,7 2-23-16,0-4 19 15,0-6-49-15,12-14-5 0,13-14 0 16,7-12-1-16,5-20-9 16,-1 0-60-16,11-33-82 15,-6-13-94-15,-12-4-804 0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53.65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568 151 1861 0,'0'0'529'0,"0"0"-371"16,0 0-4-16,0 0 73 16,-230 0-28-16,157 42-100 15,-1 20-3-15,9 20-69 16,10 17 10-16,16 11 7 0,20 9-32 15,19-7 13-15,10-7-25 16,50-14 0-16,19-18-1 16,16-27-26-16,11-27-22 15,2-19 26-15,-4-16-23 16,-10-46 46-16,-21-20 0 16,-26-19 1-16,-28-14 54 15,-19-6-38-15,-15-2 16 16,-36 15-12-16,-11 21-20 15,4 24 34-15,4 23-35 16,13 22-77-16,26 18-101 16,12 24-755-16,3 5-1217 0</inkml:trace>
  <inkml:trace contextRef="#ctx0" brushRef="#br0" timeOffset="391">1263 524 1829 0,'0'0'849'15,"0"0"-849"-15,0 0 11 16,0 0 6-16,0 0 163 15,0 0-133-15,189-141-46 0,-133 85 38 16,-12-6-38 0,-12 0 50-16,-6-1 23 0,-11 7-8 15,-8 14 42-15,-7 12-52 16,0 15-3-16,0 15 34 16,0 0-55-16,0 45-2 15,0 34-30-15,0 26 8 16,0 23 38-16,0 6-46 15,0-3 0-15,0-9 6 16,6-16-6-16,6-20-1 16,7-15-57-16,3-9-98 15,-5-23-305-15,-2-16-561 0</inkml:trace>
  <inkml:trace contextRef="#ctx0" brushRef="#br0" timeOffset="724">2219 216 2074 0,'0'0'464'0,"0"0"-428"16,0 0 62-16,0 0 92 15,240-92-44-15,-174 92 7 16,-4 13-63-16,-11 33-38 15,-26 18 23-15,-21 26-30 16,-4 23 33-16,-44 11-69 0,-17 2 0 16,-12 0 21-16,7-20-29 15,15-25-1-15,18-25 0 16,19-17 1-16,14-16-7 16,0-4 6-16,7-9-18 15,33-3-3-15,11-7-16 16,22 0-79-16,72-21-110 15,-16-17-398-15,-9-1-121 0</inkml:trace>
  <inkml:trace contextRef="#ctx0" brushRef="#br0" timeOffset="1176">3254 219 2395 0,'0'0'348'16,"0"0"-296"-16,0 0-25 16,0 0 102-16,0 0 16 15,150-174-75-15,-89 174-59 16,-2 0 20-16,-8 25-20 16,-14 26-11-16,-15 15 34 15,-22 12-28-15,0 4 11 16,-15-4-17-16,-19-8 0 15,-1-19-10-15,2-11-10 16,12-20 1-16,9-7 19 0,8-13 0 16,4 0-6-1,0 0 6-15,4 0-5 0,21 0-13 16,9 0 12-16,5 17 3 16,5 16-3-16,0 13 12 15,0 14 66-15,-4 2-64 16,-8 6-7-16,-13-2 67 15,-16-4-40-15,-3-3 10 16,-18-10-4-16,-30-9-25 16,-9-15 50-16,-6-8-41 15,1-13-17-15,4-4 25 16,8 0-26-16,6-23-48 16,10-4-118-16,13 0-614 0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52.78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51 263 1827 0,'0'0'339'15,"0"0"-172"-15,0 0-14 16,0 0 39-16,0 0 11 16,0 0-35-16,0 0-75 15,-29 3-10-15,29-3-32 16,0-17-3-16,7-13 1 15,19-11-49-15,11-5 0 16,13-1-9-16,10 8 19 16,4 9-20-16,5 20 4 0,4 10-3 15,1 31-6 1,-9 37 3-16,-18 34 12 0,-17 20-7 16,-26 23 19-16,-4 6 1 15,-37-2-13-15,-33-2 0 16,-13-21 3-16,-8-21-2 15,-4-23-1-15,11-22 0 16,14-24 12-16,20-20 8 16,18-16-20-16,16 0 0 15,13-7-2-15,3-21 2 16,7-3-9-16,33-1 9 16,11 3 0-16,15 9 14 15,0 6-14-15,7 14 0 16,-7 0 30-16,3 0-29 15,-5 23 6-15,6 1-7 0,-1-1-24 16,12-7 24-16,32-7-235 16,-18-9-437-16,-15 0-516 0</inkml:trace>
  <inkml:trace contextRef="#ctx0" brushRef="#br0" timeOffset="293">1161 158 2160 0,'0'0'366'0,"0"0"-270"16,0 0-51-16,0 0 173 16,0 0-64-16,186 105-25 15,-110-19-41-15,3 19-43 16,6 47 16-16,-16-6-19 15,-18 13-24-15,-19-2 21 16,-29-29-39-16,-3 9-11 16,-10-15 10-16,-30-18-28 15,-8-18 17-15,-2-21-50 16,2-19-65-16,16-32-109 16,10-14-561-16,14 0-1255 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57.85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592 721 1340 0,'0'0'369'15,"0"0"-154"-15,0 0-54 16,0 0 27-16,0 0 24 15,-84-194-87-15,43 155-21 16,-3 6 50-16,-7 11-83 16,-3 9-5-16,-5 13-14 0,-2 0-29 15,2 40 44-15,8 18-62 16,11 19-4-16,11 7 47 16,15 10-47-16,14 6-1 15,0-12 0-15,14-6 0 16,23-16-3-16,10-15 3 15,7-14-63-15,9-16 10 16,3-21-53-16,-2 0-45 16,-1-37 60-16,-6-25 8 15,-13-27 47-15,-6-19-22 16,-16-20 56-16,-12-10 2 16,-7-5 26-16,-3 8 54 15,0 12 48-15,0 22-22 16,-3 29 40-16,-4 23-46 15,0 21-7-15,4 23 28 0,-2 5-66 16,5 19-19-16,0 47-36 16,0 26 1-16,0 30 35 15,0 15-36-15,8 4 0 16,-1-3-7-16,0-11 7 16,1-15-2-16,-1-19-79 15,3-25-70-15,5-23-139 16,-5-15-368-16,-1-23-217 0</inkml:trace>
  <inkml:trace contextRef="#ctx0" brushRef="#br0" timeOffset="190">91 341 1850 0,'0'0'394'0,"0"0"-249"15,0 0 62-15,0 0 52 16,212 16-154-16,-112-16-92 16,11 0-13-16,50 0-178 15,-26 0-437-15,-25 7-1432 0</inkml:trace>
  <inkml:trace contextRef="#ctx0" brushRef="#br0" timeOffset="484">1583 544 2136 0,'0'0'381'0,"0"0"-238"16,0 0-36-16,-233-26 93 15,163 35 22-15,1 45-156 16,15 14-45-16,10 21 35 16,22 4-20-16,22 0-16 15,0-6-14-15,47-20 1 0,26-16-7 16,22-22 0 0,22-19-86-16,58-10-40 0,-26-27-197 15,-22-5-497-15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59.09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460 806 2123 0,'0'0'465'0,"0"0"-369"0,0 0 78 16,0 0 92-16,0 0-123 16,0 0-104-16,0 0 8 15,-234-69-47-15,172 112 0 16,4 12 41-16,11 8-41 15,13 6 0-15,15 3-9 16,16 0 9-16,3-11-23 16,12-1 19-16,23-13-59 15,18-14 42-15,1-14-63 16,9-12-9-16,1-7-8 0,5-15-59 16,0-29 73-1,1-19-50-15,-4-16 23 0,3-16 59 16,4-16-26-16,-4-8-3 15,-3-2 34-15,-12 9 50 16,-13 16 84-16,-19 17 41 16,-15 25 35-16,-7 14 64 15,0 17-54-15,-29 14-26 16,-5 9-75-16,-5 3-35 16,2 36 38-16,1 17-70 15,6 13-2-15,13 13 21 16,5 9-20-16,12 8-1 15,0-1 0-15,0 1 0 0,0-5-12 16,0-4-18 0,0-11-25-16,7-15 5 0,-2-14-17 15,-2-18 41-15,-3-15-16 16,4-17 1-16,-1 0 32 16,4-17-21-16,5-25 1 15,6-7 10-15,8-6-14 16,9-1 32-16,6 11-18 15,3 11 1-15,0 15 9 16,-5 19-20-16,1 0 29 16,1 16 47-16,-6 23 9 15,-1 7 51-15,-2 2-60 16,-1-4-46-16,-14-4 20 16,-2-11-21-16,-5-12-68 15,9-10-154-15,-4-4-448 0,-5-3-229 0</inkml:trace>
  <inkml:trace contextRef="#ctx0" brushRef="#br0" timeOffset="849">1721 969 1551 0,'0'0'373'15,"0"0"-106"-15,0 0 10 16,0 0 41-16,0 0-87 0,0 0-110 16,0 0-6-1,-167-71-67-15,126 95-12 0,1 21 18 16,8 20-39-16,10 10 1 16,10 8-16-16,12-5 8 15,0-6-5-15,22-16-3 16,18-16-74-16,11-24-17 15,0-16-87-15,0 0-42 16,-2-39 17-16,-14-14 78 16,-9-9 118-16,-11 1-13 15,-8-4 20-15,-7 14 79 16,0 11 69-16,0 14 34 16,-4 19-27-16,-3 7-62 0,7 7-28 15,0 33-65-15,0 8 0 16,7 9 0-16,22-1-15 15,18-10-48-15,19-8-99 16,10-15 1-16,12-19 119 16,-8-4-115-16,-18-4-32 15,-21-28 86-15,-19-8 91 16,-15-7 12-16,-7-1 81 16,0 7 116-16,0 4 53 15,-4 6-75-15,-8 20-25 16,6 11-30-16,2 0-67 15,1 45 1-15,3 30-42 16,0 20-6-16,0 19 50 16,0 16-55-16,3 7 0 15,26 14 33-15,8 7 16 0,2-4 28 16,2-10-78-16,-4-16 0 16,-8-23-24-16,-11-29 24 15,-11-32-35-15,-4-23 4 16,-3-21 31-16,0-6-27 15,-13-47 9-15,-18-26-35 16,-1-22 52-16,-8-44-45 16,-11-44 0-16,7 8 0 15,3 13-26-15,13 24 61 16,18 39-25-16,6 4 36 16,4 8 5-16,4 35-5 15,40 24 10-15,16 24 4 16,18 10-13-16,5 7 58 15,8 27-59-15,-6 4 0 0,-16 6 18 16,-15-2-17-16,-28-2 12 16,-19-2-13-16,-7-4 0 15,-39-2-17-15,-27-6-40 16,-51-12-203-16,10-12-327 16,9-2-511-16</inkml:trace>
  <inkml:trace contextRef="#ctx0" brushRef="#br0" timeOffset="1046">1476 486 1485 0,'0'0'771'0,"0"0"-666"16,0 0 20-16,0 0 101 15,0 0-38-15,242-143-62 16,-188 140-126-16,-3 3-6 15,-4 13-108-15,4 38-181 16,-7 0-302-16,-7-12-255 0</inkml:trace>
  <inkml:trace contextRef="#ctx0" brushRef="#br0" timeOffset="1135">2330 260 1654 0,'0'0'363'0,"0"0"-312"0,178-199-51 16,-112 138-359-16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20:02.28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1189 0,'0'0'1725'0,"0"0"-1725"16,0 0-507-16,0 0-402 0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20:01.13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0 495 2150 0,'0'0'260'0,"0"0"-217"15,0 0 23-15,0 0 92 16,0 0-14-16,113 233-103 15,-106-158 27-15,-7 1-50 16,0-10-6-16,0-13 21 16,0-15-25-16,-11-15 5 15,-4-19-11-15,2-4 7 16,-3-20 7-16,10-32-16 16,2-13-6-16,4-17-3 15,0-8 15-15,10 1-7 16,19 11 1-16,8 12 0 15,4 16 0-15,6 28 2 0,1 18-2 16,-1 4 35-16,-5 35-5 16,2 28 36-16,-3 14-52 15,-9 8-8-15,-5 6 15 16,-7 4-21-16,-4-6-1 16,-4-6-11-16,-2-18-30 15,-4-17 19-15,6-14-56 16,2-20-75-16,8-14 17 15,8-7 16-15,6-44 51 16,11-16-39-16,4-20-46 16,5-14 41-16,1-10-19 15,2-4 8-15,-5-8 82 16,-10 13 20-16,-11 8 23 16,-11 14 129-16,-7 15 107 0,-12 18 70 15,-3 10-75-15,0 11-54 16,0 11-14-16,-18 10-65 15,-8 13-22-15,-3 0-15 16,1 13-53-16,-3 34 32 16,2 18-40-16,7 15 0 15,4 13-1-15,8 12 7 16,6 12-6-16,1 0 0 16,3 1 0-16,0-10-13 15,0-10-23-15,0-22-12 16,7-24 41-16,8-19-59 15,-2-22-15-15,6-11-8 16,0-7 73-16,9-36-5 0,1-13 21 16,8-3-9-1,4 1 0-15,-5 8 9 0,4 15-1 16,-4 17 1-16,-3 18 10 16,3 0 72-16,5 30-52 15,-1 16 32-15,4 2-14 16,-5 5-26-16,2-7-11 15,-9-3-11-15,15-4-96 16,-6-8-174-16,-4-17-563 0</inkml:trace>
  <inkml:trace contextRef="#ctx0" brushRef="#br0" timeOffset="751">2009 623 2049 0,'0'0'562'0,"0"0"-479"15,0 0 216-15,0 0-58 16,0 0-117-16,-205-30-38 16,161 48-79-16,5 13 19 15,9 15-26-15,13 7 16 16,8 2-22-16,9 7 6 15,6-4-51-15,29-6 17 0,12-17-81 16,8-9-17-16,0-19-10 16,3-7-69-16,-7-14 54 15,-11-24 7-15,-11-8 42 16,-14-1 108-16,-8 12 23 16,-7 11 115-16,0 18 118 15,0 6-48-15,0 6-73 16,0 31-86-16,0 10-32 15,0 1 25-15,8 0-42 16,24-4-9-16,9-13-5 16,6-10-46-16,-3-14-1 15,-5-7-27-15,-5-13-20 16,-9-26 72-16,-3-16-16 16,-3-8-9-16,-2-7 22 15,-2 8 36-15,0 9-3 0,2 24 12 16,-5 19 25-1,2 10 86-15,-2 16-17 0,-6 26-12 16,6 18-45-16,-8 3-37 16,2-1 21-16,-2-6-27 15,-1-10 0-15,-3-18-9 16,0-11-31-16,5-17-21 16,-1 0 23-16,-1-24-38 15,7-23 40-15,5-16-16 16,7-3 37-16,4-1 9 15,6 2 12-15,8 17 3 16,1 12 30-16,3 24 25 16,0 12 38-16,-5 0-20 15,-2 38 18-15,-12 17 7 16,-3 18-39-16,-6 7 4 0,-6 1-30 16,5-6-10-16,-5-15-1 15,2-11-31-15,-2-19-9 16,-3-15-33-16,1-11-64 15,-4-4-21-15,-4-26-161 16,0-15-513-16,0-7-1248 0</inkml:trace>
  <inkml:trace contextRef="#ctx0" brushRef="#br0" timeOffset="994">1611 219 1750 0,'0'0'595'16,"0"0"-552"-16,0 0-31 16,0 0 177-16,180-193-22 15,-130 176-70-15,-2 15-57 16,-8 2-40-16,-4 22 0 15,-7 63-162-15,-11-3-436 16,-6 0-1213-16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29:42.65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0 172 1467 0,'0'0'297'0,"0"0"-170"0,0 0-68 16,0 0 145-16,0 0 8 15,0 0-74-15,113 32-19 16,-79-32-17-16,-2 0-11 15,9 0 27-15,3 0-58 16,3 4-2-16,7-4 21 16,4 0-35-16,11 0-2 15,9 0-2-15,2 0-19 16,4 0 30-16,11 0-33 16,3 0-17-16,7-4 30 15,11-3-22-15,13 1 0 16,-2-2 0-16,8 3-8 0,-6-1 26 15,-2 3-27-15,-7 3 0 16,0 0 15-16,-7 0-14 16,-3 0-1-16,-5 3 0 15,1 6 2-15,-1 1 25 16,9-4-27-16,-1-2-3 16,7-4 2-16,3 0 1 15,-1 0 0-15,2 0-1 16,-8 0 2-16,4-4 8 15,-6-2-9-15,-1-4-1 16,-1 2 1-16,-6 4 1 0,4-6 0 16,-5 1-1-16,2-3 8 15,-3 6-1-15,0-4-7 16,-3 7 0-16,-3-1-1 16,0 4 1-16,5 0 0 15,2 0 0-15,5 0 1 16,-2 0 5-16,9 0-6 15,0 0-9-15,5 0 8 16,-2 0 1-16,7 0 0 16,1 0-6-16,2 0 6 15,-5 0 4-15,-4 0-4 16,-8-2-1-16,-12-2 1 16,-3 1 2-16,-3 3 20 15,0-5-22-15,-4 5 1 16,4 0 12-16,-7 0-13 0,3 0 0 15,0 0 2-15,1 0 4 16,3 0 14-16,-1 0-19 16,-2 0 0-16,-6 0 30 15,-5 0-31-15,-5 0 1 16,-7 0 14-16,-6 0-13 16,-9 0 26-16,-6 0-14 15,-13 0-13-15,-5 0 19 16,-13-2-20-16,-1-5 0 15,-5 2 0-15,-4-5 9 16,-3 3-18-16,-4-4-12 16,0-12-105-16,-29 6-63 15,-8-2-654-15</inkml:trace>
  <inkml:trace contextRef="#ctx0" brushRef="#br0" timeOffset="1014">4325 1103 1467 0,'0'0'256'0,"0"0"-171"15,0 0 120-15,0 0 70 16,0 0-90-16,0 0-73 16,0 0 8-16,-234-75 36 15,165 75-79-15,-11 6-17 16,-7 32 4-16,-8 6-43 15,-7 19 27-15,-8 12 2 16,0 14-16-16,-3 15 29 16,5 9-39-16,8 7-4 15,14 9 41-15,17 9-22 0,6 32-3 16,22-16 6-16,13 7-24 16,21-3 31-16,7-33-41 15,13 10-1-15,43-18 7 16,24-17-13-16,30-22-2 15,16-23-10-15,22-23-14 16,0-24 24-16,1-8-32 16,-10-19-17-16,-14-28 37 15,-23-6-11-15,-23-1 18 16,-32-9 5-16,-28 0 1 16,-19-7 24-16,-29-2-23 15,-47 4 7-15,-34 9 40 16,-47 15-21-16,-4 25 3 15,-3 19 6-15,5 0-29 0,43 17 34 16,9 15-41-16,31 1-27 16,25 0-17-16,21 6-101 15,13-12-164-15,12-7-775 0</inkml:trace>
  <inkml:trace contextRef="#ctx0" brushRef="#br0" timeOffset="1772">4849 595 1790 0,'0'0'303'16,"0"0"-222"-16,0 0 11 15,0 0 100-15,0 0-52 16,233-53-70-16,-167 53-12 15,0 4-23-15,-3 20 14 16,-12 13 11-16,-11 6-7 16,-23 8 22-16,-17 0 1 15,0 1 22-15,-29 1-20 16,-21 0-47-16,-13-8 14 0,2-6 0 16,2-10-18-1,12-4 25-15,14-13-38 0,15-5-13 16,11-7 31-16,7 0-31 15,0 0-1-15,14 0 0 16,23 0 0-16,10 0-8 16,7 5 8-16,9 15 0 15,3 14-6-15,-5 12 6 16,-5 10 0-16,-9 13 0 16,-22 0 1-16,-21 0 23 15,-4-1-9-15,-29-9 0 16,-27-8 46-16,-5-13-29 15,-8-11 14-15,3-10-2 16,0-13-28-16,3-4 40 16,9 0-56-16,4-2-13 0,2-17 1 15,-6-22-146-15,13 3-301 16,4 1-2440-16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0:57.00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435 8 1378 0,'0'0'282'16,"0"0"-140"-16,0 0 6 15,0 0 106-15,0 0 6 16,0 0-102-16,-4-3-36 15,4 16-70-15,0 27-2 16,0 20 48-16,0 34-33 16,0 44-1-16,0 3-13 15,-7 9-12-15,-4 6 30 16,0-30-48-16,0 3-8 16,0-25 23-16,8-25-36 15,-2-23 0-15,5-20-14 16,0-17-65-16,0-15-55 15,19-21-245-15,-1-25-388 0,-8-11-1069 16</inkml:trace>
  <inkml:trace contextRef="#ctx0" brushRef="#br0" timeOffset="406">0 215 1711 0,'0'0'379'0,"0"0"-161"16,0 0 8-16,0 0-21 16,0 0-58-16,0 0-74 15,0 0-10-15,59-114-63 16,10 84 7-16,16 0 23 0,13 7-11 16,7 13-5-16,8 10 4 15,7 0-11-15,6 14 32 16,-6 22-39-16,-12 15 0 15,-13 14 6-15,-14 9-4 16,-20 18 11-16,-14 13-11 16,-17 14-2-16,-16 4 48 15,-14 6-46-15,0-8 10 16,-32-6 18-16,-19-11-24 16,-11-9 27-16,-15-13-4 15,-4-11-14-15,2-13 56 16,-6-15-55-16,12-14-7 0,7-8 12 15,9-12-21 1,10-9-8-16,6 0-91 0,12-34-86 16,7-10-322-16,7-7-520 15</inkml:trace>
  <inkml:trace contextRef="#ctx0" brushRef="#br0" timeOffset="596">103 946 1818 0,'0'0'587'15,"0"0"-447"-15,0 0-76 0,0 0 4 16,205-19 16 0,-89 19-56-16,18 0-28 0,52 0-127 15,-29 3-471-15,-25 11-834 16</inkml:trace>
  <inkml:trace contextRef="#ctx0" brushRef="#br0" timeOffset="977">1525 1215 1748 0,'0'0'341'15,"0"0"-272"-15,0 0-57 16,0 0-2-16,0 0 71 0,190 76-58 16,-121-76-14-16,1-27-9 15,-10-15-24-15,-12-3 23 16,-14-8-11-16,-21-3 12 16,-13 4 26-16,0-1 27 15,-32 10 107-15,-15 9 25 16,-16 22-62-16,-3 12-20 15,-3 5-37-15,5 39-3 16,8 15 25-16,17 17-46 16,20 6-3-16,19 4-10 15,0-2-29-15,26 0 14 16,24-16-14-16,10-12-41 0,4-16-19 16,2-19-85-16,3-17-61 15,4-8-177-15,-14-27-194 16,-23-10-1178-16</inkml:trace>
  <inkml:trace contextRef="#ctx0" brushRef="#br0" timeOffset="1189">1536 737 2143 0,'0'0'300'15,"0"0"-214"-15,0 0 18 0,0 0-17 16,120-210-20 0,-61 177-42-16,-5 9-25 0,-3 18-25 15,-7 6-146-15,6 13-116 16,-12 16-191-16,-13-2-283 0</inkml:trace>
  <inkml:trace contextRef="#ctx0" brushRef="#br0" timeOffset="1322">2170 258 1967 0,'0'0'395'15,"0"0"-232"-15,0 0-38 16,0 0-44-16,230 29-81 0,-142 7-239 16,-12 0-473-16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1:03.15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1293 1296 1204 0,'0'0'190'0,"0"0"-115"15,0 0 52-15,0 0 37 16,0 0-44-16,0 0-60 16,25-88 37-16,-25 78 38 15,0 1-21-15,0 2 10 0,-6-4-43 16,-3-3-9-16,2-10 40 15,-3-6-51-15,-2 2 14 16,-10-9 13-16,0-3-37 16,-6 5 21-16,-10 0-10 15,3 4-18-15,-9 7 41 16,-3 7-49-16,-8 5 3 16,-4 10 0-16,-10 2-18 15,0 0 18-15,-8 19-34 16,5 10-4-16,-4 14 34 15,6 6-34-15,1 10 10 16,3 6 10-16,3 7-21 16,9 5 38-16,7 4-37 15,0 4-1-15,9 4 45 16,6 1-39-16,7-2 12 0,3-3-7 16,10-1-5-16,2-4 46 15,10-6-52-15,0-2 1 16,0-2 36-16,0-3-37 15,19-9 7-15,6 4 13 16,7-6-20-16,5 4 50 16,11-9-50-16,6 2 0 15,12-8 33-15,10-2-27 16,12-8 4-16,3-10 5 16,4-2-15-16,-1-11 31 15,-2-8-31-15,-6-4 0 16,-5 0 3-16,-8-6-3 0,-4-17-2 15,-15-3 1 1,-6-7-38-16,-11-1-19 0,4-27-143 16,-13 8-156-16,-2 1-775 0</inkml:trace>
  <inkml:trace contextRef="#ctx0" brushRef="#br0" timeOffset="697">1963 184 1699 0,'0'0'363'15,"0"0"-214"-15,0 0 4 16,0 0 142-16,0 0-54 16,0 0-158-16,0 0-44 15,164-140 26-15,-98 123-3 16,0 1 4-16,3 9-36 0,-10 7 1 15,-8 0 27 1,-16 7-47-16,-9 19-2 0,-14 6 9 16,-12 15-17-16,0 2 36 15,-29 11-37-15,-23-2 0 16,-9-3 20-16,-2-4-20 16,6-9 0-16,9-9-2 15,11-12 10-15,15-7-10 16,12-7 2-16,10-3 0 15,0-4-1-15,0 0-2 16,10 3 3-16,27 3 0 16,7 4 11-16,10 7-2 0,4 6-9 15,1 9 0-15,-1 8-9 16,-3 16 9-16,-7 7 0 16,-4 4 0-16,-12 9 6 15,-10-4 3-15,-12-3-9 16,-10-10 0-16,0-3 16 15,-22-14-4-15,-20-9 12 16,-14-10 18-16,-2-13 2 16,-4-10 38-16,-4 0-44 15,5-3-19-15,5-20 28 16,5-6-46-16,11 2 6 16,8 1-7-16,6 9-42 15,11 11-45-15,12 6-137 16,-1 16-471-16,4 14-394 0</inkml:trace>
  <inkml:trace contextRef="#ctx0" brushRef="#br0" timeOffset="1477">2457 2596 1681 0,'0'0'301'0,"0"0"-197"15,0 0 2-15,0 0 166 16,0 0-48-16,0 0-116 0,0 0-27 16,-78-149 22-16,56 128-22 15,-10 5-5-15,-6 2-29 16,-6 5-13-16,-6 9 26 16,-8 0-34-16,-1 0 9 15,-2 19-2-15,-1 17-15 16,4 7 23-16,6 10-25 15,1 2-2-15,10 7 26 16,6 4-23-16,6 6-7 16,4 0 2-16,3 3-12 15,3-2 24-15,4-2-23 0,5-3 0 16,6-3 15 0,4-7-7-16,0 1-9 0,0-10 0 15,29-3 0-15,7-6 0 16,11-10 0-16,9-6 0 15,1-15-8-15,9-7 8 16,0-2 0-16,-3 0-6 16,-6-7 6-16,-9-12-4 15,-11-4 4-15,-15 1 0 16,-15-5 16-16,-7 1-16 16,0-1 15-16,-41 1 15 15,-17 0-13-15,-19 4 21 16,-10 4-38-16,-1 9 0 15,4 2-9-15,-11 7-15 16,22 0-105-16,19 0-544 0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1:07.11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2483 768 1083 0,'0'0'548'0,"0"0"-413"15,0 0-12-15,0 0 56 16,0 0 8-16,0 0-11 15,-98-52-50-15,86 45-17 16,2 1 0-16,-2-4-31 16,-2 1 26-16,-8-6-54 15,-3 3-26-15,-12-1 19 16,-11-1-42-16,-14-2 8 16,-2-3-9-16,-14-2 0 15,-2 5 15-15,-4-8-15 16,1 5 0-16,-8-7 9 0,-7-1-7 15,-2-2 4 1,-2 3-5-16,4 2-1 0,7 5 31 16,15 7-31-16,10 5 0 15,12 0 15-15,6 7-15 16,8 0-7-16,2 0 5 16,3 0 2-16,1 0 2 15,-5 0-2-15,2 14 0 16,-4-5 1-16,6 3 8 15,-6-2-10-15,6 1 1 16,1-1 0-16,9-3-5 16,6-1 5-16,0 1 0 15,6 0-4-15,-6-5 5 16,-3-2-1-16,0 0 10 16,-6 0-10-16,-5 0 44 0,3 0-44 15,1 0 0-15,4 0 38 16,10 0-20-16,8 0-17 15,0 0 1-15,7 0 4 16,0 0 6-16,0 0-12 16,0 0-2-16,0 0 1 15,0 0 1-15,-3 0-7 16,-9 8-2-16,5 1 9 16,-8 1-12-16,5 0 7 15,1-1-23-15,6-2-56 16,3 3-179-16,15 0-255 15,10-10-223-15</inkml:trace>
  <inkml:trace contextRef="#ctx0" brushRef="#br0" timeOffset="518">511 10 1360 0,'0'0'314'0,"0"0"-205"0,0 0 77 16,0 0 74-16,0 0-88 15,0 0-35-15,0 0-60 16,-41-27 17-16,23 35-31 16,-14 24-44-16,-6 15 41 15,-9 8-16-15,0 4-8 16,-1 7 36-16,-3-7-33 16,8 1-9-16,2-9-3 15,5-11-12-15,11-8 33 16,3-9-30-16,10-10-12 15,5-4 39-15,4-1-45 16,3-5 11-16,0-3-2 16,0 3 0-16,0 1 30 0,0-1-30 15,3 6-3 1,16 2 46-16,0 3-45 0,6 0 7 16,0 7 5-16,8 2-17 15,7 1 42-15,7 0-44 16,8 6 0-16,11 7-14 15,32 21 7-15,-14-8-174 16,-18-10-761-16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1:53.67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0 122 1445 0,'0'0'323'0,"0"0"-200"0,0 0 69 15,0 0 103-15,0 0-84 16,0 0-75-16,-6-33-36 16,6 33-6-16,0 0 23 15,0 0-68-15,0 0-1 16,10 0 25-16,15 0-7 16,12 0-9-16,7 0 3 15,7 0-26-15,6-5 28 16,13-2-56-16,8 0 12 15,13 0 0-15,10-3 0 16,16 0 9-16,15 3-20 0,2 0-6 16,8 5 8-16,0 2-8 15,2 0-1-15,1 0 0 16,-3 0 9-16,4 0-6 16,-4 0-3-16,-4 0 2 15,-2 0-4-15,-6 7 3 16,-5-1-1-16,-2-3 6 15,-3 4 2-15,-3-4 12 16,3 0-19-16,5-3 5 16,-5 0 23-16,1 0-23 15,-5 0-6-15,-2-9 1 16,-1 2 8-16,-5 1 12 0,2-1-21 16,3 4 2-16,4-2 29 15,3 2-23-15,0 3-8 16,7-1 4-16,5 1 8 15,0 0 9-15,7 0-21 16,-6 0 0-16,3 0-3 16,-1 0 17-16,-12 0-14 15,-9 0 0-15,-4 1 0 16,-12 2 33-16,-7 5-31 16,-5-6-1-16,-5-2 40 15,-4 0-32-15,-8 0 7 16,-15 0-7-16,-13 0 2 15,-16 0 31-15,-13-2-42 0,-12-1 0 16,0-2-20-16,-4 1 19 16,-23 4-137-16,-23 0-75 15,6 12-135-15,-4 11-768 0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1:54.43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1503 744 1538 0,'0'0'301'0,"0"0"-128"15,0 0-72-15,0 0 160 16,0 0 7-16,0 0-85 16,-18-177-75-16,-13 148-18 15,-8 2 4-15,-8 4 24 16,-16 4-79-16,-13 8-16 15,-12 11 20-15,-13 0-18 16,-6 13 7-16,-10 30-8 16,4 16 4-16,2 17 46 15,1 16-62-15,8 14 12 16,6 17 10-16,16 10-13 16,8 12 11-16,17 7-31 0,11 4 23 15,22-5 5 1,16-1-20-16,6-15-9 0,25-11 0 15,36-12-2-15,24-16 2 16,19-19 0-16,22-22-22 16,0-24 13-16,3-29-41 15,-12-2 25-15,-13-28 14 16,-19-22 11-16,-27-9-3 16,-21 2 17-16,-31 1-10 15,-6 5 47-15,-32 1-51 16,-42 8 2-16,-24 15 22 15,-26 15-9-15,-11 12 19 16,-4 0-34-16,13 17 0 0,22 2 0 16,37 0-12-1,26 1-71-15,41 13-67 0,0-7-305 16,22-3-569-16</inkml:trace>
  <inkml:trace contextRef="#ctx0" brushRef="#br0" timeOffset="646">2034 143 1958 0,'0'0'490'0,"0"0"-420"16,0 0-52-16,0 0 153 16,0 0-2-16,0 0-69 15,220-137-61-15,-156 137 2 16,2 0 60-16,-10 36-61 15,-17 12-7-15,-17 15 45 16,-22 9-20-16,-7 3-25 16,-43 4 20-16,-28-6-19 15,-5-8 43-15,-8-9-68 16,3-14 7-16,18-15 26 16,23-18-24-16,18-5-12 15,19-4-6-15,10 0 14 16,0-4 5-16,20-8-19 15,24 5 0-15,12 5 10 0,5 2-2 16,5 0 4-16,3 25-11 16,1 5 14-16,-1-4 50 15,0 0-65-15,1-6 0 16,-4-12-6-16,25-8-48 16,-15 0-138-16,-18-31-518 0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2:54.94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1191 317 1418 0,'0'0'290'0,"0"0"-200"16,0 0 58-16,0 0 83 15,0 0-36-15,0 0-50 16,0-72-81-16,0 52 51 16,0 1-2-16,0-7-4 0,-16-1 5 15,-6 1-54 1,-13-4-11-16,-6 4 20 0,-9 0-69 16,-13 6 19-16,-1 3 8 15,-6 11-15-15,-4 6 8 16,1 0-19-16,0 17 11 15,1 26 4-15,2 12-10 16,1 17-6-16,3 18 0 16,2 6 1-16,1 13 19 15,9 8-19-15,10 11 12 16,7-2 25-16,18 5-32 16,9-6-6-16,10-7 15 15,0-5-14-15,15-17 7 16,18-6-8-16,11-16 0 15,3-11-6-15,4-13-12 0,8-11-5 16,2-12 17-16,5-13-21 16,0-14 27-16,3 0-28 15,0-14 18-15,-8-25 1 16,-8-5-2-16,-21-4 11 16,-17-2 2-16,-15-2-1 15,-15 2 54-15,-39 7-46 16,-28 4 12-16,-9 13 17 15,-14 11-37-15,2 11 4 16,8 4-5-16,13 0 9 16,22 0-27-16,16 9 18 15,16 1-39-15,14 3 0 16,6 11-140-16,8 18-140 16,25-2-282-16,12-8-389 0</inkml:trace>
  <inkml:trace contextRef="#ctx0" brushRef="#br0" timeOffset="398">1646 1249 1363 0,'0'0'791'0,"0"0"-602"0,0 0-56 16,0 0 152-16,0 0-73 15,0 0-100-15,0 0-1 16,91-44-60-16,-35 44-5 15,13 0 12-15,14 0-44 16,12 5 25-16,11 7-39 16,7 5 0-16,-1-4 28 15,1-2-28-15,-14-4-9 16,-15 2 9-16,-21-4-44 16,-24 3 5-16,-17 1-158 0,-22 1-261 15,0 0-235-15,-17-10-959 16</inkml:trace>
  <inkml:trace contextRef="#ctx0" brushRef="#br0" timeOffset="622">2358 729 333 0,'0'0'1995'0,"0"0"-1522"15,0 0-393-15,0 0 97 16,0 0 17-16,-41 189-58 0,41-78-45 16,0 10-56-1,0 8-25-15,3 2-10 0,13 47-48 16,2-34-131-16,-8-23-749 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3:00.7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1052 1322 0,'0'0'305'0,"0"0"-206"16,0 0-4-16,0 0 48 15,0 0 7-15,0 0-43 16,52-58-42-16,-20 34 4 16,0-5-15-16,9-6-11 0,-1-12 1 15,4 0-43 1,4-16 9-16,-1-5 11 0,-3-6-19 15,-5-3 26-15,-2 0 6 16,-5-2 30-16,-6 4 26 16,-4 5-44-16,-7 8 27 15,0 9-1-15,-8 9-15 16,0 16 8-16,-1 9-17 16,-6 6-12-16,5 6 32 15,-5 4-49-15,0 3 8 16,0 0-24-16,0 0 9 15,0 26-12-15,0 18 6 16,7 21 3-16,3 12 30 16,2 15-38-16,-2 10 15 15,-1 8 7-15,-2 4-14 0,-7 0 36 16,0 1-44-16,0 1 8 16,0-8 36-16,0 1-44 15,0-8 18-15,0-3-13 16,0-6 8-16,0-7 8 15,0-13-22-15,0-6 0 16,0-10 3-16,0-12 9 16,0-9-12-16,0-6 0 15,0-7 8-15,0-6 20 16,0-1-28-16,0-6 0 16,0-2 8-16,0-4-8 15,0-3 0-15,0 0 0 16,0 0-18-16,0 0 10 0,0 0-85 15,0 0-113-15,3-13-425 16,4-8-1817-16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3:02.40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1710 950 1273 0,'0'0'340'0,"0"0"-193"0,0 0 13 15,0 0 114-15,0 0-7 16,0 0-130-16,-7-70-41 15,4 61 49-15,-6-1-72 16,3-4-8-16,-5 2-5 16,-4-4-29-16,-7-4 30 15,-3-4-48-15,-16-5-12 16,-9 0 13-16,-13-7-14 16,-10 3-2-16,-3-7 2 0,-8 1 0 15,4-1 17-15,4 1-17 16,3 6 0-16,7 1 13 15,4 4-13-15,11 6-6 16,4 3 5-16,9 2 1 16,10 3 19-16,6 4-19 15,0 6 0-15,3-4-6 16,-1 6 6-16,-2-3 0 16,0 2-7-16,-4 3 7 15,-1 0 18-15,2 0-18 16,-4 0-2-16,7 0 2 15,0 0 0-15,9 0-1 0,4 0-13 16,3 0 14-16,-5-2 6 16,0 2-6-16,0-4 0 15,0 1 12-15,0-1-12 16,0 4-1-16,4-3-16 16,0 3 17-16,2 0 16 15,2 0-16-15,-1-4 0 16,4 4-6-16,0 0 5 15,0 0-26-15,0 0-86 16,0 0-163-16,0 4-90 16,0 12-261-16,0-8-1087 0</inkml:trace>
  <inkml:trace contextRef="#ctx0" brushRef="#br0" timeOffset="420">616 35 1380 0,'0'0'335'0,"0"0"-240"15,0 0 79-15,0 0 151 16,0 0-104-16,0 0-82 15,0 0-53-15,0-33 50 16,-22 33-22-16,-14 5-96 16,-8 16 3-16,-13 8 14 0,-6 8-9 15,-6 2 11-15,3-1-29 16,8 3 11-16,3-3 20 16,7-1-37-16,13-4-2 15,4-3 20-15,14-11-19 16,5-3 31-16,9 1-32 15,3-4 12-15,0 0 46 16,3 0-43-16,26 0 25 16,12 0-1-16,6 4-19 15,9-1 29-15,5 4-43 16,1 13-6-16,11 35-42 16,-22-6-332-16,-14-2-1778 0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5:58.12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273 138 1333 0,'0'0'329'15,"0"0"-216"-15,0 0-6 0,0 0 64 16,0 0 5-16,-22 181-46 15,19-83-11-15,-2 18 23 16,1 5-61-16,1-3-1 16,-1-10 3-16,4-10-27 15,-3-8-17-15,3-11 2 0,-8-7-13 16,4-14 21 0,-6-6-49-16,2-6 8 0,1-13 14 15,3-3-22-15,1-11-36 16,0-5-68-16,3-11-119 15,0-3-284-15,0 0-76 0</inkml:trace>
  <inkml:trace contextRef="#ctx0" brushRef="#br0" timeOffset="404">21 533 1343 0,'0'0'349'0,"0"0"-141"16,0 0 15-16,0 0-14 15,-19-191-53-15,19 149-28 16,22-2-70-16,19 3-7 16,6 0 10-16,7 3-18 15,9 8 10-15,3 7-45 16,-2 9 16-16,2 14 14 15,-3 0-38-15,-6 7 0 16,-9 30 9-16,-8 10-9 16,-11 16 17-16,-14 14-11 15,-11 5 1-15,-4 6 26 16,-11-6-25-16,-26-7 1 16,-10-5 1-16,-7-15-9 0,-5-9 13 15,-2-12-7 1,-2-12-1-16,0-6 9 0,9-9-14 15,10-7-2-15,16 0-13 16,12 0-65-16,16-7-135 16,29-9-408-16,8-4-260 0</inkml:trace>
  <inkml:trace contextRef="#ctx0" brushRef="#br0" timeOffset="788">1819 20 1452 0,'0'0'276'0,"0"0"-147"15,0 0 28-15,0 0 81 16,0 0 12-16,-230-45-114 16,171 90-85-16,-2 34 53 15,-2 26-26-15,1 23 1 16,11 20 11-16,10 6-35 16,12 4 41-16,16-1-86 15,13-6 16-15,0-13 22 0,0-10-30 16,17-20-18-16,13-16 0 15,6-17 0 1,4-18-6-16,8-16-88 0,6-7-116 16,19-21-161-16,-11-6-273 15,-8-7-1194-15</inkml:trace>
  <inkml:trace contextRef="#ctx0" brushRef="#br0" timeOffset="1261">2128 1600 1493 0,'0'0'476'0,"0"0"-418"15,0 0-38-15,0 0 131 16,0 0 94-16,0 0-138 16,0 0-84-16,124-232 16 15,-70 128-18-15,2-18 12 16,1-15-4-16,2-10-18 16,-4-9 11-16,-1 1 32 15,-2 13-14-15,-8 20 72 16,-8 23-53-16,-11 33 9 0,-6 24 48 15,-9 25-53-15,-2 17-23 16,2 0-32-16,9 47-1 16,-1 28 60-16,1 27-49 15,-2 23-16-15,-2 13 44 16,-5-2-45-16,6-3 17 16,6-12-18-16,0-13 0 15,6-15-6-15,1-16-16 16,2-14-71-16,-6-13-22 15,-3-13-141-15,-22-18-289 16,0-10-47-16,0-9-1148 0</inkml:trace>
  <inkml:trace contextRef="#ctx0" brushRef="#br0" timeOffset="1452">2368 988 2038 0,'0'0'479'15,"0"0"-346"-15,0 0 16 16,0 0 42-16,0 0 4 16,0 0-147-16,0 0-17 15,129-49 11-15,-39 35-42 16,20 7-45-16,50 7-125 16,-24 0-494-16,-23 15-461 0</inkml:trace>
  <inkml:trace contextRef="#ctx0" brushRef="#br0" timeOffset="1878">3791 1270 2083 0,'0'0'281'16,"0"0"-207"-16,0 0-13 16,0 0 77-16,-135-236-5 15,116 148-91-15,9-4-27 16,10-7-9-16,0-2 16 16,0 6 23-16,0 9-30 0,25 11 10 15,12 16 16-15,11 17-28 16,9 12 34-16,9 16-37 15,10 14 5-15,9 0 33 16,1 38-38-16,-1 16 19 16,-9 25 1-16,-7 13-8 15,-13 10 34-15,-17 9-28 16,-14 1-20-16,-10-4 35 16,-11-6-43-16,-4-13-4 15,0-15 3-15,0-11-15 16,0-11 1-16,0-15-95 15,0-8-132-15,0-13-260 16,3-12-272-16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00.67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2 828 2415 0,'0'0'381'16,"0"0"-333"-16,0 0 46 15,0 0 45-15,0 176-53 16,0-83-7-16,0 8-64 0,0 1 21 16,9 0 0-16,1-7-33 15,2-7 16-15,-2-9-19 16,-3-20-44-16,1-20 18 15,-4-15-47-15,-1-21-43 16,4-3 36-16,1-30 35 16,2-32 4-16,2-19-21 15,-2-21 36-15,2-21 19 16,-2-10 7-16,-3-9-11 16,2 4 11-16,-3 8 0 15,5 24 66-15,0 27-26 16,11 28 8-16,4 20 18 15,14 22-36-15,3 9 3 16,12 0-3-16,-4 32-8 16,-4 18 17-16,-14 6-39 0,-11 10 0 15,-17 6 2-15,-5 2 5 16,0-6-7-16,-31-7 0 16,-1-15 0-16,-2-11-9 15,9-11-4-15,8-12 2 16,5-5 4-16,12-3-5 15,0-4 11-15,0 0-74 16,29 0 53-16,12 3 6 16,2 13 9-16,5 7 7 15,3 10 1-15,-1 11 0 16,6 4 30-16,-9 0 13 16,-8 7-11-16,-8-10 10 0,-24 1-42 15,-7-7 18-15,-22 0-4 16,-36-2-13-16,-16-7 32 15,-9-8-33-15,-9-6 5 16,5-12 6-16,4-4-12 16,5 0 0-16,14-7-47 15,8-25-100-15,20 1-172 16,14 1-542-16</inkml:trace>
  <inkml:trace contextRef="#ctx0" brushRef="#br0" timeOffset="289">1075 0 1817 0,'0'0'367'0,"0"0"-263"16,0 0 25-16,0 0 139 15,0 0-52-15,0 0-138 16,0 0-77-16,44 154-1 16,-60-77-4-16,-16 38-279 15,4-17-447-15,6-19-1136 0</inkml:trace>
  <inkml:trace contextRef="#ctx0" brushRef="#br0" timeOffset="616">1655 162 1737 0,'0'0'912'0,"0"0"-774"16,0 0-114-16,0 0 127 0,0 0 2 15,88 200-44-15,-59-53-53 16,15 54 0-16,13 38 16 16,9 10-24-16,-7-45 0 15,-17-53-10-15,-23-53-37 16,-7-9-2-16,-12 5 1 15,0 9-27-15,-3-2 2 16,-38-15-37-16,-6-24 2 16,-9-19-13-16,-17-20-108 15,16-13-278-15,9-10-247 0</inkml:trace>
  <inkml:trace contextRef="#ctx0" brushRef="#br0" timeOffset="829">2693 1298 1335 0,'0'0'1514'0,"0"0"-1332"16,0 0-142-16,217-60 35 15,-150 48 21-15,8 4-42 16,-2 8-54-16,-7 0-108 15,-6 17-41-15,-16 15-613 16,-22 1-886-16</inkml:trace>
  <inkml:trace contextRef="#ctx0" brushRef="#br0" timeOffset="990">2844 1812 2357 0,'0'0'674'0,"0"0"-578"16,0 0-48-16,0 0-14 16,0 0-34-16,284-10-24 15,-183 3-671-15,-9 5-1623 0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02.69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8 384 1603 0,'0'0'480'0,"0"0"-371"0,0 0 19 16,-7 193 84-16,7-71 8 15,0 16-105 1,0 10-36-16,4-21-22 0,3 8-27 15,-4-18 28-15,5-18-57 16,-4-16-1-16,-1-24 24 16,1-15-24-16,-4-23 0 15,3-11-1-15,0-10 10 16,2 0-21-16,-1-39-21 16,-1-26-32-16,4-21 44 15,-7-23-5-15,0-22 14 16,0-37-4-16,0 8 16 15,-10-9 3-15,-2 6-3 0,9 42 0 16,3 3 3-16,0 39 4 16,28 30 23-16,16 26-21 15,16 23-7-15,9 0 60 16,14 14-61-16,5 21 12 16,0 7 10-16,-6 8-23 15,-16 6-1-15,-15 4 1 16,-20 5 0-16,-31 9-3 15,0 8 14-15,-60 5-11 16,-19 1 12-16,-24-9-12 16,1-13-1-16,11-20-18 15,22-20-5-15,21-16-7 16,42-10-137-16,6-14-404 16,0-12-148-16</inkml:trace>
  <inkml:trace contextRef="#ctx0" brushRef="#br0" timeOffset="271">1725 125 2002 0,'0'0'345'16,"0"0"-189"-16,0 0-44 15,-206 152 98-15,114-15-28 16,-8 62-97-16,14 41-8 16,17-11-31-16,32-43-22 0,26-59 21 15,11-39-45-15,4 8-1 16,36 5-26-16,18-2-78 16,59-8-122-16,-19-28-363 15,-4-28-534-15</inkml:trace>
  <inkml:trace contextRef="#ctx0" brushRef="#br0" timeOffset="659">1941 1689 1932 0,'0'0'336'0,"0"0"-229"15,0 0-82-15,0 0 174 16,0 0-89-16,0 0-87 16,95-206-23-16,-41 111-2 15,0-17 2-15,9-38-1 16,-1-48 2-16,-7 14 3 16,-15 25 11-16,-11 36-15 15,-10 58 87-15,-3 12-1 16,0 9 12-16,-1 40-9 15,-5 4-47-15,9 35 50 16,-1 37-44-16,4 23 1 16,0 20 3-16,-5 13-19 0,2 4-18 15,-4-7-3-15,-2-14-4 16,6-17-8-16,-4-15 0 16,-1-11-69-16,1-14-49 15,-15-1-62-15,0-13-445 16,0-14-446-16</inkml:trace>
  <inkml:trace contextRef="#ctx0" brushRef="#br0" timeOffset="852">2134 1290 1498 0,'0'0'1184'0,"0"0"-944"16,0 0-159-16,0 0 73 0,0 0 12 15,0 0-136-15,262-171-30 16,-170 132-9-16,-1 8-109 16,10 6-180-16,-19 11-574 15,-25 5-1080-15</inkml:trace>
  <inkml:trace contextRef="#ctx0" brushRef="#br0" timeOffset="1124">2904 0 2388 0,'0'0'341'0,"0"0"-196"16,0 0-62-16,0 0 110 15,0 0-41-15,0 0-54 16,211 72-14-16,-125 20-75 15,-1 24 29-15,-9 44-26 16,-20 48-5-16,-34 37 13 16,-22 3-20-16,-22-46-24 15,-26-55 16-15,5-46-94 16,-39 48-62-16,13-22-336 16,-11-9-481-16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7.54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450 64 2448 0,'0'0'366'0,"0"0"-257"0,0 0-59 16,-234 165 122-1,150-27-36-15,23 0-66 0,13 14-5 16,30 2-46-16,18-31-8 16,25 12 11-16,44-22-22 15,26-32-1-15,18-29-23 16,11-35-29-16,-4-17 52 16,-10-46-34-16,-15-36 17 15,-23-29 18-15,-21-50 8 16,-39-53 35-16,-12 15-14 15,-34 22-22-15,-35 32 22 16,-4 63-29-16,-10 17-17 16,-1 18-20-16,18 50-86 15,25 41-239-15,28 15-1013 0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05.26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0 108 2186 0,'0'0'381'0,"0"0"-289"0,0 0-20 15,0 0 89-15,0 0-43 16,0 0-118-16,19-70-36 15,-19 51-110-15,0 10-561 16,0-1-1302-16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05.64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125 787 1661 0,'0'0'511'0,"0"0"-433"16,0 0 54-16,0 0 110 15,0 0-66-15,13 235-19 16,9-106-82-16,4 13-3 16,-1 1-32-16,2-1-4 15,-7-12 21-15,-1-11-57 0,-4-21 1 16,-5-16-1-16,-1-14-5 15,-2-24-77-15,-7-14-102 16,0-13-383-16,0-17-163 16</inkml:trace>
  <inkml:trace contextRef="#ctx0" brushRef="#br0" timeOffset="304">0 948 1731 0,'0'0'362'16,"0"0"-168"-16,0 0 1 0,0 0 41 16,0 0-76-16,0 0-61 15,160-197-48-15,-72 168-2 16,14 5-4-16,4 19 0 16,4 5 3-16,-5 5-48 15,-10 38 8-15,-19 15-8 16,-20 12-13-16,-31 12 12 15,-25 6-6-15,-3 8 7 16,-56-1 15-16,-21-4-15 16,-15-11-9-16,-11-15-18 15,8-19-19-15,13-20 2 16,21-19-57-16,27-9-79 16,18-29-179-16,19-8-390 0</inkml:trace>
  <inkml:trace contextRef="#ctx0" brushRef="#br0" timeOffset="645">1791 590 2060 0,'0'0'353'15,"0"0"-190"-15,0 0 25 0,0 0 18 16,-208 246-32-16,160-95-114 16,16-3-14-16,5 12 5 15,14 8-12-15,13-30 12 16,0 9-51-16,3-15 0 15,29-17-15-15,5-21 15 16,11-14-32-16,-1-16-63 16,12-10-116-16,-8-19-259 15,-15-15-376-15</inkml:trace>
  <inkml:trace contextRef="#ctx0" brushRef="#br0" timeOffset="1499">2345 953 2155 0,'0'0'256'16,"0"0"-146"-16,0 0 3 15,0 0 97-15,0 0-11 16,0 0-70-16,14 254-68 16,-11-130 10-16,1 11-49 0,1-4-1 15,-2-5-5-15,1-8-10 16,-1-20-4-16,0-20-2 16,1-20-4-16,-4-23 3 15,0-23-59-15,0-12-9 16,0-7 16-16,0-38-71 15,0-23 40-15,-4-21 44 16,-9-17 22-16,-2-18 6 16,-7-33 12-16,3 5-5 15,6-6 5-15,4 16 1 16,9 35 30-16,0 11-10 16,0 29 29-16,30 27 11 15,9 17-48-15,12 16 34 16,12 7-5-16,9 0-12 15,1 30-7-15,5 10-22 0,-5 13 7 16,-12 12-2 0,-14 7-6-16,-13 8-6 0,-24 3 0 15,-10 4 6-15,0-12 7 16,-29-10-7-16,-11-13 0 16,1-13 15-16,1-15-15 15,10-8 0-15,2-12 5 16,8-4 3-16,6 0 17 15,5 0-25-15,7-7-4 16,0-13-2-16,7 3-24 16,33 3 29-16,11 3 1 15,12 11 0-15,-1 0 7 16,-1 11-7-16,2 27 0 0,3 10-5 16,3 12 11-16,0 6 9 15,1 6-15-15,-9 1 8 16,-14 2 47-16,-13-7-55 15,-21 2 3-15,-13-7 21 16,-13-8-17-16,-46-3 29 16,-17-5-24-16,-19-8-4 15,-12-14 27-15,-4-15-35 16,1-10 0-16,3 0 24 16,6-10-23-16,3-22 1 15,13 0 1-15,9-5 7 16,17 1-11-16,20 6 1 15,14 4-65-15,16 3-16 16,9-3-187-16,22 6-528 0,15-4-1343 0</inkml:trace>
  <inkml:trace contextRef="#ctx0" brushRef="#br0" timeOffset="1793">3759 0 1800 0,'0'0'475'0,"0"0"-344"0,0 0-6 15,0 0 154-15,0 0-37 16,16 166-107-16,-16-84-66 16,-34 9 1-16,-7 5-70 15,-1-6-5-15,-5 9-81 16,9-25-431-16,13-21-452 0</inkml:trace>
  <inkml:trace contextRef="#ctx0" brushRef="#br0" timeOffset="2129">4690 253 2521 0,'0'0'253'15,"0"0"-186"-15,0 0 80 16,64 214 83-16,-30-81-110 0,-2 64-62 16,2 59 46-1,-6 12-67-15,-6-11 13 0,-15-34-20 16,-7-66-29-16,0-28-1 15,-35-28-6-15,-25-6-90 16,-70 59-44-16,8-19-423 16,-1-6-640-16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22.29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42 2474 0,'0'0'373'16,"0"0"-264"-16,0 0-108 15,258-35 46-15,-166 28-7 16,-1 7-40-16,-3 0-67 16,-8 0-312-16,-28 7-384 15,-30 7-996-15</inkml:trace>
  <inkml:trace contextRef="#ctx0" brushRef="#br0" timeOffset="161">27 492 2531 0,'0'0'607'16,"0"0"-531"-16,0 0-52 15,0 0 24-15,0 0 16 16,0 0-64-16,280 27-116 16,-185-27-386-16,-12 0-2014 0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21.04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40 1441 1670 0,'0'0'340'0,"0"0"-202"16,0 0 12-16,0 0 110 16,0 0-123-16,0 0-79 15,-48-191-9-15,48 106-29 0,7-17-8 16,12-12 0-16,3-14-11 16,3-3 38-16,0-5-32 15,4 11 2-15,5 22 36 16,7 17-9-1,-3 28 6-15,15 18-8 0,1 20-15 16,12 20 43-16,7 0-55 16,6 39 11-16,2 23 14 15,-1 20-31-15,-4 21 26 16,-7 18-18-16,-9 13-8 16,-17 12 46-16,-10 4-47 15,-15-8-1-15,-14-16 1 16,-4-17 0-16,0-22 0 0,0-19 2 15,0-20 4 1,-12-12-12-16,2-16-6 0,6-17-42 16,4-10-59-16,0-29-190 15,0-12-601-15</inkml:trace>
  <inkml:trace contextRef="#ctx0" brushRef="#br0" timeOffset="744">1778 355 2134 0,'0'0'359'15,"0"0"-281"1,0 0-48-16,0 0 146 0,0 0-22 15,0 256-48-15,0-149-97 16,0 9 42-16,0 1 4 16,12-7-35-16,-2-6 5 15,2-14-25-15,-5-18 1 16,-4-17-3-16,-3-23-25 16,0-18-33-16,0-14-8 15,0-14 14-15,0-35 9 16,0-23-31-16,0-20 34 15,0-15 42-15,-6-19-17 16,-13-12 17-16,0-2-1 0,6 4 1 16,4 19 3-1,9 18 33-15,0 24 0 0,19 22 20 16,22 17-55-16,9 17 29 16,13 12-25-16,-2 7 2 15,1 7 22-15,-3 31-28 16,-16 13-1-16,-6 10 30 15,-18 12-18-15,-19 2 12 16,0 1-9-16,-4-8-9 16,-30-5 24-16,2-14-30 15,-2-13 0-15,6-12 9 16,2-15 3-16,11-6-6 16,5-3-6-16,7 0 6 15,3 0-2-15,0-12-4 0,13-2-3 16,21 10-13-16,6 4 10 15,3 4-14-15,-3 31-1 16,4 19 21-16,-3 8-18 16,-2 7 18-16,1 3 0 15,-2 3 14-15,-6-7 20 16,-10-3-23-16,-19-10 7 16,-3-9 6-16,-22-7 46 15,-32-6-37-15,-19-10-31 16,-8-10 56-16,-5-10-57 15,-2-3 17-15,7-3-18 16,5-27-10-16,18-9-15 16,21-46-169-16,23 9-584 15,14-2-1424-15</inkml:trace>
  <inkml:trace contextRef="#ctx0" brushRef="#br0" timeOffset="1045">2326 0 2390 0,'0'0'351'0,"0"0"-269"16,0 0-33-16,0 0 38 15,0 0 31-15,215 131-1 0,-132-36-84 16,-2 19 13-1,7 47-13-15,-2 44 6 0,-13 38 30 16,-21-24-56-16,-38-41-11 16,-14-52 19-16,-10-40-15 15,-34 10-12-15,-7 2-14 16,-11-3-29-16,7-22 29 16,-4-40-135-16,20-22-197 15,12-11-471-15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18.81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143 190 1431 0,'0'0'262'16,"0"0"-177"-16,0 0 8 16,0 0 117-16,0 0-48 15,0 0-60-15,0 40-31 16,0 25 33-16,0 21 54 16,0 26-67-16,0 12-30 15,0 7 26-15,0 1-39 16,0-11-6-16,0-4-11 0,0-11-19 15,0-11 31-15,0-9-43 16,0-14 0-16,0-17 12 16,-9-11-12-16,9-22-22 15,0-9-62-15,0-13-162 16,0-23-51-16,0-26-184 16,3-13-213-16</inkml:trace>
  <inkml:trace contextRef="#ctx0" brushRef="#br0" timeOffset="354">0 349 1348 0,'0'0'342'16,"0"0"-138"-16,0 0-4 16,0 0 58-16,0 0-89 15,51-172-54-15,-12 146-29 16,8 2-35-16,13 2 30 15,6 9-66-15,10 3-3 16,0 10 41-16,5 0-36 16,-5 7-4-16,-7 22-10 15,-6 14 3-15,-21 10 11 16,-15 5-16-16,-16 11-1 16,-11 8 25-16,-16 5-13 15,-31 0-4-15,-11-5-8 0,-7-5 0 16,-1-16 30-16,8-16-30 15,2-10 0-15,17-16 21 16,11-12-21-16,9-2-17 16,11 0-39-16,8-32-209 15,22-8-401-15,8-3-829 0</inkml:trace>
  <inkml:trace contextRef="#ctx0" brushRef="#br0" timeOffset="668">1655 144 530 0,'0'0'1504'0,"0"0"-1203"16,0 0-201-16,-190 13 59 15,129 29 70-15,-1 23-97 16,-1 22-62-16,6 48-18 16,-3 55 19-16,22-6 28 15,7-12-74-15,24-26-2 16,7-34-5-16,0 10-17 16,16 2 13-16,19-19-14 15,12-16-11-15,13-24-17 16,38-19-169-16,-15-20-181 15,-6-21-507-15</inkml:trace>
  <inkml:trace contextRef="#ctx0" brushRef="#br0" timeOffset="1096">1935 1602 477 0,'0'0'1603'0,"0"0"-1351"0,0 0-157 16,0 0-1-1,0 0 98-15,0 0-86 0,0 0-76 16,82-86-6-16,-28 4-15 16,5-22-9-16,-2-16 16 15,-3-34-14-15,-10 11-2 16,-3-8 6-16,-9 6-5 15,-10 37 47-15,7 6 3 16,-7 27 33-16,-4 24 3 16,-2 29-57-16,-3 16 22 15,6 6-25-15,6 23-19 16,6 35 44-16,4 31-40 16,2 26 15-16,2 15 24 15,5 12-27-15,0 1 31 16,0-17-55-16,0-10 18 15,-3-15-27-15,-2-19 9 16,-6-16-58-16,-4-14 4 0,-7-19-135 16,-18-26-264-16,-4-7-341 15,0 0-1057-15</inkml:trace>
  <inkml:trace contextRef="#ctx0" brushRef="#br0" timeOffset="1303">2060 1234 2034 0,'0'0'344'15,"0"0"-198"-15,0 0-45 0,0 0 42 16,0 0 8 0,0 0-11-16,197 3-111 0,-99-23-23 15,12 1-6-15,-5-1-15 16,15-13-114-16,-24 6-482 15,-23 5-375-15</inkml:trace>
  <inkml:trace contextRef="#ctx0" brushRef="#br0" timeOffset="1547">3175 0 1864 0,'0'0'310'0,"0"0"-201"0,0 0 51 15,0 0 74-15,0 0-76 16,0 0-31-16,0 0-85 16,85 151-17-16,-97-59-25 15,-27 11-13-15,-20 30-180 16,8-21-495-16,10-27-1331 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25.14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384 338 1390 0,'0'0'345'15,"0"0"-152"-15,0 0 59 16,0 0 6-16,0 0-120 16,0 0-12-16,0 98-38 15,0-7 8-15,0 33 36 0,0 12-64 16,0 8-3-16,0-6-19 16,0-15-10-16,0-17 24 15,0-13-60-15,0-21 0 16,0-14-13-16,0-11 13 15,0-17-75-15,14-30-124 16,1 0-348-16,-2-14-100 0</inkml:trace>
  <inkml:trace contextRef="#ctx0" brushRef="#br0" timeOffset="354">0 602 1580 0,'0'0'383'0,"0"0"-195"16,0 0-38-16,0 0 113 15,0 0-138-15,63-199-27 16,-6 148-24-16,13 1-19 16,11 4 39-16,2 10-68 15,8 9 0-15,0 11 54 16,1 16-67-16,-1 0 2 15,-3 16-9-15,-12 34 0 16,-13 10 24-16,-16 13-30 16,-22 10 0-16,-21-1 18 15,-4 3-18-15,-26-6 0 16,-29-3-1-16,-18-10 7 0,-10-10 18 16,-2-14-24-16,6-17 0 15,16-15-20-15,13-10 20 16,24 0-57-16,26-65-85 15,4 6-327-15,33-4-199 0</inkml:trace>
  <inkml:trace contextRef="#ctx0" brushRef="#br0" timeOffset="614">1937 143 1972 0,'0'0'471'0,"0"0"-293"0,-190 102 54 15,96-9-22-15,-10 51-91 16,10 48-5-16,24 40-76 16,31-23 6-16,31-45-5 15,8-59-30-15,15-35-9 16,26 5-9-16,16-3-68 15,57 2-15-15,-13-23-288 16,-13-25-533-16</inkml:trace>
  <inkml:trace contextRef="#ctx0" brushRef="#br0" timeOffset="977">2057 1538 1835 0,'0'0'341'0,"0"0"-189"16,0 0-99-16,0 0 76 15,0 0-35-15,167-233-20 16,-94 131-73-16,-4-16 4 16,-3-13 49-16,-15-2 13 15,-7-4-4-15,-7 20 8 16,-11 19 21-16,-8 26 39 0,-8 27-71 15,-3 24 2 1,5 21-4-16,-2 3-33 0,9 50 16 16,-1 29-2-16,1 23 3 15,-2 13 15-15,1 11-57 16,4-8 17-16,4-6-5 16,2-17-11-16,6-13-2 15,-8-20-11-15,-1-12-72 16,-10-16-30-16,-15-21-184 15,0-13-367-15,0-3-296 0</inkml:trace>
  <inkml:trace contextRef="#ctx0" brushRef="#br0" timeOffset="1169">2195 1203 1971 0,'0'0'507'0,"0"0"-423"15,0 0 98-15,0 0 21 16,0 0-23-16,0 0-128 16,241 8-32-16,-150-32-20 15,4-5-29-15,15-9-200 16,-22 3-450-16,-24 2-871 0</inkml:trace>
  <inkml:trace contextRef="#ctx0" brushRef="#br0" timeOffset="1392">3019 0 2134 0,'0'0'267'0,"0"0"-164"15,0 0 54-15,0 0 59 16,0 0-56-16,0 0-85 15,0 0-66-15,161 12 24 16,-149 53-33-16,-12 15-74 16,-9 38-72-16,-23-19-343 15,3-20-161-15</inkml:trace>
  <inkml:trace contextRef="#ctx0" brushRef="#br0" timeOffset="1721">3757 36 1916 0,'0'0'359'0,"0"0"-257"15,0 0 185-15,0 0-42 16,108 223-103-16,-71-125-1 16,-1 17-60-16,-6 15-2 0,-5 12-16 15,-15 7-26-15,-10 5 45 16,0 0-82-16,-22-9 0 16,-21-15 15-16,-8-14-15 15,-3-16-26-15,0-17-49 16,-12-17-82-16,10-24-296 15,13-23-674-15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27.73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 21 1815 0,'0'0'516'0,"0"0"-306"15,0 0 62-15,0 0-44 16,0 0-64-16,0 0-84 16,0 0-59-16,-12 0-21 15,12 0-15-15,32 0-174 16,12-7-376-16,-3-7-920 0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28.86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215 309 1490 0,'0'0'284'16,"0"0"-100"-16,0 0 35 0,0 0-9 15,0 0-35-15,0 0-15 16,0 0-109-16,-12 64 2 15,12 18 34-15,0 27-39 16,0 18 37-16,0 10-55 16,0-7-9-16,0-5 39 15,0-14-44-15,0-15-10 16,-3-19-3-16,-1-17 8 16,-3-14-1-16,-1-13-10 15,8-13-21-15,0-18-54 16,0-7-174-16,0-32-291 15,15-7-386-15</inkml:trace>
  <inkml:trace contextRef="#ctx0" brushRef="#br0" timeOffset="337">0 287 1378 0,'0'0'364'15,"0"0"-112"-15,0 0 11 16,0 0-65-16,0 0-43 16,0 0-22-16,0 0-51 15,233-169-25-15,-143 163-17 16,6 6-16-16,-1 0 38 16,-5 33-62-16,-2 9 0 15,-12 14 18-15,-17 2-12 0,-18 9 10 16,-24-2-16-16,-17 4 0 15,-11-4 29-15,-48 5-23 16,-17-8-6-16,-19-3 6 16,-9-6-6-16,4-14 0 15,10-13 0-15,21-16-13 16,21-10 4-16,43-16-206 16,5-26-261-16,12-5-320 15</inkml:trace>
  <inkml:trace contextRef="#ctx0" brushRef="#br0" timeOffset="630">1619 200 1232 0,'0'0'848'0,"0"0"-600"15,0 0-106-15,0 0 107 16,0 0-46-16,-220 263-85 16,172-117-3-16,13 3-49 15,13 12-10-15,7 3-5 16,15-29-44-16,0 10-4 16,8-22-3-16,24-18 1 15,12-19-13-15,10-23-33 16,6-25-129-16,31-38-190 0,-18-3-435 15,-13-32-1049-15</inkml:trace>
  <inkml:trace contextRef="#ctx0" brushRef="#br0" timeOffset="1305">2121 502 1785 0,'0'0'341'15,"0"0"-130"-15,0 0-39 16,0 0 95-16,0 256-47 16,-10-138-116-16,1 7-29 15,6-7 2-15,3-9-76 0,0-14 12 16,0-20-13-16,0-12 9 16,0-24-3-16,3-20-6 15,2-19-25-15,-5 0 11 16,4-36-23-16,-4-26-19 15,0-20 1-15,0-20-6 16,0-13 47 0,-19-11-38-16,-6-7 32 0,6-2 1 15,9 11 19-15,10 19-1 16,0 23 1-16,17 26 0 16,30 26 21-16,12 24-21 15,14 6 0-15,0 13 50 16,3 30-49-16,-10 9 10 0,-15 11 3 15,-17 5-13-15,-21 1 57 16,-13 0-49-16,0-8-7 16,-25-1 53-16,-11-13-40 15,2-14-9-15,2-12 0 16,3-10-6-16,4-11 37 16,10 0-37-16,5 0 0 15,10-22 6-15,0-2-6 16,0 5-10-16,32 3-2 15,12 9 12-15,3 7-23 16,7 0 23-16,2 36-6 16,-2 16-15-16,-3 14 23 15,0 11-2-15,-11 7 13 16,-8 1-13-16,-13 0 66 16,-16-6-66-16,-3-10 1 0,-10-4 52 15,-30-11-37-15,-11-15 5 16,-12-9 1-16,-3-16-22 15,-1-9 42-15,1-5-42 16,3-10 0-16,9-27-17 16,14-7 13-16,18-50-125 15,15 10-205-15,7 2-628 0</inkml:trace>
  <inkml:trace contextRef="#ctx0" brushRef="#br0" timeOffset="1577">2742 0 2148 0,'0'0'263'16,"0"0"-78"-16,0 0-62 15,0 0 98-15,247 121-17 16,-148-28-90-16,10 18-4 15,4 19-68-15,4 38 30 16,-13 37 39-16,-41 31-54 16,-29-17-22-16,-34-46-35 15,-27-50 0-15,-24-31-17 16,-57 35-151-16,8-16-130 16,-1-11-778-16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37.16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0 141 1577 0,'0'0'242'0,"0"0"-49"15,0 0-15-15,0 0 45 16,0 0-26-16,0 0-118 16,0 0-24-16,76-134-3 15,-29 134-13-15,4 0 6 16,2 26-14-16,-6 16-21 16,-8 10 26-16,-9 15-27 15,-20 6-7-15,-10 1 8 0,0 3-9 16,-6-2 15-16,-25-10-16 15,-1-9 0-15,3-13 15 16,7-14-15-16,4-16-1 16,8-10-15-16,1-3-10 15,9-16-20-15,0-24-63 16,9-15 13-16,29-11-21 16,10-3-39-16,11-3 15 15,7 10 52-15,-5 4 20 16,1 7 54-16,-11 9 15 15,-7 9 0-15,-15 8 40 16,-7 7 32-16,-15 12 72 16,-2 6 28-16,-5 0-29 0,0 0 44 15,-31 19-98-15,-11 18-21 16,-10 5 21-16,-3 11-48 16,8 6-2-16,3 2-3 15,19 2-27-15,6-3 33 16,19-5-32-16,0-7-9 15,4-4 35-15,33-6-36 16,13-10 0-16,10-7-7 16,12-19-87-16,33-2-67 15,-13-10-430-15,-16-17-739 0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36.22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1659 0,'0'0'250'16,"0"0"-149"-16,0 0 75 16,0 0 3-16,0 0-13 15,212 24-114-15,-143-24-1 16,0 0 14-16,-3 0-53 16,0 0-12-16,0 0 0 15,3 0-189-15,-18 3-293 16,-19 13-483-16</inkml:trace>
  <inkml:trace contextRef="#ctx0" brushRef="#br0" timeOffset="225">34 470 1813 0,'0'0'318'16,"0"0"-146"-16,0 0-82 16,0 0 103-16,0 0-51 15,0 0-68-15,0 0-30 16,252 26-44-16,-81-26-81 16,-19 0-427-16,-5-19-1614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7.76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85 1305 428 0,'0'0'2477'15,"0"0"-2215"-15,0 0-217 16,0 0 3-16,0 0 3 0,0 0-51 15,0 0-27-15,-85 69-99 16,85-62-458 0,0-7-546-16</inkml:trace>
  <inkml:trace contextRef="#ctx0" brushRef="#br0" timeOffset="336">996 0 2225 0,'0'0'538'0,"0"0"-538"16,0 0 6-16,0 0 85 0,0 0 63 15,-198 162-87-15,141-95-38 16,10 5 22-16,6-3-50 15,16-6 14-15,21-5 8 16,4-12-22-16,32-10 35 16,38-9 0-16,24-11-9 15,16-6 30-15,7-4-56 16,-7 2 0-16,-9-3 6 16,-16 6-7-16,-21-1-16 15,-20-1-87-15,-32 5-117 16,-12-5-470-16,0-4-622 0</inkml:trace>
  <inkml:trace contextRef="#ctx0" brushRef="#br0" timeOffset="516">1079 36 2602 0,'0'0'349'16,"0"209"-241"-16,0 1 88 15,19 62-22-15,25 14-83 16,7-29-14-16,-4-71-77 16,0-13-44-16,-13-47-82 15,-20-33-516-15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42.5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 1822 0,'0'0'344'16,"0"0"-132"-16,0 0-68 15,0 0-9-15,0 0 16 16,0 0-39-16,190 0-82 15,-95 0-30-15,33 0-96 16,-23 0-285-16,-27 4-587 0</inkml:trace>
  <inkml:trace contextRef="#ctx0" brushRef="#br0" timeOffset="179">16 448 2297 0,'0'0'465'0,"0"0"-392"0,0 0 28 15,0 0-48-15,189 40-50 16,-32-40-3-16,-18 0-350 16,-15 0-983-16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40.63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409 0 684 0,'0'0'1160'15,"0"0"-870"1,0 0-161-16,0 0 50 0,-200 272 25 16,148-137-70-16,1 16-43 15,12 6-36-15,6-1-8 16,14-9 13-16,12-13-59 16,7-15-1-16,0-15 17 15,19-12 1-15,13-16-9 16,12-15-6-16,3-9-3 15,12-15-44-15,33-30-205 16,-9-7-248-16,-11 0-289 0</inkml:trace>
  <inkml:trace contextRef="#ctx0" brushRef="#br0" timeOffset="346">741 916 1686 0,'0'0'281'0,"0"0"-177"15,0 0 49-15,0 0 44 16,0 0-117-16,0 0-38 16,211-113-21-16,-155 61 0 15,-9-7 22-15,-11-6-12 16,-11 4 50-16,-13-2 75 15,-9 10-72-15,-3 19 6 0,0 22 0 16,0 12-5-16,0 25-40 16,0 44-34-16,-10 22 11 15,-5 16 17-15,0 0-38 16,8-1-2-16,0-11 1 16,7-9-11-16,0-11 11 15,0-9-112-15,44-17-60 16,-5-17-315-16,-2-18-316 0</inkml:trace>
  <inkml:trace contextRef="#ctx0" brushRef="#br0" timeOffset="519">1598 970 700 0,'0'0'1141'0,"0"0"-860"16,0 0-52-16,0 0-15 15,0 0-116-15,196-38-78 16,-115 28-20-16,39 0-76 16,-18 3-275-16,-21 2-398 0</inkml:trace>
  <inkml:trace contextRef="#ctx0" brushRef="#br0" timeOffset="967">2371 803 1692 0,'0'0'521'0,"0"0"-239"16,0 0-4-16,0 0-102 0,0 0-126 15,0 0-11-15,0 0-17 16,-3 232-21-16,28-160 22 16,10-7-23-16,14-10-6 15,6-16 0-15,-1-18-54 16,-4-18-51-16,-2-3-14 15,-14-26 13-15,-9-24 79 16,-15-3 13-16,-5 2 20 16,-5-2 89-16,0 10 11 15,-5 7 53-15,-5 16-56 16,-5 15-28-16,8 5 21 16,4 28-84-16,-1 33-5 0,4 23 39 15,0 14-35-15,14 11-4 16,11 8 13-16,9 2-2 15,-5-2 23-15,-7-5-35 16,-12-16 0-16,-5-21 13 16,-5-15-3-16,-5-25-7 15,-24-12-2-15,-15-18-1 16,-3-5 38-16,-4-18-38 16,0-27 0-16,11-18-14 15,18-14 2-15,22-67-89 16,34 20-212-16,13 2-632 0</inkml:trace>
  <inkml:trace contextRef="#ctx0" brushRef="#br0" timeOffset="1224">2948 155 2181 0,'0'0'382'16,"0"0"-205"-16,0 0-8 16,0 0 15-16,196 143-60 15,-101-34-76-15,21 42 28 16,4 42-53-16,-3 51-4 16,-19 8 28-16,-29-12-46 15,-38-23 6-15,-28-63-7 16,-6-4-60-16,-38-47-136 0,-3-36-711 15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43.76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464 908 1461 0,'0'0'251'0,"0"0"-194"16,0 0-8-16,0 0 70 0,0 0-14 16,0 0 6-16,54-30-57 15,-7-13-26-15,7-15-3 16,5-11-19-16,-5-13-6 15,-6-8 1-15,-8 6 11 16,-7 1 81-16,-12 15 7 16,-5 17 26-16,-13 20 50 15,0 20-65-15,-3 11 8 16,0 20-38-16,0 46-60 16,-3 27 28-16,-9 17-49 15,2 11 1-15,7-2 34 16,3-7-35-16,0-18 0 15,0-14-18-15,35-18-127 16,6-26-154-16,-1-16-486 0</inkml:trace>
  <inkml:trace contextRef="#ctx0" brushRef="#br0" timeOffset="181">1309 832 1627 0,'0'0'377'0,"0"0"-227"16,0 0 41-16,0 0-62 15,0 0-77-15,234-3-52 0,-101-4-98 16,-11 1-146 0,-14-4-241-16</inkml:trace>
  <inkml:trace contextRef="#ctx0" brushRef="#br0" timeOffset="622">2238 661 1597 0,'0'0'402'16,"0"0"-82"-16,0 0-120 16,0 0-51-16,0 0-26 15,0 0-87-15,0 0 3 16,150-52-6-16,-111 88-8 15,-5 10 44-15,-12 14-42 16,-12 1-21-16,-10 2 45 0,0-5-51 16,0-5 0-16,-10-14 0 15,-5-16 1-15,11-16-10 16,4-7-32-16,0 0-64 16,7-37-28-16,24-14-68 15,7-11-1-15,10-3 11 16,-4 2 7-16,-7 5 121 15,-8 13 40-15,-11 16 23 16,-11 12 190-16,-7 12 70 16,0 5 2-16,0 0-19 15,-10 29-146-15,-12 16 20 16,-3 14-68-16,6 7-22 16,7-3 39-16,12-2-46 15,0-6-14-15,15-13-6 16,26-9-10-16,13-12 10 0,12-10-69 15,47-11-133-15,-15-21-268 16,-10-11-289-16</inkml:trace>
  <inkml:trace contextRef="#ctx0" brushRef="#br0" timeOffset="877">3114 192 1842 0,'0'0'364'16,"0"0"-217"-16,0 0 28 15,0 0 121-15,0 0-178 16,240 151-28-16,-164-62 6 16,-7 15-30-16,-9 21-2 0,-16 13-11 15,-19 9-37-15,-25 9 33 16,0 1-49-16,-41-6-52 15,-16-11-50-15,-46 11-243 16,11-39-447-16,-2-33-1179 0</inkml:trace>
  <inkml:trace contextRef="#ctx0" brushRef="#br0" timeOffset="1417">458 0 1508 0,'0'0'358'0,"0"0"-83"15,-159 175-59-15,75-40-20 16,-1 50-31-16,21 37-57 15,20-12-35-15,32-42-31 0,12-50-26 16,15-36 11 0,33 14-27-16,25 2-15 0,25 4-57 15,66-11-212-15,-19-28-338 16,-16-18-1253-16</inkml:trace>
  <inkml:trace contextRef="#ctx0" brushRef="#br0" timeOffset="2551">3970 609 914 0,'0'0'911'0,"0"0"-630"15,0 0-99-15,0 0 61 0,0 0-63 16,0 0-108 0,0 0 10-16,-26 105-3 0,26-51-40 15,0 0 10-15,0-1-48 16,9-4 7-16,8-3-8 16,5-8 1-16,3-10-2 15,5-9-10-15,2-12-32 16,1-7-28-16,0 0-33 15,0-23 44-15,-5-10 26 16,-1-9 29-16,-10-5 4 16,-5 5 2-16,-8-1 22 15,-4 2 86-15,0 10-23 16,0 8 12-16,0 5 2 16,0 13-10-16,-4 5 6 15,-4 0-65-15,1 10-24 0,0 34 16 16,0 10-16-16,2 15-5 15,2 7-2-15,3 5 1 16,0 9 2-16,0 9-3 16,0 2 0-16,12 7 35 15,5 0-35-15,-2-3 0 16,0-7 0-16,-8-11 1 16,-4-16 24-16,-3-15-25 15,0-18 0-15,-3-14 46 16,-19-11-46-16,-7-13 10 15,4 0 7-15,-4-23-17 0,2-22 50 16,7-10-50 0,1-15 0-16,16-5-5 0,3-4 5 15,0-1-54-15,64-34-88 16,2 14-432-16,-4 16-2017 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50.75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1839 0,'0'0'275'0,"0"0"-146"16,0 0 93-16,0 0-76 15,204 7-75-15,-128-7-71 16,5 0-28-16,18 0-133 15,-23 4-431-15,-26 5-1222 0</inkml:trace>
  <inkml:trace contextRef="#ctx0" brushRef="#br0" timeOffset="179">113 352 2080 0,'0'0'531'0,"0"0"-448"0,0 0 66 16,0 0-44-16,0 0-44 16,0 0-61-16,189 5-13 15,-50-5-162-15,-19-11-494 16,-13-6-1217-16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49.70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1722 0,'0'0'360'0,"0"0"-256"16,0 0-19-16,0 0 56 0,0 0-3 15,0 0-77-15,196 17-30 16,-149 2 56-16,-6 13-13 16,-16 8 6-16,-21 16 17 15,-4 13-18-15,-14 9-19 16,-30 6-14-16,-6-7-16 15,-1-5 14-15,10-13-44 16,7-17 0-16,17-8 9 16,9-15-9-16,8-5 0 15,0-4-11-15,12-3 11 16,23-7-16-16,21 0-49 16,39-19-132-16,-7-16-285 0,-15 2-339 0</inkml:trace>
  <inkml:trace contextRef="#ctx0" brushRef="#br0" timeOffset="450">602 33 776 0,'0'0'984'16,"0"0"-861"-16,0 0-65 0,0 0 86 16,196 0-34-1,-123 0-55-15,0 3-9 0,-14 7-37 16,-12-4-2-16,-18 1 24 16,-14-4-22-16,-15-3 25 15,0 0 141-15,-22 0-23 16,-29 0-53-16,-11 0-2 15,-14-10-46-15,-2 7-29 16,2 3-4-16,15 0 6 16,17 0-16-16,10 3-7 15,24 24-2-15,10 4-3 16,0 13-11-16,32 2 7 16,19-1 8-16,8 2 0 15,7-5-4-15,-8-2 4 16,1-5 16-16,-20-2-10 0,-14-3 3 15,-17-5 9-15,-8 3 1 16,-11-2-19-16,-69 14-18 16,4-8-292-16,7-3-675 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48.50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0 665 1694 0,'0'0'336'15,"0"0"-193"-15,0 0-2 16,0 0 50-16,0 0-56 16,0 0-54-16,76 27 10 15,-28-20-31-15,9-5-38 16,2 2-22-16,14-4-88 15,-14 0-270-15,-17 0-426 0</inkml:trace>
  <inkml:trace contextRef="#ctx0" brushRef="#br0" timeOffset="190">86 1122 1639 0,'0'0'403'16,"0"0"-306"-16,0 0-5 15,0 0 19-15,0 0-37 16,0 0-74-16,227 22-237 16,-161-35-460-16</inkml:trace>
  <inkml:trace contextRef="#ctx0" brushRef="#br0" timeOffset="625">947 56 1352 0,'0'0'495'0,"0"0"-375"15,0 0 5-15,0 0 58 16,205-53-31-16,-158 53-91 16,-11 10-6-16,-14 22-46 0,-17 11 10 15,-5 9 26 1,-19 4-12-16,-25 0-20 0,-3-4-4 16,3-8 0-16,12-11 19 15,13-14-28-15,16-10-3 16,3-2-13-16,0-3 14 15,22 2 2-15,17 7 0 16,8 4 1-16,9 9-1 16,1 3 0-16,-3 7 0 15,-1 3 5-15,-21 1-5 16,-10-1-2-16,-19-5 2 16,-3-2 2-16,-10-2 85 15,-34-4-57-15,-12 0-11 16,-1-5 22-16,3-10-41 15,-12-3-95-15,18-5-239 0,15-3-415 16</inkml:trace>
  <inkml:trace contextRef="#ctx0" brushRef="#br0" timeOffset="868">837 1130 1341 0,'0'0'741'16,"0"0"-563"-16,0 0-19 16,0 0 80-16,0 0-40 15,0 0-119-15,0 0-33 16,296 0-15-16,-164-5-31 16,14 2 24-16,-1 3-24 15,-3 0-1-15,-13 3 0 0,-24 16-128 16,-18 14-170-16,-32-6-325 15,-30-1-911-15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52.38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0 192 1949 0,'0'0'375'0,"0"0"-251"16,0 0 30-16,0 0 114 15,0 0-133-15,0 0-119 0,0 0 12 16,81-52-22 0,-30 39 3-16,-4 5 44 15,1 8-20-15,-10 0-2 0,-7 12 7 16,-9 25-7-16,-19 8 29 15,-3 14-36-15,-3 10-18 16,-34 3 33-16,-7 3-39 16,0-8 14-16,12-13-7 15,6-7-1-15,8-18 9 16,11-5-15-16,7-10 0 16,0 1-6-16,0-9 15 15,10-3-18-15,19-3 3 16,20 0-51-16,5 0-17 15,12-25-97-15,29-29-174 16,-19 7-294-16,-14-2-236 0</inkml:trace>
  <inkml:trace contextRef="#ctx0" brushRef="#br0" timeOffset="474">769 86 1750 0,'0'0'513'0,"0"0"-396"16,0 0 22-16,0 0 30 16,0 0-67-16,0 0-49 15,0 0 0-15,241-41-29 16,-175 41-13-16,0 0 17 16,-9 0-5-16,-10 0 1 15,-16 0-23-15,-18 0 7 16,-13 0 36-16,0 0 51 0,-32 0-17 15,-18-9-33-15,-13-1-14 16,-10 1-16-16,-3-2 6 16,7 7-20-16,10 2 42 15,11 2-27-15,19 0 5 16,11 0-7-16,8 9-8 16,1 13-6-16,9 12-18 15,0 9 18-15,9 3-15 16,13 6 15-16,13 1-3 15,13 1 3-15,2-3 1 16,6-2-1-16,2-3-2 16,-8 0 2-16,-6-7 6 0,-15-3-6 15,-14-7 0-15,-15 2 4 16,-10-3 13-16,-49 7 1 16,-14-10-18-16,-11 1-18 15,1-10 6-15,-2-16-114 16,28 0-182-16,13-9-586 0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6:51.67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507 286 355 0,'0'0'1123'0,"0"0"-903"15,0 0-81 1,0 0 102-16,0 0-6 0,0 0-81 16,0 0-14-16,32-105-22 15,-29 83-2-15,-3-2 11 16,0-2-68-16,0 3-1 16,-18-3 0-16,-14 3-46 15,-6 5 26-15,-5 8-38 16,-5 7 0-16,6 3 3 15,5 0-2-15,5 13-2 16,6 21 1-16,8 1-2 16,6 17-8-16,12-1 10 15,0 8-17-15,0 1 1 16,25 1 13-16,9-1 3 16,10-5-2-16,-5-3 8 0,5-5-1 15,-4-9-5 1,1 2 0-16,-9-8-8 0,-7-1 23 15,-9-2-28-15,-10-7 14 16,-6 2-1-16,0-4 41 16,-28-4-41-16,-13 1-3 15,1-12-8-15,-3-5 11 16,3 0-6-16,6-14-3 16,8-26-25-16,13-10 34 15,10-5-37-15,3-14-1 16,10-4 37-16,27 1-9 15,2 0 4-15,8 6 4 0,-6 14 2 16,-9 8 3-16,-5 20-3 16,-10 6-18-16,-9 18-69 15,-1 0-406-15,-7 0-295 0</inkml:trace>
  <inkml:trace contextRef="#ctx0" brushRef="#br0" timeOffset="300">0 1082 2177 0,'0'0'327'0,"0"0"-221"0,0 0 103 16,0 0-34-16,0 0-65 15,0 0-56-15,218 0 39 16,-127 0-33-16,11 0-38 16,1 0 26-16,10 0-25 15,4 0 19-15,-9 0-33 16,5 0-8-16,-6 0-1 16,-16 0-4-16,-11-1-103 15,-11-19-62-15,-22 3-211 16,-25 0-406-16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7:59.69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474 41 1265 0,'0'0'372'0,"0"0"-213"15,0 0 20-15,0 0 91 16,0 0-25-16,0 0-73 15,-88-35-11-15,74 32-77 16,3 0-24-16,0 3-11 16,0 0-19-16,4 0 29 15,3 21-59-15,1 17 0 16,3 24 15-16,0 20-15 16,0 13 0-16,22 15-1 0,-2-9 2 15,-1 3 21-15,-4-1-22 16,-8-12 0-16,-7-2 6 15,0-10-6-15,-26-4 1 16,-17-17-1-16,-8-8 14 16,-7-11 5-16,-1-9-19 15,8-9 0-15,4-10 12 16,13-8-12-16,14-3 11 16,8 0-8-16,5 0 3 15,7 0 4-15,0 5-10 16,0 4-19-16,7 8 17 15,22 10 2-15,5 11 0 0,5 13-7 16,1 13 7-16,1 2 1 16,-1 22-1-16,-8 14 0 15,-3 7 5-15,-3 10-4 16,-11 12 4-16,-5-7-5 16,-2-13 0-16,-8-3 38 15,4-19-38-15,-4-7 0 16,0-13 22-16,0-10-13 15,0-16 7-15,0-12-3 16,3-10-12-16,-3-8 17 16,0-3-18-16,0-3 0 15,7 0-12-15,5-7-45 16,20 0-136-16,2-14-401 16,-2-16-868-16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8:01.63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39 1910 0,'0'0'480'0,"0"0"-424"15,0 0 112-15,0 0 36 16,0 0-72-16,0 0-53 16,215-22-48-16,-139 22-4 15,5 0-11-15,7 0-15 16,-8 0 23-16,-4 0-24 0,-7 0-49 15,0 0-108 1,-14-7-222-16,-18-3-422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7.01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190 0 2163 0,'0'0'332'16,"0"0"-267"-16,248 3-33 15,-128 22-32-15,-28-6-346 16,-35 6-363-16</inkml:trace>
  <inkml:trace contextRef="#ctx0" brushRef="#br0" timeOffset="169">0 544 2133 0,'0'0'336'0,"0"0"-171"16,227 0-58-16,-116 0-52 0,15 0-55 15,73 0-113 1,-31 0-248-16,-14 0-1074 0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8:00.9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114 189 22 0,'0'0'1312'0,"0"0"-994"15,0 0-120-15,0 0-4 0,0 0 15 16,0 0-51 0,0 0-52-16,-95-104 11 0,95 88-57 15,0 3-15-15,10 1 37 16,15 11-33-16,9 1-16 15,5 0-23-15,5 13-8 16,0 24 27-16,-7 5-29 16,-5 9 0-16,-10 5 9 15,-12 7-1-15,-10-7 2 16,0 3-9-16,0-4-1 16,-28-5 23-16,-8-10-23 15,-4-12 0-15,-1-4 14 0,2-14-14 16,-1-7 0-16,2-3 0 15,10 0 1-15,6-3-2 16,15-24-35-16,7-2-146 16,22-17-129-16,29 1-242 15,-4 8-670-15</inkml:trace>
  <inkml:trace contextRef="#ctx0" brushRef="#br0" timeOffset="337">704 65 1597 0,'0'0'327'16,"0"0"-144"-16,0 0 37 15,0 0 2-15,0 0-15 16,0 0-88-16,0 0-67 15,-193-75 22-15,156 91-31 16,1 30-16-16,2 9 30 16,9 15-33-16,15 5-6 15,10 7-8-15,0-8-10 16,10-7 21-16,31-4-21 16,6-11 0-16,7-15-18 15,5-17 15-15,2-11-27 16,-2-9-61-16,2 0-138 15,2-29-140-15,-12-8-260 0,-18 1-1016 16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8:02.67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0 119 1962 0,'0'0'338'16,"0"0"-197"-16,0 0-52 15,0 0 111-15,0 0-38 16,0 0-106-16,0 0-43 16,95-121 8-16,-55 121-21 15,-1 0 0-15,2 19 3 16,-4 22-2-16,-12 10 8 16,-8 8-3-16,-8 10-5 15,-9-1 17-15,0 4-18 16,-12-4-14-16,-14-17 14 15,1-13-14-15,3-10 5 16,9-15 0-16,1-13 3 0,8 0 5 16,4-13-102-16,0-27 7 15,22-13 2-15,19-8-35 16,10-5-4-16,-1 0 7 16,4 11 61-16,-10 2 65 15,-3 15 0-15,-16 7 65 16,-6 9 82-16,-9 12 46 15,-6 5-5-15,-4 5-65 16,0 8-44-16,0 31 36 16,-11 10-52-16,-11 14-15 15,4 2-19-15,8 1-16 16,6-4 3-16,4-9-16 0,0-8-7 16,26-11 7-1,9-15-59-15,16-15-25 0,5-4-9 16,1-14-19-16,2-21 54 15,-8-9-51-15,-10 6 59 16,-12 1 49-16,-16 13 2 16,-4 13 31-16,-6 11 68 15,-3 0-8-15,0 5-33 16,0 28 0-16,7 11-17 16,4 1 0-16,15-4-41 15,9-4 0-15,13-9 0 16,8-19 0-16,1-9-1 15,-1 0-4-15,-14-30-23 0,-8-14 26 16,-5-7-15 0,-11-8 14-16,-8 6 2 0,-1-5 13 15,-6 8 47-15,-3 13-6 16,0 13-5-16,0 13 29 16,0 11-32-16,0 6-20 15,0 40-11-15,0 19 0 16,4 25 8-16,2 15-22 15,13 5 9-15,6 16 6 16,16 2-15-16,-2-4 17 16,-5 1-18-16,-12-16 0 15,-19-11 18-15,-3-19-18 16,-7-13 0-16,-33-27 23 16,-8-11-22-16,-6-17 20 15,-5-11-12-15,5 0-9 0,-2-20 16 16,9-32-15-1,15-7-1-15,13-10 0 0,16-13-3 16,3-4-19-16,25 2-40 16,31-5-71-16,52-16-149 15,-10 21-580-15,-6 13-1255 0</inkml:trace>
  <inkml:trace contextRef="#ctx0" brushRef="#br0" timeOffset="203">2158 385 1837 0,'0'0'671'16,"0"0"-535"-16,0 0 28 16,0 0 50-16,0 0-84 15,0 0-69-15,218-14-61 16,-145 14-77-16,40 0-134 15,-10 14-270-15,-20-1-113 0</inkml:trace>
  <inkml:trace contextRef="#ctx0" brushRef="#br0" timeOffset="391">2224 775 1864 0,'0'0'502'16,"0"0"-386"-16,0 0 146 16,0 0-59-16,0 0-115 15,189 27-88-15,-72-27-22 16,-15-7-276-16,-11-16-802 0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8:03.91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0 194 1719 0,'0'0'504'16,"0"0"-424"-1,0 0 107-15,0 0 48 0,0 0-78 16,0 0-97-16,51-181-26 15,-4 172 31-15,12 5-45 16,2 4 0-16,5 0 10 16,-7 26-29-16,-8 5-1 15,-19 7 0-15,-13 9 1 16,-19-2 28-16,0 5-29 16,-22-4 1-16,-15-4 22 15,-2-11-17-15,8-9 12 16,6-9-3-16,12-7-4 15,9-3 22-15,4-3-33 0,0 4-17 16,10 6 16 0,27-1-5-16,6 10 6 0,6 15-10 15,2 5 10-15,-7 11-9 16,-12 2 9-16,-10 4 0 16,-19 7 0-16,-3-11 0 15,-15 4 21-15,-27-11-3 16,-14-2-6-16,-5-13 34 15,-2-10-31-15,1-11-6 16,8-9 3-16,10 0-12 16,22-17-19-16,22-46-86 15,37 5-224-15,14-1-526 0</inkml:trace>
  <inkml:trace contextRef="#ctx0" brushRef="#br0" timeOffset="256">1130 95 515 0,'0'0'1861'16,"0"0"-1547"-16,0 0-194 16,0 0 151-16,-88 167-58 15,52-73-92-15,-8 6-49 16,-3 12 6-16,0 3-54 0,-1-7-18 15,1-10-2 1,10-8-4-16,1-18-57 0,14-17-31 16,7-16-89-16,15-19-290 15,0-13-287-15,0-7-1179 0</inkml:trace>
  <inkml:trace contextRef="#ctx0" brushRef="#br0" timeOffset="554">1269 417 1876 0,'0'0'647'0,"0"0"-546"16,0 0-3-16,0 0 126 0,0 0-103 15,204-69-40-15,-160 72-66 16,-5 43 8-16,-17 16 23 15,-19 17-28-15,-3 10 3 16,-28 6 8-16,-20 1-29 16,1-14 18-16,12-13-18 15,13-17 0-15,18-17-1 16,4-11-3-16,4-11-10 16,39-10-34-16,18-3-54 15,59-16-146-15,-13-22-379 16,-12-6-562-16</inkml:trace>
  <inkml:trace contextRef="#ctx0" brushRef="#br0" timeOffset="989">2187 321 1942 0,'0'0'625'0,"0"0"-464"16,0 0 92-16,0 0-66 15,0 0-105-15,0 0-56 16,0 0-26-16,189-28 15 16,-119 28-15-16,-1 0-1 15,-3 3 0-15,-7 3 1 16,-11 1 1-16,-16-4-1 0,-17-3 0 16,-15 0 25-1,0 0 4-15,-25 0-9 0,-28-14-10 16,-8 4 7-16,-8 5-1 15,0 5-10-15,3 0-5 16,15 0 11-16,14 3-12 16,20 16-1-16,17 11 1 15,0 10 0-15,17 5-1 16,27 5-1-16,6 1 2 16,3 2 6-16,-2 4-6 15,-4-5-1-15,-8 1-1 16,-9-1 2-16,-8-8 8 15,-18 0-8-15,-4-1 1 16,-26 0-2-16,-33-7-6 16,-58 9-95-16,16-11-185 0,-6-11-770 0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8:06.41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21 0 1458 0,'0'0'358'0,"0"0"-180"16,0 0-39-16,0 0 32 15,0 0 40-15,0 0-89 16,-18 168-30-16,18-103 14 0,0 8-51 16,0-15-31-16,10 2 13 15,5-15-36-15,10-9-1 16,7-9 0-16,6-20-14 15,2-7-14-15,4 0-45 16,-2-29 22-16,2-15 35 16,-6-12-7-16,-10 5 23 15,-6 4 5-15,-11 14 27 16,-3 10 63-16,-8 10-10 16,0 13-13-16,0 0-8 15,3 10-54-15,1 43 11 16,3 11-3-16,4 16-17 15,5 12 21-15,-3 6-22 0,-1-1 0 16,-2-6 10-16,-7-6-10 16,-3-11 0-16,0-11 0 15,-6-10 1-15,-16-10 32 16,-7-14-33-16,-5-19 0 16,-1-10 28-16,-6 0-19 15,6-10 15-15,-3-27-23 16,10-5 5-16,9-9 22 15,12 0-28-15,7 6-16 16,0-9 16-16,42 13-66 16,55-22-78-16,-14 18-346 15,1 1-347-15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8:07.82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1800 0,'0'0'605'0,"0"0"-427"16,0 0 131-16,0 0-82 16,193 0-117-16,-123 0-71 15,-1 6-39-15,4-6-14 16,-4 3-80-16,-6 4-258 0,-16-1-465 16,-25 9-1072-16</inkml:trace>
  <inkml:trace contextRef="#ctx0" brushRef="#br0" timeOffset="153">58 342 573 0,'0'0'1618'16,"0"0"-1127"-16,0 0-183 16,0 0-79-16,0 0-104 15,194 22-83-15,-52-41-42 16,-18-14-163-16,-4 3-808 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8:06.62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0 315 2072 0,'0'0'577'0,"0"0"-488"15,0 0-80-15,0 0 51 16,0 0-30-16,240 0-30 0,-123 0-457 15,-4 0-681-15</inkml:trace>
  <inkml:trace contextRef="#ctx0" brushRef="#br0" timeOffset="908">1152 44 1987 0,'0'0'580'15,"0"0"-522"-15,0 0-46 16,0 0 85-16,0 0-25 16,0 0-47-16,211-44-19 0,-145 44-6 15,-8 30 11 1,-11 15-11-16,-13 10 0 0,-24 5 18 15,-10 6-16-15,0 0-3 16,-18-7 1-16,-11-16 0 16,0-14-12-16,7-16 9 15,7-13-11-15,12 0-43 16,3-32-80-16,3-15-20 16,38-15-18-16,9-4-31 15,6 5 58-15,-9 1 41 16,-11 11 96-16,-14 18 11 15,-15 5 111-15,-2 17 171 16,-5 9-8-16,0 0-32 0,0 0-56 16,-12 30-69-1,-3 12-27-15,-2 8 1 0,5 3-40 16,9-2-16-16,3-6-15 16,0-4-20-16,25-10 0 15,16-7-3-15,9-13-52 16,4-11 43-16,2 0-38 15,-2-30-29-15,-10-10-13 16,-3-6 1-16,-16 4 48 16,-8 7 16-16,-8 11 27 15,-6 8 67-15,-3 12 34 16,0 4-11-16,0 10-49 0,0 24-34 16,0 14 37-16,10-10-44 15,17 6 1 1,9-9-2-16,11-11-11 0,12-11 12 15,-1-13-40-15,4 0-25 16,-11-29 35-16,-7-7-17 16,-12-10 24-16,-13 3 22 15,-9-4 2-15,-10 12 56 16,0 6 47-16,0 10-16 16,0 11 27-16,0 8-50 15,-3 0-17-15,-1 36-9 16,4 18-27-16,0 18-2 15,0 14-8-15,19 17 4 16,16 13 13-16,6 1-19 16,3-3 0-16,-7-1 22 0,-15-18-14 15,-12-20-7-15,-10-19 9 16,0-17-2-16,-28-12 35 16,-13-21-34-16,-10-6 0 15,-3-6 12-15,5-37-19 16,7-15 5-16,16-14-7 15,15-10-10-15,11-14 9 16,15-6-73-16,86-23-82 16,-3 17-213-16,-3 26-821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38:12.61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466 358 1000 0,'0'0'635'0,"0"0"-493"16,0 0-38-16,0 0 117 16,0 0 17-16,0 0-41 15,-95-123-73-15,83 109 13 16,-5-3-19-16,-1 1-60 0,-8 3 7 15,-8 6-12-15,2 7-32 16,-5 0 15-16,-5 0-36 16,1 13 1-16,1 20 11 15,7 9-12-15,11 7-6 16,11 4 5-16,11 6 1 16,0-9-9-16,22 2 9 15,15-6-1-15,14 2 1 16,3-11-41-16,5 3 19 15,-2-1-1-15,-1-4-8 16,-8-1 21-16,-10 3-19 16,-12-9 5-16,-14 2 12 0,-12-2-15 15,0 0 26-15,-34-2 1 16,-8-7 0-16,-11-5 20 16,2-7-14-16,1-7 11 15,9 0 29-15,12-7-29 16,16-29-4-16,13-10-13 15,0-10 9-15,35-10-21 16,19-15 6-16,9 2-1 16,-4-3 6-16,-1 3-27 15,-11 13 17-15,-10 15 11 16,-15 14 0-16,-12 13 5 16,-6 19-4-16,-4 5-1 15,0 0 0-15,0 8-171 0,12 42-186 16,1-14-223-1,2 3-1081-15</inkml:trace>
  <inkml:trace contextRef="#ctx0" brushRef="#br0" timeOffset="276">1147 0 1844 0,'0'0'606'0,"0"0"-495"16,0 0 12-16,0 0 77 0,-73 250-88 15,48-125-66 1,-4 9 8-16,2 7-29 0,2-7-5 16,3-6 4-16,2-9-18 15,4-24-6-15,-2-13 0 16,8-17-14-16,1-15-25 15,9-21-95-15,0-14-213 16,22-15-342-16</inkml:trace>
  <inkml:trace contextRef="#ctx0" brushRef="#br0" timeOffset="630">1289 387 1453 0,'0'0'588'16,"0"0"-387"-16,0 0-74 15,0 0 75-15,0 0-22 16,0 0-75-16,190-117-29 16,-143 120-48-16,-3 37 14 15,-12 19-10-15,-13 14-9 16,-19 11 34-16,0 8-24 15,-14 3-15-15,-26 0 20 16,-1-6-38-16,0-17 2 16,6-7 8-16,10-15-4 15,3-11-1-15,10-3-5 0,8-16 0 16,4-4-1-16,0-6-1 16,26-5-10-16,18-5-30 15,15 0-67-15,14-15-136 16,32-21-55-16,-14 0-246 15,-13 0-1278-15</inkml:trace>
  <inkml:trace contextRef="#ctx0" brushRef="#br0" timeOffset="1162">2011 445 1744 0,'0'0'498'0,"0"0"-445"16,0 0 10-16,0 0 109 15,0 0-89-15,0 0-29 16,215-79-53-16,-149 79 5 16,0 0-6-16,-5 0 7 15,-2 0 2-15,-8 6-9 16,-14-1 0-16,-11 0 7 15,-16 0-5-15,-10-5 22 16,0 7 89-16,-14-7-29 16,-23 0-21-16,-7 0-33 15,-7 0-8-15,-3 0 39 0,2 0-28 16,1 0 3 0,7 0-7-16,5 0-10 0,9 0 23 15,4 0-42-15,13 7 2 16,1 16 10-16,12 7-5 15,0 6-7-15,0 5 0 16,19 6 0-16,13-2-6 16,5 3 6-16,7-3 0 15,3-6-11-15,1 1 17 16,-1 0-7-16,-6-12 1 16,-13 9 0-16,-6-11 21 15,-15 7-13-15,-7 2 4 16,0 2 31-16,-32 0-34 15,-12-2-9-15,-7-5 0 0,-1-1-61 16,-6-9-83-16,11-4-473 16,10-13-1184-16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3:13.96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1313 571 1031 0,'0'0'261'0,"0"0"-157"15,0 0-23-15,0 0 79 16,0 0-21-16,0 0-65 15,0 0-18-15,0 0 4 16,0 0 59-16,0 3 22 16,0 5-13-16,0-2-2 15,-12-3-46-15,5-3-43 16,-4 0 15-16,-3 0-28 0,-5 0 4 16,-3 0 5-16,-3-9-21 15,-4-4 11-15,1 2-14 16,-6-2 1-16,2 0 11 15,-6 0-21-15,3 0 0 16,-6-4 0-16,1 4 0 16,1 4 8-16,2-5-8 15,-4 3 0-15,5 6 1 16,-1-3-1-16,5 4 0 16,2-1 0-16,-2-2 1 15,3 4-3-15,-5-3 2 16,2 3 0-16,3-1 5 0,-5-3-5 15,6 5 0 1,-1 2 0-16,0 0 0 0,4 0 8 16,-2 0-8-16,1 0 0 15,9-4-2-15,-1 4 8 16,6 0-6-16,2 0 2 16,-2 0-1-16,-5 0 47 15,-2 0-48-15,1 0 7 16,-4 0 17-16,3 0-24 15,6 0 8-15,1 0-8 16,2 0 0-16,3 0 4 16,2 0-4-16,5 4 0 15,-4-4 6-15,1 0-6 16,0 0-2-16,-1 0-32 16,-4 0-53-16,4 0-10 0,4 0-215 15,-3 0-340-15</inkml:trace>
  <inkml:trace contextRef="#ctx0" brushRef="#br0" timeOffset="576">462 0 1431 0,'0'0'245'0,"0"0"-137"16,0 0 75-16,0 0 53 15,0 0-52-15,0 0-73 16,0 0-37-16,-25 37-29 15,3-22-6-15,-7 6 11 16,0 1-15-16,-3 4-10 16,-5 1 2-16,5-1-11 15,-5 1 23-15,5-5-28 16,1 2 7-16,6-5 26 0,-1 3-30 16,4-4 1-16,0 1-6 15,9-1-8-15,-2-4 35 16,5-4-30-1,1 1-5-15,2-5 28 0,4 0-23 16,3-2 5-16,0 3 3 16,0-4-14-16,0 1 45 15,0-2-39-15,0 1-5 16,0 4 48-16,0 2-25 16,0 4 0-16,0 5 3 15,13 1-13-15,6 4 31 16,3 3-38-16,3 4-6 15,1 0 35-15,-1-4-26 0,2 3-2 16,-6 3-8 0,-3-2-18-16,-9 17-36 0,-6-11-314 15,-3-14-1089-15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0:06.54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14 52 1577 0,'0'0'293'0,"0"0"-149"16,0 0 13-16,0 0 29 15,0 0 4-15,-14-45-20 16,14 41-109-16,0 1 14 16,0 3-10-16,0 0-23 15,0 0 18-15,0 3-60 16,0 29 0-16,0 15 60 15,0 12-59-15,10 6 16 16,-1 8-17-16,1-4 7 16,2-4 7-16,1-9-14 0,6-10 0 15,3-10-26 1,3-8 22-16,7-11-34 0,9-13-11 16,6-4-44-16,1-14 13 15,-1-28 11-15,-3-12-8 16,-4-11 68-16,-11 1-8 15,-10 2 5-15,-9 6 12 16,-7 7 36-16,-3 9 105 16,0 11-36-16,0 9-24 15,-13 6 38-15,-2 14-59 16,-1 0-25-16,6 14-29 16,3 35 4-16,7 30 5 15,0 22-15-15,0 18 0 16,7 7 9-16,15 7-8 15,0-9-1-15,-3-8 0 0,-2-12 1 16,-5-12-4 0,-9-17 3-16,-3-12 0 0,0-14 23 15,0-13-22-15,-15-12 9 16,-14-12-4-16,-12-12-5 16,-1 0 53-16,-10-16-54 15,1-28 0-15,7-7 30 16,8-8-22-16,11-7-8 15,10 1 0-15,15 3 0 16,0 5-13-16,0 8-1 16,37 5-89-16,46 6-15 15,-5 12-237-15,-6 4-485 0</inkml:trace>
  <inkml:trace contextRef="#ctx0" brushRef="#br0" timeOffset="1955">1225 147 1778 0,'0'0'553'16,"0"0"-398"-16,0 0 8 16,0 0 40-16,0 0-14 15,0 0-94-15,0 0-77 16,81 0 56-16,-24 0-73 16,13 0 5-16,6 0 15 15,8 0-21-15,-1 0-22 0,2 0-88 16,3-3-151-16,-19 3-291 15,-25 0-444-15</inkml:trace>
  <inkml:trace contextRef="#ctx0" brushRef="#br0" timeOffset="2195">1218 666 2083 0,'0'0'505'0,"0"0"-456"0,0 0-26 15,0 0 175 1,0 0-20-16,0 0-82 0,211 7-50 16,-123-7-29-16,2 0-17 15,6 0-5-15,31 0-167 16,-22 0-540-16,-21 0-675 0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0:10.84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161 614 2419 0,'0'0'211'0,"0"0"-211"16,0 0 0-16,110-230 92 15,-74 149 29-15,-8-1-95 16,-6 10-19-16,-3 9 92 15,-7 18 28-15,-9 17 5 16,-3 15-74-16,0 13-23 16,0 4 35-16,0 43-69 15,0 22 5-15,0 22 2 0,0 17-7 16,0 3-2 0,10 4-10-16,5-5-119 0,7 16-8 15,-3-24-399-15,-5-20-194 0</inkml:trace>
  <inkml:trace contextRef="#ctx0" brushRef="#br0" timeOffset="242">0 1306 2304 0,'0'0'691'0,"0"0"-548"15,0 0-137-15,0 0 68 16,0 0 99-16,0 0-102 16,219-56-50-16,-128 44-12 15,12-2 0-15,5 8-11 16,12-2 2-16,2 5-135 16,34 3-136-16,-28 0-102 15,-33 0-744-15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5.77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29 197 1446 0,'0'0'309'15,"0"0"-182"-15,0 0-33 16,0 0 169-16,25 171 16 15,-25 15-65-15,0 6-70 16,0-16-64-16,0-19-2 16,0-45-29-16,-7-2-31 15,-5 3 8-15,6-31-26 16,2-27 0-16,1-25 5 16,-1-24-3-16,-1-6-4 15,2-36-5-15,0-35-32 0,3-31 38 16,0-52-33-1,0-53 18-15,3-50 8 16,12 21-10-16,4 49 18 0,-2 68 0 16,10 59 0-16,8 6-3 15,16 12 3-15,8 16-8 16,2 26 8-16,5 14 0 16,-7 40 14-16,-15 22-7 15,-22 13-7-15,-22 12 33 16,-8 11-32-16,-46 2-2 15,-23-2-17-15,-4-10-67 16,5-10-62-16,22-30-235 16,20-28-332-16</inkml:trace>
  <inkml:trace contextRef="#ctx0" brushRef="#br0" timeOffset="224">1312 0 2121 0,'0'0'392'0,"-123"170"-264"15,16 11-2-15,-10 62 92 16,23-10-55-16,36-43-36 16,40-60-74-16,18-34-46 15,0 11 6-15,22 3-13 16,32 1-88-16,56-22-141 15,-12-33-376-15,-3-28-318 0</inkml:trace>
  <inkml:trace contextRef="#ctx0" brushRef="#br0" timeOffset="832">1666 390 2118 0,'0'0'529'15,"0"0"-432"-15,0 0-24 16,0 0 114-16,10 239-18 16,-5-118-116-16,2 12-26 15,-1-13-18-15,6-14-8 16,-5-17 5-16,0-24-6 16,-4-15-34-16,-3-25 14 15,0-18-41-15,0-7 44 0,-13-30-25 16,-6-35-34-16,0-24 63 15,6-21-31-15,10-22 3 16,3-13 40-16,0 4-20 16,13 10 9-16,31 23 12 15,15 29 0-15,5 33 25 16,14 33-24-16,-5 13-1 16,-7 30 50-16,-15 33-14 15,-19 11 0-15,-20 13-5 16,-12 7-21-16,-12-3 41 15,-32-5-51-15,-7-11 8 16,4-17-1-16,3-14-7 0,12-19-7 16,10-10-1-1,15-15 5-15,7 0-7 0,0 0-34 16,20 0-2-16,21 0 37 16,13 0-13-16,9 0 2 15,2 5 20-15,5 36-3 16,-8 8 3-16,-11 13 19 15,-15 10-7-15,-25 0 32 16,-11 2-19-16,-33 3 3 16,-37-12-5-16,-16-4-16 15,-14-16 40-15,-5-16-46 16,7-16 7-16,4-13 11 16,16-5-19-16,20-36-22 0,30-8-43 15,28-49-125 1,38 9-576-16,18 4-1272 0</inkml:trace>
  <inkml:trace contextRef="#ctx0" brushRef="#br0" timeOffset="1078">2905 341 2290 0,'0'0'477'15,"0"0"-380"-15,0 0-68 16,0 0 108-16,0 0-13 0,205 282-76 16,-151-101 15-1,-25 45-48-15,-26 10-14 0,-6-19 34 16,-44-47-35-16,8-55-30 16,12-33-68-16,13-6-140 15,6-15-354-15,8-20-362 0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0:09.72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50 1362 0,'0'0'363'0,"0"0"-184"16,0 0 11-16,0 0 20 15,0 0 15-15,0 0-55 16,0 0-107-16,-13-19 20 15,48 47 8-15,13 19 2 16,14 8 15-16,4 11-68 0,7 2 1 16,3-2-11-1,0-3-29-15,-7-6 37 0,-9-10-38 16,-13-8 1-16,-15-8 0 16,-10-5-1-16,-7-5-81 15,-8-2-159-15,-7-10-309 16,0-5-278-16</inkml:trace>
  <inkml:trace contextRef="#ctx0" brushRef="#br0" timeOffset="252">628 0 1829 0,'0'0'557'16,"0"0"-383"-16,0 0 73 15,0 0 22-15,0 0-149 16,0 0-73-16,0 0-38 16,-208 177-2-16,132-97 5 15,3 2-12-15,3-5 0 16,8-7-13-16,15-14-22 16,11-11-65-16,14-11-98 15,19-10-283-15,3-10-107 16,0-14-1177-16</inkml:trace>
  <inkml:trace contextRef="#ctx0" brushRef="#br0" timeOffset="574">1284 365 2043 0,'0'0'632'16,"0"0"-550"-16,0 0-41 16,0 0 160-16,0 0-65 15,0 0-30-15,0 0-92 0,208 0-5 16,-132 0 12-16,9 0-21 15,-1 0 0-15,-1 0-1 16,-7 0-27-16,-6 0 8 16,-11 0-154-16,-9 0-293 15,-17 0-154-15,-22 0-1250 0</inkml:trace>
  <inkml:trace contextRef="#ctx0" brushRef="#br0" timeOffset="769">1757 17 2090 0,'0'0'597'15,"0"0"-485"-15,0 0-27 0,0 0 129 16,0 0-66-16,0 0-100 16,-6 233-2-16,6-149-46 15,-4 6-13-15,4-2 4 16,0 28-131-16,0-24-231 15,10-23-505-15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0:11.78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346 16 2297 0,'0'0'603'16,"0"0"-553"-16,0 0-49 16,0 0 40-16,0 0 50 15,0 0 0-15,0 0-91 16,225 0 0-16,-147 0 20 16,-2 0-7-16,0 0 4 15,-6 0-7-15,-20 0-10 16,-9 0 23-16,-22 0-23 15,-13 0 0-15,-6 0 33 0,0 0 31 16,-35 0-10-16,-21 0-45 16,-8 0-2-16,-11 0 16 15,-1 0-23-15,0 0 0 16,7 0 42-16,6 0-35 16,9 0 22-16,7 2-12 15,6 9-16-15,9 2 40 16,7 6-41-16,3 1 0 15,3 7 3-15,4-5-2 16,5 4-1-16,6 3 0 16,1-2 1-16,3 4 6 15,0-3-7-15,0 2 0 16,0-2 5-16,0 0-5 0,0-2 0 16,14-6 0-1,1-1 1-15,7-2 19 0,3-1-20 16,11-2 0-16,8 2 8 15,6-3-8-15,10 7 0 16,2 2 0-16,2 10 1 16,2 12-4-16,-3 12 3 15,-6 6 0-15,-13 10 10 16,-18 0-10-16,-23 2 0 16,-3-1 2-16,-47-1 4 15,-26-7 26-15,-13-18-25 16,-14-10-7-16,-1-14 69 0,6-20-43 15,4-3-5-15,11 0-21 16,11-26-8-16,13-23-11 16,24 9-214-16,10 1-668 15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0:18.71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95 43 1382 0,'0'0'284'16,"0"0"-132"-16,0 0 55 15,0 0 73-15,0 0-89 16,0 0-70-16,-54-43 50 16,50 43-58-16,4 0-11 15,0 0-14-15,0 0-52 0,0 0 30 16,0 0-61-1,7 16 4-15,22 21 45 0,11 13-35 16,4 8 5-16,10 8 3 16,2 3-26-16,-2-7 30 15,1 1-31-15,0-8 0 16,-7-6 12-16,-6-7-12 16,-5-5-1-16,-8-6 0 15,-4-9 1-15,-9-2 3 16,-6-4-3-16,-2-7 0 15,-4-4 6-15,-1-2-6 16,-3-3-13-16,0 2-7 0,0-2 2 16,0 0 4-16,0 0-24 15,0 0-28-15,0 0 48 16,3 0-91-16,6 0-90 16,4 0-108-16,6 0-275 15,-9-2-288-15</inkml:trace>
  <inkml:trace contextRef="#ctx0" brushRef="#br0" timeOffset="607">864 12 770 0,'0'0'410'15,"0"0"-161"-15,0 0-54 0,0 0-28 16,0 0 7 0,0 0-10-16,0 0 12 0,-76 0-62 15,61 0-35-15,-4 19 22 16,-9 6-51-16,-4 14 25 15,-9 11-5-15,-10 9-28 16,-8 10 35-16,-2 2-46 16,-8 9-30-16,-1-1 60 15,1-12-51-15,3-2 17 16,12-14 10-16,7-11-28 16,9-7 47-16,10-11-56 15,9-9 0-15,4-4 18 16,11-4-17-16,1-5-1 15,3 0 0-15,0 0 0 16,0 0-4-16,0 0 4 0,0 0-57 16,0 0 45-16,0 0-67 15,0 0-107-15,7 0-40 16,42 0-52-16,-7 0-59 16,2-16-967-16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0:51.23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43 0 1521 0,'0'0'260'16,"0"0"-143"-16,0 0 67 16,0 0 69-16,0 0-56 15,0 0-94-15,-43 0-23 16,43 0-30-16,25 0 14 15,10 3 1-15,13 4-11 16,11-1 5-16,4 4-18 16,9-1-24-16,1-1 30 15,3-1-46-15,-3-4-1 0,-7-3 5 16,-12 0 4-16,-17 0 7 16,-12 0-16-16,-9 0-21 15,-13 0 20 1,4 0-103-16,-4 0-129 0,-3 0-411 0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0:52.33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172 897 1691 0,'0'0'387'0,"0"0"-217"15,0 0 43-15,0 0 69 16,0 0-127-16,0 0-80 16,0 0-51-16,16 35 10 15,22 19 41-15,18 9-54 16,10 12-20-16,4 4 53 15,2-4-43-15,-2 1-10 16,-6-14-1-16,-2-6 7 16,-14-10-1-16,-11-13-6 15,-12-10-31-15,-11-7 31 16,-6-9-87-16,-1 0-55 16,-7-7-96-16,0 0-246 0,0-7-419 0</inkml:trace>
  <inkml:trace contextRef="#ctx0" brushRef="#br0" timeOffset="269">800 878 1737 0,'0'0'481'16,"0"0"-363"-16,0 0 26 15,0 0 103-15,0 0-80 16,0 0-84-16,-215 185 0 0,134-94-33 16,-5 7-31-16,-6 4 27 15,4-11-45-15,9-11-1 16,13-18 0-16,15-13-11 16,17-16 0-16,21-13-149 15,13-18-186-15,10-2-299 16,22 0-1015-16</inkml:trace>
  <inkml:trace contextRef="#ctx0" brushRef="#br0" timeOffset="605">1784 287 1857 0,'0'0'307'0,"0"0"-179"16,0 0-39-16,0 0 197 16,-223 151-70-16,159-48-96 15,-9 51 8-15,-2 48-50 16,15 46-16-16,16-22-7 15,25-53-40-15,19-61 28 16,0-44-43-16,22 11 0 16,19 3-9-16,9 3 9 0,13-12-36 15,10-17-67-15,31-14-205 16,-16-16-392-16,-11-16-1388 0</inkml:trace>
  <inkml:trace contextRef="#ctx0" brushRef="#br0" timeOffset="2029">2469 981 1788 0,'0'0'393'16,"0"0"-269"-16,0 0 5 15,0 0 53-15,0 0-90 0,0 0 15 16,95 51-25-16,-29 8-44 16,3 7 32-16,4 5-50 15,-4 2-1-15,-3-3-15 16,-8-9 5-16,-11-5-15 16,-10-7 6-16,-11-9-77 15,-8-8-68-15,-8-8-162 16,2-8-198-16,-12-16-231 0</inkml:trace>
  <inkml:trace contextRef="#ctx0" brushRef="#br0" timeOffset="2245">3046 967 1650 0,'0'0'377'0,"0"0"-189"16,0 0-8-16,0 0 6 15,0 0 28-15,-154 168-99 16,90-75-61-16,-18 10 9 16,6-5-46-16,4-5 0 15,9-18-17-15,16-14-32 16,21-11-76-16,26-21-219 16,0-12-333-16,16-17-1171 0</inkml:trace>
  <inkml:trace contextRef="#ctx0" brushRef="#br0" timeOffset="2441">3472 1196 1580 0,'0'0'713'0,"0"0"-618"15,0 0 24-15,0 0 70 16,240-3-56-16,-162-3-54 15,1 2-79-15,1 1-80 16,23-4-145-16,-20 1-298 16,-20-2-719-16</inkml:trace>
  <inkml:trace contextRef="#ctx0" brushRef="#br0" timeOffset="2655">3885 788 2068 0,'0'0'353'0,"0"0"-275"15,0 0 102-15,-9 257 15 16,9-148-93-16,0 2-38 16,0 2-62-16,5-10-2 15,9-7-86-15,1-1-208 16,4-26-349-16,-9-23-1272 0</inkml:trace>
  <inkml:trace contextRef="#ctx0" brushRef="#br0" timeOffset="2963">4818 802 1676 0,'0'0'568'16,"0"0"-454"-16,0 0-9 16,124-170 77-16,-77 100 0 15,-3-8-114-15,0-5-47 16,-12-4 48-16,-3 8-49 16,-10 9 53-16,-9 21 11 15,-5 19-33-15,-5 22 45 16,0 8-65-16,0 14-24 0,0 44 29 15,-5 20-36 1,-5 24 2-16,6 10-2 0,4 3-27 16,0-1-22-16,48 21-169 15,-5-28-386-15,1-20-484 0</inkml:trace>
  <inkml:trace contextRef="#ctx0" brushRef="#br0" timeOffset="3222">4923 1341 2376 0,'0'0'319'0,"0"0"-257"15,0 0-44-15,193-28 126 16,-86 14 9-16,9-3-99 15,20 3-35-15,6 5-16 16,3 2 6-16,-6 3-13 16,-9 4 4-16,-13 0-151 15,-7 0-105-15,-31 17-370 16,-30 0-247-16</inkml:trace>
  <inkml:trace contextRef="#ctx0" brushRef="#br0" timeOffset="3707">5503 1741 1994 0,'0'0'389'0,"0"0"-347"16,0 0 10-16,0 0 29 15,0 0-22-15,0 0-19 16,212-4-40-16,-140-2 0 15,-6 3 0-15,-8-1 1 16,-7 1 50-16,-14 3-39 16,-15-3 10-16,-12 0 56 0,-10 0 19 15,0-9 46 1,-25 7-68-16,-26-1-42 0,-15 6 14 16,-14 0-32-16,-8 0-15 15,9 11 36-15,6 20-36 16,14 1 8-16,15 8-8 15,19 7 1-15,11 1 7 16,14 4-8-16,0 4-15 16,36 5 13-16,18-6-25 15,8 4 27-15,11-3 0 16,0-8 0-16,-7 2 0 16,-7-4 0-16,-12-7 0 15,-18-1 15-15,-19 0-8 16,-10 2 10-16,-22-1 22 15,-39-1-29-15,-20 2 20 0,-14-8-30 16,-3-2-24 0,10-14-4-16,12-16-148 0,26-6-197 15,21-27-498-15</inkml:trace>
  <inkml:trace contextRef="#ctx0" brushRef="#br0" timeOffset="4037">6538 307 2297 0,'0'0'255'16,"0"0"-234"-16,0 0 64 15,0 0 52-15,230 269 0 16,-150-78-41-16,1 64-53 16,-12 24 35-16,-33-17-24 15,-28-32-28-15,-8-66 13 16,-8-40-39-16,-14-31 6 16,-3-21 4-16,-8 3-10 15,-11-5-7-15,-3-3-22 16,3-16-94-16,0-32-146 15,15-11-445-15,11-8-1119 0</inkml:trace>
  <inkml:trace contextRef="#ctx0" brushRef="#br0" timeOffset="4242">7734 1098 2713 0,'0'0'315'16,"0"0"-278"-16,0 0-37 15,249-72 96-15,-158 58-89 0,7 7-7 16,32 7-114 0,-23 9-383-16,-23 16-399 0</inkml:trace>
  <inkml:trace contextRef="#ctx0" brushRef="#br0" timeOffset="4422">7996 1662 2760 0,'0'0'372'15,"0"0"-348"-15,0 0-2 16,217 3-20-16,-106-3-2 15,72 0-122-15,-26 0-457 16,-18 0-826-16</inkml:trace>
  <inkml:trace contextRef="#ctx0" brushRef="#br0" timeOffset="4876">10005 107 2107 0,'0'0'53'0,"0"0"-8"16,0 0-45-16,205-94 179 15,-142 90-14-15,-2 4-107 0,1 2-38 16,-11 31 18-16,-11 9-14 15,-23 8-2-15,-17 6 3 16,0 3-13-16,-25-1 25 16,-17-4-37-16,-7-5 0 15,10-12-3-15,10-13 3 16,7-6-17-16,14-12 15 16,8 0-19-16,0-2 21 15,8 3-38-15,24 5 38 16,9 7-9-16,10 12 9 15,-1 8 0-15,1 14 14 16,-10 2-13-16,-9 10 43 16,-10-2-18-16,-19-3 6 0,-3-4 50 15,-10-11-33-15,-34-8 4 16,-14-9-4-16,-4-4-49 16,-18-11-13-16,14-10-215 15,7-3-553-15</inkml:trace>
  <inkml:trace contextRef="#ctx0" brushRef="#br0" timeOffset="5128">9659 1558 692 0,'0'0'1903'0,"0"0"-1702"15,0 0-157-15,252 0 92 16,-124-4 10-16,18 4-63 16,40 0-13-16,39 0-44 15,-17 9-20-15,-29 8 1 16,-34 2-7-16,-46 0-39 16,17 5-214-16,-16-1-297 15,-42-7-309-15</inkml:trace>
  <inkml:trace contextRef="#ctx0" brushRef="#br0" timeOffset="5501">9561 2375 2479 0,'0'0'170'0,"0"0"-160"16,0 0-10-16,189-20 121 15,-101 20-3-15,3 0-72 16,1 12 23-16,-4 35-24 16,-21 12-14-16,-19 23 38 0,-30 16-36 15,-18 11 23-15,-13 9-13 16,-43 0-25-16,-13-7 21 15,-1-13-39-15,13-19 0 16,16-20 7-16,28-16-7 16,13-14 0-16,0-8 0 15,42-9 1-15,27-9-12 16,23-3 7-16,17 0-80 16,56-42-175-16,-30-1-415 15,-18 1-910-15</inkml:trace>
  <inkml:trace contextRef="#ctx0" brushRef="#br0" timeOffset="6020">10910 2232 2507 0,'0'0'370'16,"0"0"-370"-16,0 0-11 15,0 0 11-15,0 0 100 16,256-21-64-16,-158 40-24 16,7 7-12-16,-2 0 6 15,-17-4 0-15,-17-1-6 16,-16-5 0-16,-24-9 15 16,-19-4-6-16,-10-3 51 15,-14 0 49-15,-42-13-79 0,-20-13 3 16,-15-4-33-16,-7 1 1 15,-4 6 8-15,3 4 2 16,12 5-4-16,15 11 15 16,12 3-10-16,16 0 19 15,16 12-31-15,12 19 0 16,16 14-3-16,0 8 3 16,12 6-1-16,29 5 0 15,13-1 2-15,12 5 6 16,7-7-7-16,6-2 0 15,6-1 21-15,-6 2-19 16,2-1-2-16,-16 3 13 16,-10 1-4-16,-14-7 23 0,-27-1-32 15,-14-2 10 1,-7-7 43-16,-56-4-38 0,-25-7 1 16,-20-7-16-1,-9-5-66-15,-25-20-57 0,32-3-442 16,31 0-1413-16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12.90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0 891 1810 0,'0'0'324'15,"0"0"-196"-15,0 0 12 16,0 0 65-16,0 0-47 16,19 23-21-16,28 36-53 15,16 23 2-15,1 20 3 16,2 10-37-16,-3-1-13 16,-6-2-24-16,-1-7-15 15,-9-18 27-15,-8-8-27 16,-5-17 0-16,-9-9 11 15,-6-15-11-15,-6-12-51 16,-1-12-90-16,2-11-199 16,-2-24-315-16,-6-12-693 0</inkml:trace>
  <inkml:trace contextRef="#ctx0" brushRef="#br0" timeOffset="246">609 933 1735 0,'0'0'552'16,"0"0"-496"-16,0 0 88 15,0 0 135-15,0 0-108 16,-110 227-76-16,63-139-48 16,-11 11-20-16,-4 0 24 15,-4-3-51-15,5-11 6 16,2-11-7-16,11-11 1 0,16-14-56 15,14-19-104-15,18-26-202 16,0-4-285-16,0-6-1202 0</inkml:trace>
  <inkml:trace contextRef="#ctx0" brushRef="#br0" timeOffset="706">675 153 1719 0,'0'0'348'0,"0"0"-211"16,0 0-33-16,0 0 100 15,0 0-40-15,193-151-82 16,-142 151-42-16,-4 7 5 15,-3 35 4-15,-7 14 35 16,-18 12-61-16,-19 14 1 16,0 7 8-16,-31 0-11 15,-19-7-6-15,-13-6-15 16,2-17 9-16,7-14 14 16,10-16-23-16,10-11 0 15,16-11 5-15,7-7 8 16,11 0 1-16,0-11 0 15,0-13-13-15,33-1 16 0,4-1-17 16,10 10-9-16,4 9 8 16,0 7-5-16,1 0 5 15,-1 26 0-15,0 11 1 16,-4-2 24-16,0-1-24 16,1-5 0-16,-1-6-6 15,-3-14 5-15,13-9-118 16,-13-3-410-16,-15-23-716 0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18.55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 1987 0,'0'0'471'0,"0"0"-387"15,0 0-31-15,205 0 129 0,-114 0-49 16,16 0-79-16,10 0-3 16,-1 0-51-16,48 4-63 15,-30 5-188-15,-24-2-466 0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22.70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14 704 2831 0,'0'0'384'0,"0"0"-334"16,201-24-50-16,-110 14 0 15,-3 7 30-15,-12 3-30 16,-10 0-23-16,-22 0-270 16,-15 0-406-16,-26 0-388 0</inkml:trace>
  <inkml:trace contextRef="#ctx0" brushRef="#br0" timeOffset="162">0 1123 2364 0,'0'0'598'0,"0"0"-547"16,0 0 1-16,186 33-15 15,-91-30-2-15,22-3-35 16,65 0-135-16,-23-16-375 15,-20-7-296-15</inkml:trace>
  <inkml:trace contextRef="#ctx0" brushRef="#br0" timeOffset="538">1976 14 2614 0,'0'0'325'0,"0"0"-247"16,0 0 45-16,0 0 4 15,-215-39-13-15,152 87-81 16,2 29-23-16,2 21 32 16,8 23-10-16,11 17-13 15,23 9 40-15,17 8-52 16,0-1 1-16,54-13-8 0,31-14 0 15,35-21 16 1,22-33-16-16,13-31 0 0,6-35 5 16,-11-7-4-16,-16-63 6 15,-31-35 21-15,-33-54 13 16,-64-64 29-16,-9 3-47 16,-60 24-16-16,-35 30 20 15,-7 64-27-15,-20 13-39 16,-46 32-125-16,36 41-348 15,37 9-2337-15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18.89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413 0 1669 0,'0'0'776'0,"0"0"-659"16,0 0-84-16,0 0 136 15,-70 242-2-15,20-146-113 16,-9 2-6-16,-4 4-48 16,5-7 1-16,8-8 28 15,13-19-29-15,15-16 12 16,18-23-12-16,4-10 0 16,7-12 5-16,40-7-5 15,12 0 0-15,14 0 16 16,7-7-16-16,4-5-6 15,1 5-12-15,-9 1-92 16,15-4-147-16,-25 4-342 16,-18-4-386-16</inkml:trace>
  <inkml:trace contextRef="#ctx0" brushRef="#br0" timeOffset="191">700 325 2133 0,'0'0'386'0,"0"0"-301"16,0 0 125-16,-25 239 4 15,18-131-79-15,-1 8-78 0,4 1-47 16,4-5-10 0,0 19-10-16,4-32-228 0,8-20-573 15</inkml:trace>
  <inkml:trace contextRef="#ctx0" brushRef="#br0" timeOffset="430">176 1552 2099 0,'0'0'210'16,"0"0"-178"-16,0 0 155 16,200 8 53-16,-87-8-107 0,22 0-84 15,7 0-47-15,11 0-2 16,41 0-45-16,-42 0-416 16,-35 5-332-16</inkml:trace>
  <inkml:trace contextRef="#ctx0" brushRef="#br0" timeOffset="1042">719 2002 1982 0,'0'0'278'15,"0"0"-236"-15,0 0 51 16,0 0 69-16,0 0-83 16,0 0-60-16,0 0-19 15,105 0 18-15,-58 0-18 16,6 3 0-16,-3 7 0 16,1-3 1-16,-4 0 14 15,-6-2 3-15,-12 2-17 16,-7-5 14-16,-15 3-15 15,-7-2 0-15,0-1 42 0,-7 6 68 16,-27-8-40 0,-13 3-50-16,-4-3-19 0,-3 0 50 15,-9 0-41-15,2-6 12 16,-8-1 19 0,0-1 1-16,-4 6-6 0,4 2-2 15,3 0-25-15,6 0 38 16,16 2-40-16,9 22-5 15,9 6 22-15,11 6-23 16,15 5 7-16,0 6-8 16,4 7 0-16,33 1 8 15,10 4-8-15,16 0 0 16,1 1-1-16,2-2 1 16,-3-2 0-16,-13 0-8 15,-9-5 8-15,-19-4 6 0,-19 2-6 16,-3-5 0-1,-28 1 2-15,-35-3-2 0,-18 1-1 16,-5-9-5-16,-6-9-1 16,4-11-10-16,12-14-5 15,17 0-44-15,42-53-100 16,12-10-300-16,5-5-404 0</inkml:trace>
  <inkml:trace contextRef="#ctx0" brushRef="#br0" timeOffset="1323">2231 1027 2549 0,'0'0'477'15,"0"0"-468"-15,0 0 0 16,0 0 58-16,0 0 74 16,172 176-87-16,-117-94-26 15,4 5-4-15,-2-5-23 16,2-3-1-16,2-7-12 16,-5-16-85-16,5-21-241 15,-17-15-444-15,-15-15-539 0</inkml:trace>
  <inkml:trace contextRef="#ctx0" brushRef="#br0" timeOffset="1515">2792 1139 2474 0,'0'0'467'0,"0"0"-436"15,0 0 56-15,-104 174 99 16,53-89-92-16,0 11-49 15,-8-6-41-15,8 3-4 16,7-16-24-16,15-6-182 16,18-21-446-16,11-28-771 0</inkml:trace>
  <inkml:trace contextRef="#ctx0" brushRef="#br0" timeOffset="1733">3548 1378 2538 0,'0'0'340'16,"0"0"-315"-16,200 0-16 15,-105 0 41-15,8 0-25 16,-2-6-25-16,16-9-72 0,-22 3-384 15,-33 1-123-15</inkml:trace>
  <inkml:trace contextRef="#ctx0" brushRef="#br0" timeOffset="1925">3985 1073 2326 0,'0'0'607'15,"0"0"-492"-15,0 0-104 16,0 0 128-16,-26 226-11 16,23-140-78-16,-4 3-18 15,-1 2-32-15,8-7-9 16,0 0-81-16,0-22-390 16,8-23-532-16</inkml:trace>
  <inkml:trace contextRef="#ctx0" brushRef="#br0" timeOffset="2366">5138 338 2497 0,'0'0'459'0,"0"0"-423"15,0 0-24-15,0 0 57 0,229-89 30 16,-182 89-69-16,-3 4-2 16,-15 27-27-16,-17 17-1 15,-12 7 3-15,-7 8-3 16,-41 0-15-16,-11-8-30 16,5-6-9-16,3-9 45 15,14-14-21-15,19-10-1 16,14-9 12-16,4-1-26 15,7 4-24-15,33-1 52 16,11 11 17-16,8 3 23 16,7 10-15-16,-8 10 8 15,1 10 23-15,-12 2-16 16,-14 8 18-16,-11-4-9 0,-19-3-5 16,-3-11 51-1,-19-2-36-15,-35-13-15 0,-12-10-14 16,-6-11-13-16,2-9-33 15,-13 0-72-15,24-20-279 16,12-9-435-16</inkml:trace>
  <inkml:trace contextRef="#ctx0" brushRef="#br0" timeOffset="2646">5028 1634 2374 0,'0'0'330'0,"0"0"-291"0,0 0 163 16,0 0-5-16,269-26-90 15,-159 16-35-15,14 5-56 16,8 3 20-16,3 2-12 15,-8 0-24-15,-7 0 23 16,-17 0-23-16,-20 0-81 16,-21 0-76-16,-21-2-308 15,-27-11-465-15</inkml:trace>
  <inkml:trace contextRef="#ctx0" brushRef="#br0" timeOffset="3136">4597 2349 2259 0,'0'0'325'0,"0"0"-299"16,0 0-4-16,0 0 36 15,0 0 93-15,0 0-83 16,0 0-60-16,157-154 17 15,-84 152-25-15,-4 2 1 16,-6 14 41-16,-12 36-7 16,-14 16 21-16,-15 21 15 15,-22 13-17-15,0 9 13 16,-27-3-34-16,-9-6-12 16,-4-14 12-16,11-15-33 15,14-15 1-15,11-16 1 16,4-13 4-16,9-13 3 0,33-9-9 15,17-5-12-15,14 0 4 16,12-19-77-16,38-34-83 16,-18 3-301-16,-14 4-261 0</inkml:trace>
  <inkml:trace contextRef="#ctx0" brushRef="#br0" timeOffset="3572">5852 2162 2250 0,'0'0'576'0,"0"0"-493"15,0 0-33-15,0 0 11 0,0 0 3 16,201-37-5-16,-121 37-52 16,-4 0-6-16,-10 12-1 15,-12-3 1-15,-17 4 10 16,-18-6-11-16,-19 1 0 15,0-8 21-15,-41 0-2 16,-25 0 1-16,-20 0-20 16,-14 0 0-16,-1 0 22 15,13 0-21-15,15 0-1 16,22 0 48-16,19 19-38 16,24 13-1-16,8 10-9 15,15 19 0-15,32 0 43 0,11 11-43 16,8 3 10-16,10 1 2 15,-2-1-12-15,-1-2 0 16,-9-8 0-16,-16-2 1 16,-21-10 12-16,-21-8-13 15,-6-6 0-15,-33-6-13 16,-28-7 11-16,-20-13-23 16,-6-5-29-16,-13-8-90 15,28-27-174-15,21-13-535 0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39.87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95 682 2227 0,'0'0'333'0,"0"0"-245"16,0 0-36-16,105-233 153 15,-61 144-126-15,3 2-55 0,0-1 5 16,-3 13-28-16,-10 17 52 16,-8 23 9-16,-13 18-13 15,-4 17 23-15,-9 7-25 16,0 48 15-16,0 24 18 16,0 26-65-16,0 9 0 15,0 9-14-15,-6-5-1 16,6-2-46-16,0 7-185 15,9-27-138-15,4-21-516 0</inkml:trace>
  <inkml:trace contextRef="#ctx0" brushRef="#br0" timeOffset="250">0 1436 2313 0,'0'0'584'16,"0"0"-490"-16,0 0-59 15,0 0 57-15,0 0 46 16,0 0-41-16,205-14-73 16,-104-1-15-16,9 6-9 15,7-1 8-15,3 4-17 16,3-1-51-16,26-2-75 15,-24 2-236-15,-33 2-620 0</inkml:trace>
  <inkml:trace contextRef="#ctx0" brushRef="#br0" timeOffset="848">536 1876 1674 0,'0'0'807'16,"0"0"-715"-16,0 0-51 15,0 0-40-15,0 0 166 16,0 0-73-16,0 0-58 16,117 0-23-16,-66 0-2 0,3 0 38 15,-3 5-35-15,-4-3-13 16,-3 1 48-16,-7-3-31 15,-12 5 7-15,-6-5-4 16,-12 3-10-16,-7-3 32 16,0 0-7-16,-7 0 17 15,-34 0-7-15,-16 0-46 16,-17 0-1-16,-3 0 0 16,-5-3 1-16,4-5 4 15,5 6-3-15,12 2-1 16,2 0 57-16,8 0-29 15,7 13 2-15,12 16 5 16,10 3-35-16,7 5 26 0,12 6-26 16,3 2 0-16,0-3 16 15,22 6-15-15,13-7 8 16,9 2-9-16,12 0 0 16,-2-4 12-16,3 4-12 15,-4-4 0-15,-11 1 10 16,-8 2-10-16,-12 1 1 15,-19 7 17-15,-3-4-6 16,-18 6 31-16,-33-3-26 16,-18 0-11-16,-4-6 18 15,-8-7-24-15,13-8 0 16,2-7 0-16,15-11 1 16,14-6-10-16,12-4-63 15,18-27-112-15,7-11-407 16,0-9-2000-16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4.55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37 1638 2836 0,'0'0'455'16,"0"0"-455"-16,0 0-6 16,0 0-17-16,0 0-55 15,0 0-454-15,-37-194-1223 0</inkml:trace>
  <inkml:trace contextRef="#ctx0" brushRef="#br0" timeOffset="424">1065 191 2314 0,'0'0'728'0,"0"0"-603"0,0 0-99 16,0 0 31-16,-267-183-29 15,184 183-14-15,10 6-2 16,21 50-12-16,23 21-14 15,22 22 8-15,7 17 5 16,26 5-13-16,31 8 14 16,24-6 0-16,11-4 0 15,2-11 0-15,5-5 0 16,-11-12 0-16,-16-9 0 16,-21-13 14-16,-26-3-14 15,-25-11 0-15,-6-3 14 16,-54-6-14-16,-12-13-1 15,-11-5-14-15,5-23 15 0,14-5-3 16,11-13 3-16,25-47 0 16,24-47 2-16,11-63-1 15,71-57 12-15,11 6-13 16,-7 43 1-16,-25 61 21 16,-32 49-22-16,-9 6 0 15,-16 16-11-15,-22 12-115 16,-26 25-927-16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38.98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1746 0,'0'0'346'0,"0"0"-168"15,0 0 40-15,0 0 7 16,0 0-59-16,0 0-99 15,39 26-16-15,5 16 44 16,15 14-26-16,-2 12-3 16,6 8-15-16,-2-1-37 15,-5-2 39-15,-12-8-53 16,-6-9 1-16,-7-10-3 16,-9-11 2-16,-9-8-89 0,-1-14-64 15,-5-9-173 1,3-8-156-16,2-26-32 15,-2-8-1102-15</inkml:trace>
  <inkml:trace contextRef="#ctx0" brushRef="#br0" timeOffset="197">648 51 196 0,'0'0'1600'16,"0"0"-1104"-16,0 0-326 15,0 0-15-15,0 0 106 16,0 0-111-16,-256 236-79 15,180-152 10-15,0 0-54 16,3-2-10-16,11-10-17 16,11-9-16-16,17-18-47 15,17-11-164-15,17-22-240 0,7-4-83 16,18-8-1249-16</inkml:trace>
  <inkml:trace contextRef="#ctx0" brushRef="#br0" timeOffset="385">1104 284 1906 0,'0'0'516'0,"0"0"-369"16,0 0-19-16,0 0 41 15,259-20-42-15,-171 18-127 16,10-5-16-16,32 0-126 0,-23 0-348 15,-28 2-385-15</inkml:trace>
  <inkml:trace contextRef="#ctx0" brushRef="#br0" timeOffset="573">1133 669 2297 0,'0'0'508'0,"0"0"-465"16,0 0 23-16,0 0 100 16,0 0-97-16,0 0-56 15,259 26-13-15,-89-30-97 16,-19-22-242-16,-9-6-372 0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42.9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0 216 2474 0,'0'0'540'0,"0"0"-443"0,0 0-85 16,0 0 15-16,0 0 104 16,0 0-131-16,0 0-321 15,196-216-673-15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43.25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0 898 2372 0,'0'0'313'0,"0"0"-245"16,0 0 59-16,0 0 73 15,186 141-51-15,-129-62-53 16,9 7-71-16,0-2-15 16,4-5-2-16,-9-10-7 0,-6-9-2 15,-12-21-27 1,-6-13-101-16,-5-26-191 0,-13-4-447 15,-8-28-684-15</inkml:trace>
  <inkml:trace contextRef="#ctx0" brushRef="#br0" timeOffset="188">619 914 2220 0,'0'0'498'16,"0"0"-454"-16,0 0 39 15,0 0 168-15,0 0-78 16,-171 234-108-16,90-148-23 0,-5-1-40 16,-2-6-2-1,12-15-6-15,23-11-123 0,21-16-203 16,17-23-538-16</inkml:trace>
  <inkml:trace contextRef="#ctx0" brushRef="#br0" timeOffset="389">994 1125 2364 0,'0'0'751'0,"0"0"-666"15,0 0-68-15,186-52 37 0,-113 31 16 16,0 5-46-1,5 0-24-15,8-1-163 0,-17 1-507 16,-21 9-1315-16</inkml:trace>
  <inkml:trace contextRef="#ctx0" brushRef="#br0" timeOffset="595">1158 1465 2741 0,'0'0'463'15,"0"0"-442"-15,0 0-15 16,0 0 71-16,0 0 18 0,215-9-86 16,-134 9-9-16,46-10-61 15,-20 4-195-15,-16-4-606 0</inkml:trace>
  <inkml:trace contextRef="#ctx0" brushRef="#br0" timeOffset="1076">2730 150 2687 0,'0'0'312'0,"0"0"-295"16,0 0 15-16,0 0 97 15,0 0-60-15,201-143-24 16,-150 143-45-16,-4 0-2 16,-10 19 2-16,-11 16 0 15,-20 12 0-15,-6 1-9 16,0 2-23-16,-37-1 23 15,-2-6-45-15,2-14 9 16,8-6 36-16,11-13 0 16,11-4 9-16,7-6-1 15,0 0 1-15,0 3 0 0,25 1 0 16,16 6 0-16,10 9 8 16,6 14-8-16,-1 11 1 15,-2 11-1-15,-7 11 13 16,-14 2 35-16,-15 2-22 15,-14-10 10-15,-4-9 9 16,-14-12 4-16,-30-10-7 16,-7-13-17-16,-8-8-8 15,2-8 8-15,-3 0-25 16,10 0-46-16,2-29-88 16,16 2-227-16,10 1-599 0</inkml:trace>
  <inkml:trace contextRef="#ctx0" brushRef="#br0" timeOffset="1345">2540 1358 750 0,'0'0'1769'0,"0"0"-1559"15,0 0-186-15,0 0 143 16,0 0 76-16,0 0-125 16,237 3-58-16,-139-3 7 15,15 0-31-15,1 0 15 16,-1 0-22-16,0 0-29 16,-4 0 0-16,1 3-8 0,50-3-103 15,-28 0-161 1,-20 0-832-16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42.21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1093 1852 0,'0'0'287'0,"0"0"-285"0,0 0 15 15,0 0 13-15,0 0 17 16,225-156-45-16,-134 83-2 16,4-8-10-16,-10-11 5 15,-13-10-6-15,-21-3 11 16,-22-1 0-16,-17 5 85 15,-12 12 29-15,0 14 66 16,-26 21-10-16,-11 19-12 16,-7 16-2-16,0 19-71 15,0 3-19-15,2 48 9 16,5 30-69-16,5 22-5 0,10 20-1 16,10 8 2-16,8-4 4 15,4-5-6-15,0-10 0 16,0-17-17-16,0-20-10 15,4-20-25-15,8-18 2 16,-6-23-16-16,10-14 4 16,-3-4-15-16,6-38 58 15,10-21 8-15,1-5-7 16,9-8 13-16,1 3 4 16,4 19 2-16,-3 17-4 15,-9 21 12-15,-3 16-9 16,-7 3 81-16,-3 39-45 15,-4 17-2-15,-2 10-9 0,2 3-14 16,4 1 7 0,1-4-18-16,11-6 0 0,1-15-17 15,5-12 13-15,2-17-31 16,-2-15-29-16,4-4-69 16,-6-6 87-16,3-31-35 15,-6-2 22-15,-4-3 53 16,-9 5-6-16,-4 9 10 15,-5 7-4-15,-1 18 6 16,-6 3-1-16,4 0 14 16,5 27-13-16,-2 12 37 15,9 8-36-15,3 9 6 0,6-12-1 16,5-5-4-16,0-17-4 16,3-14-17-16,-6-8-39 15,-8-10 46-15,-8-29 12 16,-11-13 4-16,-3-9 46 15,-13 0-3-15,-31 2 64 16,-12 6-14-16,-2 11-21 16,-4 10-18-16,8 11-10 15,6 11-9-15,20 7-21 16,16 3-7-16,12 0-11 16,0 10-5-16,37 16-7 15,17 4-15-15,19-4-76 16,15-5-14-16,18-14-1 0,14-7-38 15,4 0-5-15,-1 0 65 16,-3-17 59-16,-16-8 19 16,-22 0-6-16,-19 3 24 15,-26 4 27-15,-20 5 71 16,-13 7 93-16,-4 2-3 16,-11 4-37-16,-26 0-33 15,-10 0-38-15,-7 17-43 16,-4 14-14-16,6 9-16 15,9 7 36-15,13 2-43 16,16 0 0-16,14-2-1 16,0-8 0-16,14-9-24 15,27-11-73-15,9-12-24 0,1-7 6 16,2-4 6 0,-6-27 28-16,-8-18 18 0,-9 4 31 15,-9-3 33 1,-6 8 21-16,-9 9 61 0,0 17 90 15,-6 9-20-15,0 5-36 16,0 15-50-16,0 20-32 16,0 14 17-16,0 4-26 15,0-1-24-15,0-5 7 16,13-8-8-16,9-11-88 16,12-11-119-16,23-17-49 15,-2-3-351-15,-8-27-523 0</inkml:trace>
  <inkml:trace contextRef="#ctx0" brushRef="#br0" timeOffset="247">2828 789 1825 0,'0'0'534'16,"0"0"-374"-16,0 0 107 15,0 0-62-15,0 0-38 16,0 0-39-16,-178 168-69 15,160-109 0-15,8 3-28 16,10-4-25-16,0-1 24 16,25-13-30-16,17-7-7 15,11-11-5-15,4-18-41 16,2-8-45-16,-4 0-69 0,-1-63-212 16,-17 4-284-1,-19 0-1250-15</inkml:trace>
  <inkml:trace contextRef="#ctx0" brushRef="#br0" timeOffset="495">2011 516 2056 0,'0'0'328'0,"0"0"-263"15,0 0-54-15,0 0 158 16,0 0 66-16,0 0-150 16,0 0-66-16,110 21 16 0,-81-18-35 15,5-3 0-15,-2 0-23 16,5 0-120-16,7 0-14 16,17-20-185-16,-5-3-194 15,-14 3-564-15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1:45.37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159 58 2078 0,'0'0'432'16,"0"0"-422"-16,0 0-10 15,0 0 185-15,0 0 6 16,0 0-101-16,186 0-48 15,-127 5 35-15,-1 3-20 16,1 1-10-16,-5-7 5 16,-3 6-14-16,-4-5-14 15,-6-3 7-15,-9 3-13 16,-5-3 31-16,-17 0-37 0,-3 0-6 16,-7 0 24-1,0 0-6-15,-22 0 1 0,-17-14-25 16,-8 3-3-16,-12-7-14 15,1 5 14-15,-8 1 3 16,4-2 1-16,7 8-1 16,8-2 0-16,0 8-1 15,6 0 1-15,9 0 17 16,2 0-17-16,4 10 0 16,4 13-5-16,5 2 5 15,2 4 0-15,5 0-2 16,5 0 2-16,1 4 2 15,4-3-2-15,0-4-2 16,0 0-5-16,0 0 13 16,9 1-6-16,13-4 0 0,7 0 1 15,10-1 0-15,13-1 1 16,2 1-2-16,9 2 13 16,-2 5-11-16,5 0 5 15,-4 6-7-15,-8 12 0 16,-3 3 5-16,-10 1-5 15,-9 9-7-15,-14-1 7 16,-11 1 2-16,-7-6 4 16,-13-4 6-16,-35-7 3 15,-14-10 15-15,-11-7-30 16,-3-10 1-16,6-6 5 16,1-10 9-16,6 0-4 15,9-6-11-15,0-21-11 0,10 1-3 16,-8-16-95-16,16 2-233 15,4 8-901-15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32.34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501 423 1220 0,'0'0'293'16,"0"0"-184"-16,0 0 50 15,0 0 46-15,0 0-18 16,0 0-48-16,0 7-55 16,4 0 57-16,-1-7-74 15,-3 0-27-15,0 0 29 0,0 0-44 16,0-14 27-16,0-2 8 16,-13-4-36-16,-3 3 33 15,-6-2-30-15,0 3-12 16,-3-1 52-16,-4 4-46 15,-8 5 3-15,-4 7-5 16,-1 1-10-16,-5 0 50 16,-1 25-59-16,4 22 1 15,0 13 30-15,7 10-30 16,12 14 11-16,15 0-10 16,5-3 8-16,5-1 1 15,5-15-11-15,23-6 0 16,13-17-11-16,10-12 11 0,3-16 0 15,12-14-30 1,3-3-15-16,1-38 19 0,-10-13-23 16,-4-9 31-16,-12-3 10 15,-15 3 16-15,-7 11 7 16,-15 13 46-16,-4 10-2 16,-3 12 40-16,0 8-37 15,0 9-3-15,0 0-4 16,0 9-54-16,0 30 31 15,0 14-26-15,0 10-6 16,12 4 22-16,-2 3-22 16,5-8 0-16,1-6-7 15,-3-13 8-15,2-7-2 16,-1-10-14-16,-2-6-23 16,-2-10 4-16,-2-7-111 0,6-6-91 15,1-29-331-15,-5-12-180 0</inkml:trace>
  <inkml:trace contextRef="#ctx0" brushRef="#br0" timeOffset="384">763 0 1365 0,'0'0'372'16,"0"0"-140"-16,0 0 0 15,0 0-12-15,0 0-58 16,0 0-40-16,0 0-31 16,51 26 27-16,-7 8-26 15,7 11-48-15,8 14 27 16,2 10-31-16,2 10-19 15,-9 6 35-15,-2 7-40 16,-10 6-2-16,-8-2 5 16,-15 2 2-16,-19-3 25 15,0-7-46-15,-19 2 9 16,-25-8 5-16,-10-11-14 0,-5-8-11 16,8-11-26-16,11-20-51 15,21-22-28-15,9-10-250 16,10 0-506-16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37.54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0 217 1086 0,'0'0'1129'16,"0"0"-983"-16,0 0-128 15,7 176 105-15,-7-74 65 16,5 17-76-16,2 4-55 16,-1-1-35-16,3-4-6 15,1-14 10-15,0-21-25 16,-1-22-1-16,-6-17 0 16,-3-28 1-16,0-16-1 0,0-2 0 15,0-51-10-15,0-24 9 16,-15-24 2-16,-2-43 6 15,5-1-7-15,2-9 1 16,10-2 16-16,0 37-16 16,0 11-1-16,13 28 46 15,28 38-31-15,10 29-1 16,18 13 4-16,11 10-4 16,8 35 25-16,-4 12-39 15,-4 8 6-15,-18 4-1 16,-18 3-5-16,-22-3-1 15,-22-3-12-15,-12-3-7 16,-49-12 1-16,-16-9-42 16,-10-11-25-16,3-18-36 0,11-13-136 15,22-20-389-15,26-13-1141 0</inkml:trace>
  <inkml:trace contextRef="#ctx0" brushRef="#br0" timeOffset="317">1265 67 1918 0,'0'0'474'0,"0"0"-411"16,0 0 56-16,-116 232 162 15,65-99-81-15,3 15-76 16,11 13-32-16,12-7-61 16,15-13-17-16,10-13-14 15,6-27-35-15,35-22-67 16,35-29-221-16,-10-24-439 15,-8-20-1208-15</inkml:trace>
  <inkml:trace contextRef="#ctx0" brushRef="#br0" timeOffset="660">1367 1232 2145 0,'0'0'327'16,"0"0"-259"-16,0 0-7 16,0 0 67-16,0 0-86 15,55-246-30-15,-19 145-2 16,1-13-10-16,0-15 0 16,-4 4 5-16,-8 14-4 15,0 26 41-15,-6 28 37 0,0 32-25 16,2 25 12-1,8 2-32-15,0 56 29 0,8 23 44 16,-5 20-62-16,-3 17 16 16,-7 0-49-16,0-5-6 15,-3-12 3-15,-4-16-9 16,-2-20-67-16,-6-15-89 16,-7-28-196-16,0-11-396 15,-10-11-1094-15</inkml:trace>
  <inkml:trace contextRef="#ctx0" brushRef="#br0" timeOffset="830">1429 885 2293 0,'0'0'364'0,"0"0"-247"0,0 0 12 15,0 0-36-15,240 0-93 16,-140 0-31-16,24-23-274 15,-26-7-407-15,-22 5-1126 0</inkml:trace>
  <inkml:trace contextRef="#ctx0" brushRef="#br0" timeOffset="1069">2104 0 2210 0,'0'0'367'15,"0"0"-301"-15,0 0 165 16,0 0-37-16,0 0-75 16,189 245-44-16,-126-136-32 15,-5 9-3-15,-11 7-2 16,-13 2-22-16,-17 1 25 16,-17-3-40-16,0-7-2 15,-36-13-17-15,-15-15-72 16,-21-23-102-16,12-21-284 15,13-26-491-15</inkml:trace>
  <inkml:trace contextRef="#ctx0" brushRef="#br0" timeOffset="1533">2921 635 2300 0,'0'0'325'16,"0"0"-259"-16,0 0 80 15,22 214 37-15,-22-132-77 16,0 7-55-16,0-5-50 16,0-5-1-16,0-9-8 15,0-19-56-15,-12-17-11 16,5-21-37-16,4-13 66 0,-9-10-5 15,5-41-18-15,1-21 45 16,-3-22 15-16,2-14 9 16,1-13 18-16,2-13 0 15,-1-1-3-15,5 0 54 16,0 24-23-16,12 22 35 16,17 29-21-16,8 28-37 15,10 19 25-15,11 13-30 16,8 3-9-16,6 37 36 15,-6 9-36-15,-8 14-1 16,-9 5-1-16,-17 4-1 16,-17 1 5-16,-15-6-11 0,-5-7-11 15,-42-7 5 1,-14-15-48-16,-8-10-16 0,-23-28-147 16,20 0-269-16,21 0-452 0</inkml:trace>
  <inkml:trace contextRef="#ctx0" brushRef="#br0" timeOffset="1788">3729 321 2275 0,'0'0'383'0,"0"0"-285"0,0 0 92 16,0 0 66-16,-159 249-156 16,115-143-70-16,14 5 3 15,13-7-26-15,17-6-7 16,0-16-39-16,10-14-116 16,53-26-135-16,-9-20-335 15,0-14-331-15</inkml:trace>
  <inkml:trace contextRef="#ctx0" brushRef="#br0" timeOffset="2388">4041 462 2318 0,'0'0'276'15,"0"0"-124"-15,0 0 90 16,0 250-36-16,0-162-131 15,0 0-37-15,-9-6-5 16,6-13-33-16,-4-9 0 16,4-16-25-16,-1-13-39 15,-1-18-14-15,-2-13 10 16,1 0 17-16,-6-34-95 16,2-20 19-16,-2-16 55 15,2-12 25-15,3-16 36 16,2-10 2-16,1-5 18 0,4 10 9 15,0 14 57 1,0 24 41-16,19 18 13 0,6 24-46 16,13 13-41-16,1 10 15 15,8 0-40-15,-3 20-10 16,0 16 28-16,-10 12-34 16,-9 10 6-16,-22 5-7 15,-3-5-19-15,0-4 13 16,-18-6-65-16,-4-16 1 15,3-9 36-15,9-13 1 16,3-10 33-16,7 0 1 16,0 0 8-16,0 0 39 15,4 0-48-15,21 0 4 16,4 0-16-16,8 0 18 16,2 12-12-16,-2 25 9 0,-8 8-3 15,-7 11 29 1,-7 7-29-16,-8-1 8 0,-7-2 46 15,0-12-36-15,0-5 9 16,-32-13 1-16,-12-14-16 16,-4-8-6-16,-11-8-6 15,2 0-85-15,-9-51-74 16,12 3-431-16,16-8-1022 0</inkml:trace>
  <inkml:trace contextRef="#ctx0" brushRef="#br0" timeOffset="2653">4460 166 2174 0,'0'0'278'15,"0"0"-161"-15,0 0 147 16,0 0-34-16,184 207-123 15,-140-102-17-15,-13 16-19 16,-14 4-29-16,-17 3 7 16,0-3-48-16,-36-7-2 15,-20-7-12-15,-5-13-87 16,-4-18-63-16,-1-10-154 16,15-29-373-16,19-18-763 0</inkml:trace>
  <inkml:trace contextRef="#ctx0" brushRef="#br0" timeOffset="3009">5181 363 2162 0,'0'0'326'16,"0"0"-246"-16,0 0 223 16,0 0-66-16,0 0-139 15,0 0-61-15,0 0-13 16,204-39 40-16,-163 75-44 15,-12 6-14-15,-14 14 31 16,-15 8-14-16,-9 4-10 16,-38 4-13-16,-14 0-12 15,-30 24-82-15,18-23-435 16,7-12-847-16</inkml:trace>
  <inkml:trace contextRef="#ctx0" brushRef="#br0" timeOffset="3142">5290 1652 2893 0,'0'0'379'15,"0"0"-279"-15,0 0 11 16,0 0-111-16,0 0-1244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36.69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0 106 2225 0,'0'0'341'0,"0"0"-261"16,0 0 95-16,255-72-75 15,-182 56-100-15,-3 3-102 16,-1 8-227-16,-18 5-161 16,-26 0-788-16</inkml:trace>
  <inkml:trace contextRef="#ctx0" brushRef="#br0" timeOffset="148">113 511 2032 0,'0'0'611'0,"0"0"-508"16,0 0 126-16,0 0-72 16,0 0-157-16,252-31-54 15,-164 1-590-15,-5 9-1630 0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34.08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0 459 1495 0,'0'0'391'16,"0"0"-188"-16,0 0 39 15,0 0-44-15,0 0 27 16,19 240-31-16,-9-121-72 16,-2 11-18-16,-1 2 2 15,-7-9-51-15,3-4-14 16,-3-14-11-16,0-14-24 15,0-19 22-15,0-14-28 16,0-19 1-16,0-17-10 16,0-8-51-16,0-14-80 0,4 0-79 15,4-23-93 1,-4-29-58-16,-1-18-19 0,-3-14 45 16,0-60-139-16,0 18-582 15</inkml:trace>
  <inkml:trace contextRef="#ctx0" brushRef="#br0" timeOffset="259">21 765 674 0,'0'0'631'0,"0"0"-364"16,0 0-32-16,0 0-8 16,0-194 25-16,19 157-37 15,6-2-83-15,4 3 23 16,11 5-63-16,8 3-37 16,6 12 24-16,12 12-47 15,6 4 6-15,1 4 0 16,-3 33-13-16,-8 8 17 15,-15 11-42-15,-18 7 2 0,-29 9 8 16,0 2-8 0,-35-1 7-16,-28-1-9 0,-10-9 6 15,-3-11-11-15,7-16 5 16,6-14-42-16,13-15 18 16,16-7-83-16,30-35-218 15,4-22-461-15,0-2-1053 0</inkml:trace>
  <inkml:trace contextRef="#ctx0" brushRef="#br0" timeOffset="537">1433 242 535 0,'0'0'1685'0,"0"0"-1401"15,0 0-157-15,0 0 141 16,0 0-48-16,-229 217-95 16,167-99-70-16,8 24 30 15,10 12-41-15,6 3 1 16,20-3 1-16,14-5-32 16,4-22-4-16,12-16-10 15,36-22-53-15,12-26 2 16,13-20-153-16,27-43-171 0,-21 0-421 15,-13-10-1160-15</inkml:trace>
  <inkml:trace contextRef="#ctx0" brushRef="#br0" timeOffset="1002">1707 1569 1984 0,'0'0'352'15,"0"0"-303"-15,0 0 25 16,0 0 192-16,0 0-91 15,0 0-93-15,0 0-79 16,37-147 8-16,-5 78-13 16,8-13 11-16,-4-17-9 15,5-10 0-15,-9-6 0 16,-5-3 8-16,-7 3-8 16,-1 13 0-16,-4 18 30 15,-5 24 22-15,2 24 25 16,1 26-2-16,9 10-36 15,9 36 34-15,4 39-24 16,6 24-20-16,-6 17 34 0,-1 1-48 16,-5 1 3-16,-7-9-3 15,0-11-14-15,-3-12-2 16,-9-18-51-16,-7-15-73 16,-3-19-150-16,-10-20-551 15,-24-14-1277-15</inkml:trace>
  <inkml:trace contextRef="#ctx0" brushRef="#br0" timeOffset="1185">1769 1138 2158 0,'0'0'565'0,"0"0"-498"0,0 0 87 15,0 0 87-15,0 0-119 16,0 0-55-16,259-10-67 15,-168 1-57-15,36 7-164 16,-25 2-520-16,-21 0-551 0</inkml:trace>
  <inkml:trace contextRef="#ctx0" brushRef="#br0" timeOffset="1523">2716 1243 2246 0,'0'0'348'0,"0"0"-248"15,0 0-78-15,-22-220 162 16,22 132-88-16,0-15-74 16,12-4-14-16,17-1-8 15,11 4 0-15,8 14-6 16,3 21 0-16,6 27 0 15,6 21 5-15,-1 21-3 16,-4 5 4-16,-3 48 28 16,-4 21 17-16,-12 20 19 15,-5 16-13-15,-9 2 21 16,-3-1-16-16,-3-10-36 0,3-8 24 16,-5-18-44-1,1-10-35-15,-2-15-77 0,-6-16-259 16,-2-22-587-16</inkml:trace>
  <inkml:trace contextRef="#ctx0" brushRef="#br0" timeOffset="2142">3785 514 2435 0,'0'0'346'15,"0"0"-266"-15,0 0 109 16,19 178 6-16,-13-102-114 0,5 6-29 16,0 0-41-16,3-3-11 15,-2-8-8-15,-5-8-53 16,-4-9-42-16,-3-22-104 16,0-16-102-16,0-16 87 15,0-7 62-15,-14-37-35 16,-1-24 127-16,-3-16 68 15,1-21 14-15,-2-7 56 16,12-6-6-16,7 8 70 16,0 24 19-16,0 18 8 15,11 30 1-15,21 18-56 16,8 20-14-16,11 0-46 16,12 20-30-16,-1 18 16 0,-4 12-31 15,-14 9-1 1,-12 7 0-16,-14 0 0 0,-14-3-12 15,-4-4-2-15,0-11-13 16,-14-9 21-16,-4-9-5 16,-4-13-9-16,3-8 19 15,9-5 1-15,1-4 23 16,9 0-23-16,0 0-9 16,9-7 9-16,23 1-14 15,5 6 13-15,2 0-8 16,-2 6 9-16,4 32 36 15,-9 13-24-15,5 12-3 16,-8 5 64-16,-10 2-25 16,-16-2-18-16,-3-10 12 15,-12 0-16-15,-32-16 19 0,-10-10-45 16,-12-12 0-16,-3-18 8 16,-1-2-8-16,1-14-33 15,-10-73-90-15,21 5-246 16,9-10-744-16</inkml:trace>
  <inkml:trace contextRef="#ctx0" brushRef="#br0" timeOffset="2417">4357 0 2013 0,'0'0'371'0,"0"0"-268"16,0 0 39-16,0 0 142 16,215 144-97-16,-156-65-75 15,-9 26-58-15,-9 17-6 16,-16 15-3-16,-21 12-32 16,-4 1 22-16,-19 1-35 15,-25-13-20-15,2-17-10 16,-5-19-102-16,-1-24-83 15,11-24-373-15,8-25-410 0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41.86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83 334 1279 0,'0'0'373'0,"0"0"-186"0,0 0 40 16,0 0 18-16,0 0-9 15,0 0-65-15,0 30-88 16,0 29 0-16,0 27-7 16,0 18-34-16,-5 21 37 15,-1 1-58-15,-1-3-3 16,3-4-10-16,4-11-7 15,0-16 17-15,0-12-18 16,0-26 0-16,0-17-3 0,0-21 3 16,0-9-16-1,7-7 8-15,8-7 8 0,2-28 0 16,9-9 0-16,7-1 0 16,3-1-4-16,-2 9 4 15,-2 11-5-15,2 9 4 16,-5 11 2-16,-1 6-10 15,1 0 9-15,-4 14 0 16,-6 14-6-16,-11 11 6 16,-8 1-1-16,0 2-8 15,-30 2 9-15,-17-9-6 16,-7-2 6-16,-9-10 0 16,5-8 8-16,3-14-7 15,4-1-2-15,15-4-29 16,11-71-136-16,13 10-207 0,12-7-552 15</inkml:trace>
  <inkml:trace contextRef="#ctx0" brushRef="#br0" timeOffset="271">570 0 1205 0,'0'0'829'16,"0"0"-673"-16,0 0 19 16,0 0 143-16,187 107-79 15,-106-34-81-15,7 26-86 0,1 16-6 16,-1 13-9 0,-10 13-16-16,-17 0 14 0,-14 0-30 15,-21-4-10-15,-23-8-3 16,-3-7-12-16,-22-15-72 15,-54 12-145-15,3-28-467 16,0-21-1262-16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3.8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80 883 2063 0,'0'0'605'16,"0"0"-512"-16,252-39-40 16,-144 25 118-16,-8 11-158 15,-17 3-13-15,-21 0-127 16,-26 27-352-16,-28-1-349 0</inkml:trace>
  <inkml:trace contextRef="#ctx0" brushRef="#br0" timeOffset="163">0 1410 2131 0,'0'0'525'0,"0"0"-413"16,232 5 28-16,-110-5-80 15,37 0-42-15,45-15-18 16,33-10-56-16,-36-1-412 16,-55-5-964-16</inkml:trace>
  <inkml:trace contextRef="#ctx0" brushRef="#br0" timeOffset="499">2023 0 2557 0,'0'0'476'15,"0"0"-430"-15,0 0 16 16,0 0 49-16,-186 161-47 16,138-17-13-16,20 47-14 15,16-4-36-15,12-23 30 16,0-26-31-16,44-50 0 15,15 0-12-15,17-12 12 16,12-34-48-16,-2-38 10 16,2-13 2-16,-15-61 35 15,-10-51-5-15,-23-59 6 0,-30-2 46 16,-10 16-19-16,-18 17-8 16,-33 53-9-16,-15 3-9 15,0 11-2-15,5 64-62 16,17 18-139-16,19 8-542 0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46.50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0 178 2218 0,'0'0'264'0,"0"0"-224"15,0 0 176-15,0 0 66 16,0 0-156-16,0 0-74 16,123-167-5-16,-72 167 37 15,8 0-43-15,2 10-5 16,-5 30-1-16,-9 11-11 16,-14 15 0-16,-18 10-6 15,-15 9 3-15,-4 7 13 0,-40 2-34 16,-15-4-59-1,-39 15-56-15,15-27-398 0,9-12-785 0</inkml:trace>
  <inkml:trace contextRef="#ctx0" brushRef="#br0" timeOffset="143">139 1346 2854 0,'0'0'377'15,"0"0"-292"-15,0 0-16 16,0 0-69-16,0 0-298 0,0 0-2548 16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45.56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0 727 892 0,'0'0'1732'16,"0"0"-1527"-16,193-30-150 0,-99 17-1 16,16 4 65-16,7 6-119 15,-4-2-3-15,4 5-254 16,-31 0-403-16,-33 0-227 0</inkml:trace>
  <inkml:trace contextRef="#ctx0" brushRef="#br0" timeOffset="181">287 1125 2445 0,'0'0'534'16,"0"0"-510"-16,0 0-3 16,0 0 94-16,220 0-43 0,-122-5-61 15,0 0-11 1,4-6-143-16,37-6-212 0,-29 1-442 15,-16-3-1030-15</inkml:trace>
  <inkml:trace contextRef="#ctx0" brushRef="#br0" timeOffset="522">1881 77 2627 0,'0'0'454'16,"0"0"-369"-16,0 0 77 0,0 0-21 16,0 0-65-1,-212 246-56-15,190-130-19 0,15 7 12 16,7 1-13-16,11-1 0 16,33-12-6-16,18-16-45 15,11-25-9-15,18-30 2 16,11-31-1-16,1-9 46 15,-8-47-14-15,-16-28 27 16,-25-25 21-16,-20-19 18 16,-27-18 9-16,-7-8-17 15,-22 0-14-15,-32 17 49 16,-16 23-65-16,-2 30-1 16,-5 25-19-16,0 42-121 15,19 8-388-15,24 5-1310 0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43.29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0 394 1669 0,'0'0'300'16,"0"0"-142"-16,0 0-89 16,0 0 115-16,29 201 28 15,-15-98-66-15,-2 14-76 16,-6 8-1-16,3-4-44 15,-9-6-5-15,0-17-5 16,0-16-9-16,0-24 1 0,0-18-7 16,0-17 0-16,0-19 15 15,0-4-15-15,0-17 0 16,0-35-18-16,0-20-10 16,0-20 28-16,0-20-22 15,0-16-9-15,-9-9 23 16,-4-1 4-16,1 6 4 15,9 16-1-15,3 25 2 16,3 24 35-16,34 20-35 16,11 24 5-16,9 15 26 15,6 8-17-15,6 18-14 16,-3 21 7-16,-5 10-8 16,-5 6 21-16,-21 6-21 0,-16-3 0 15,-16 1 12 1,-3-3-10-16,-25-2-1 0,-29-7 8 15,-9-11-9-15,-6-7 0 16,-1-15-6-16,9-10-99 16,12-4 3-16,24-23-130 15,15-17-259-15,10 1-397 0</inkml:trace>
  <inkml:trace contextRef="#ctx0" brushRef="#br0" timeOffset="259">1156 66 1750 0,'0'0'566'0,"0"0"-419"16,0 0-83-16,0 0 140 15,-208 243 3-15,142-108-69 16,11 16-51-16,15 3-26 15,18-9 13-15,19-12-62 16,3-24-11-16,28-18-1 16,31-25-86-16,18-19-85 15,39-31-356-15,-18-9-135 16,-10-7-1120-16</inkml:trace>
  <inkml:trace contextRef="#ctx0" brushRef="#br0" timeOffset="617">1611 1363 2054 0,'0'0'353'0,"0"0"-271"15,0 0 22-15,0 0 54 16,88-177-82-16,-41 90-32 15,4-11-44-15,1-7 7 16,-5-10-6-16,-8 4 0 16,-2 8 19-16,-11 19-19 15,-4 22 25-15,-7 23 53 16,-1 22-36-16,1 17 1 0,7 6 7 16,3 46 28-16,4 25 29 15,3 21-86-15,5 11-13 16,4 1 26-16,3-1-28 15,3-13 5-15,4-9-12 16,-4-18-30-16,-6-13-43 16,-12-16-141-16,-19-21-365 15,-10-8-207-15</inkml:trace>
  <inkml:trace contextRef="#ctx0" brushRef="#br0" timeOffset="808">1677 890 2292 0,'0'0'520'0,"0"0"-448"15,0 0 32-15,0 0 85 16,0 0-60-16,267 20-83 16,-162-20-30-16,8 0-16 15,48-20-118-15,-31 7-335 16,-13 4-742-16</inkml:trace>
  <inkml:trace contextRef="#ctx0" brushRef="#br0" timeOffset="1179">3124 1139 2169 0,'0'0'511'16,"0"0"-469"-16,0 0 83 16,0 0 34-16,-105-196-70 15,94 124-38-15,11-13-38 16,0-8-12-16,0-5-2 16,25 3-8-16,16 8 2 15,9 15-1-15,13 18-5 16,10 16 13-16,6 26-1 0,2 12 1 15,-1 20 11 1,1 35 2-16,-8 27 62 0,-9 16-18 16,-12 11-27-16,-13 7 31 15,-13-2-44-15,-11-2-16 16,-8-14 24-16,-7-12-25 16,0-15-8-16,0-21-110 15,5-38-165-15,1-12-478 16,8 0-1212-16</inkml:trace>
  <inkml:trace contextRef="#ctx0" brushRef="#br0" timeOffset="1803">4361 410 2092 0,'0'0'336'0,"0"0"-191"0,0 208 158 15,0-112-71-15,0-2-105 16,0-6-83-16,0-9-38 16,10-10-6-16,5-19 0 15,0-15-104-15,-5-15-20 16,-3-20-115-16,-2 0 30 16,-5-26 62-16,0-27 25 15,0-16 82-15,-5-13 12 16,-17-9 25-16,5-19 3 15,-1 0 1-15,11-6 16 0,7 15 7 16,0 27 53-16,13 21 36 16,25 26-48-16,12 27 7 15,8 0 46-15,4 20-38 16,-2 19-13-16,-10 11 1 16,-11 5-38-16,-12 4 13 15,-17 4-31-15,-10-7 1 16,0-3 13-16,-18-8-17 15,-11-13-9-15,4-8 0 16,3-8 0-16,3-13 5 16,12 1-5-16,7-4-12 15,0 0 11-15,0 0-63 16,22 0 31-16,10 0 18 0,12 13 15 16,4 16-8-16,6 8 14 15,5 10-6-15,4 11 36 16,-6 3 16-16,-6 5 28 15,-10-4-20-15,-26-3-11 16,-15-3 20-16,0-13-45 16,-44-5-6-16,-15-10-11 15,-11-12-5-15,-6-9-1 16,-3-7-1-16,-3 0-28 16,6-7-9-16,7-22-85 15,6-34-119-15,19 4-386 16,19 0-940-16</inkml:trace>
  <inkml:trace contextRef="#ctx0" brushRef="#br0" timeOffset="2075">5049 0 2242 0,'0'0'346'0,"0"0"-269"15,0 0 140-15,198 103 26 16,-119-21-93-16,2 20-48 16,-8 15-50-16,-9 11-26 15,-11 10 44-15,-24 7-52 16,-14 2-7-16,-15 4 9 16,-5-6-20-16,-34-15-42 15,-14-22-15-15,-1-22-27 16,4-23-43-16,-10-40-201 0,18-20-411 15,12-3-871-15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47.82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454 705 1378 0,'0'0'284'16,"0"0"-214"-16,0 0-2 15,0 0 58-15,0 0-35 0,0 0-80 16,-95-73-2 0,73 69 9-16,-7-1-17 0,-8 5 13 15,-4 0-1-15,-3 17 0 16,2 19 55-16,-2 7-3 16,7 6 22-16,8 0 42 15,7 2-31-15,10 0-13 16,12-3-22-16,0 0 5 15,9-10 20-15,23 1-50 16,12-6-7-16,7-6 23 16,4-7-32-16,3-9-5 15,1-3-17-15,2-8-6 16,5 0-17-16,19-46-184 16,-21 1-323-16,-8-5-421 0</inkml:trace>
  <inkml:trace contextRef="#ctx0" brushRef="#br0" timeOffset="329">890 0 1370 0,'0'0'867'0,"0"0"-680"0,0 0-128 16,0 0 178-16,0 0-22 15,0 0-48-15,0 0-96 16,249 213-17-16,-173-125 4 16,5 15-20-16,-5 14 20 15,-10 4-9-15,-12 9-14 16,-20-3 10-16,-24 1-38 15,-10-7-7-15,-3-9-21 16,-35-11-60-16,-22-8-89 16,4-25-322-16,5-21-407 0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53.95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0 646 1597 0,'0'0'416'15,"0"0"-416"-15,0 0 0 16,0 0 218-16,193-161-37 16,-146 95-95-16,-3-3-15 15,-3-6 74-15,-9 0 53 0,-7 6-62 16,-6 10 22-16,-5 19-61 16,-3 14-13-16,-7 20 40 15,-4 6-34-15,0 16-28 16,0 43-23-16,0 24 6 15,0 15 21-15,0 17-44 16,0-1-7-16,0-2 20 16,0-10-35-16,0-17 0 15,3-20-9-15,6-13-30 16,-6-18-38-16,-3-20-140 16,0-14-248-16,0 0-621 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54.39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98 147 2466 0,'0'0'258'0,"0"0"-204"16,0 0 209-16,0 0-19 15,0 0-132-15,0 0-91 16,0 0-9-16,69-140 31 16,-21 140-34-16,-1 0 9 15,4 27 26-15,-7 13-14 16,-7 9 22-16,-15 10-22 16,-15 7-18-16,-7 6 31 15,0 3-42-15,-38-1-1 16,-12-4 6-16,-8-9-6 15,-8-10-61-15,-18-6-62 0,14-11-195 16,13-15-728-16</inkml:trace>
  <inkml:trace contextRef="#ctx0" brushRef="#br0" timeOffset="163">83 1258 2547 0,'0'0'713'16,"0"0"-564"-16,0 0 114 16,0 0-133-16,0 0-130 15,0 0-42-15,0 0-447 0,59-134-2509 16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53.27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53 2196 0,'0'0'482'0,"0"0"-425"0,0 0 188 15,228-22-36 1,-147 17-116-16,7 2-39 0,7 3-54 15,6 0-10-15,-6-4-58 16,0-1-257-16,-29 1-325 16,-34-6-142-16</inkml:trace>
  <inkml:trace contextRef="#ctx0" brushRef="#br0" timeOffset="187">28 384 2107 0,'0'0'330'0,"0"0"-250"15,0 0 194-15,0 0 0 0,222 65-126 16,-137-61-119-16,2-4-29 16,18 0-84-16,-20-11-217 15,-19-5-775-15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50.88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26 197 1729 0,'0'0'337'16,"0"0"-203"-1,15 255 94-15,-15-122 23 16,0-3-70-16,0-5-75 0,0-11-72 16,0-16-11-16,0-19-8 15,-7-17-4-15,-1-19 16 16,4-13-27-16,4-16 0 15,0-14 5-15,0 0-5 16,0-17-26-16,0-31-32 16,0-17-24-16,0-19 39 15,0-17-8-15,0-15 36 16,0-15 6-16,-10-2 9 16,3 0 0-16,7 15 0 0,0 17 1 15,14 22 96 1,20 23-65-16,5 20-19 0,4 17 32 15,13 12-34-15,2 7 5 16,8 12-7-16,3 31-9 16,-8 15 24-16,-5 14-24 15,-17 10 0-15,-17 5 22 16,-22-2-16-16,0-3-5 16,-32-3-1-16,-23-11 0 15,-11-11-6-15,1-15-3 16,-1-15-19-16,11-17 15 15,11-10-74-15,19-37-77 16,13-15-189-16,9-1-362 0</inkml:trace>
  <inkml:trace contextRef="#ctx0" brushRef="#br0" timeOffset="295">1456 62 2060 0,'0'0'378'0,"0"0"-244"15,0 0-9-15,-179 193 111 16,117-55-84-16,14-4-80 0,16 18-13 15,13 2-10 1,19-27-22-16,0 11 2 0,29-16-29 16,15-17-1-16,7-23-71 15,30-20-108-15,-15-25-401 16,-5-24-560-16</inkml:trace>
  <inkml:trace contextRef="#ctx0" brushRef="#br0" timeOffset="673">1798 1193 1982 0,'0'0'369'0,"0"0"-355"16,0 0 18-16,0 0 57 15,0 0-46-15,132-199-8 16,-93 107-34-16,1-13 20 16,-2-13 32-16,-10-11-8 15,5 9 56-15,-3 11 14 16,-1 21-22-16,-1 25 28 16,-2 23-43-16,3 30-21 15,1 10-4-15,-8 43 6 16,-5 39 52-16,-2 20-72 15,-8 20-27-15,5-2 33 16,-2-1-33-16,12-14-12 0,7-14 0 16,4-18-47-16,0-13-5 15,-3-21-152-15,-20-20-326 16,-10-12-267-16,0-7-1058 0</inkml:trace>
  <inkml:trace contextRef="#ctx0" brushRef="#br0" timeOffset="857">1965 869 2215 0,'0'0'374'0,"0"0"-289"16,0 0 89-16,0 0-6 0,217-27-116 15,-127 1-52-15,4-7-17 16,23-9-210-16,-26 3-462 15,-18 8-1324-15</inkml:trace>
  <inkml:trace contextRef="#ctx0" brushRef="#br0" timeOffset="1222">3016 114 90 0,'0'0'2240'0,"0"0"-1909"16,0 0-219-16,3 167 108 15,-3-76-12-15,0 15-111 16,0 10-40-16,4 1-24 16,14-3-9-16,7-8 3 15,16-18-27-15,6-12-6 16,8-21 5-16,7-18-19 15,7-21 20-15,4-16-33 16,0-2 9-16,-4-42 15 16,-6-15-3-16,-6-20 12 15,-13-16 0-15,-3-16 0 0,-16-12 13 16,-10 3-11 0,-15 9-1-16,0 15 5 0,0 22-6 15,0 20-118-15,-15 21-263 16,9 14-651-16,2 15-719 0</inkml:trace>
  <inkml:trace contextRef="#ctx0" brushRef="#br0" timeOffset="1867">4369 352 2029 0,'0'0'543'0,"0"0"-491"16,0 0 121-16,0 0 59 0,3 212-43 16,-3-110-119-16,0 2-44 15,0-2 20-15,0-9-46 16,0-14-2-16,0-18-4 16,7-16-32-16,5-24 11 15,-2-18-72-15,-2-3 31 16,-4-34 61-16,-4-21-34 15,0-20 10-15,0-18 30 16,0-8-7-16,-4-11 2 16,-4-5 0-16,1-1 6 15,7 12 3-15,0 22-3 16,15 23 0-16,21 26 12 0,11 26-6 16,9 9 16-1,2 9 7-15,1 34-7 16,-5 12 35-16,-14 8-39 0,-11 5 39 15,-15 5-4-15,-14-1-26 16,0-6-11-16,-4-8 0 16,-21-12-16-16,-7-10 4 15,3-16-4-15,7-13-6 16,3-7 5-16,16 0 1 16,3 0-18-16,0-3-4 15,10-7 22-15,16 3-12 16,7 7 6-16,3 0 5 15,5 11-5-15,-1 21 6 16,-1 11 16-16,5 5-9 16,3 6 1-16,4 5 21 0,-7 0 4 15,-3-4-16-15,-19-6-12 16,-16-2-4-16,-6-8 22 16,-22-11-22-16,-32-4 0 15,-12-11-1-15,-13-9-12 16,-6-4-21-16,2 0-58 15,-16-50-136-15,26 1-339 16,19-3-442-16</inkml:trace>
  <inkml:trace contextRef="#ctx0" brushRef="#br0" timeOffset="2168">5082 0 2152 0,'0'0'519'16,"0"0"-447"-16,0 0 93 15,0 0 91-15,0 0-95 16,0 0-22-16,217 147-91 16,-166-42-26-16,-1 15 61 15,-6 14-65-15,-11 6 1 16,-11 4-7-16,-11-6-11 15,-4-5 9-15,-7-10-10 16,0-17-31-16,0-20 17 16,-22-14-55-16,-10-21 0 15,-2-20-51-15,-10-23-127 0,12-8-210 16,7 0-256-16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56.57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433 840 1425 0,'0'0'326'16,"0"0"-232"-16,0 0 20 15,0 0 94-15,0 0-51 16,0 0-80-16,-127 16-28 16,93-12 24-16,-1 2 37 15,-2 4-46-15,-4 12-21 16,6 8 50-16,1 10-23 15,5 9-24-15,7 3-28 16,3 3-10-16,9-1 16 16,7-9-24-16,3-2 0 15,0-7-6-15,0-6 6 0,19-9-42 16,9-9-66 0,4-12-8-16,6 0 6 0,2-8-4 15,-1-31 25 1,2-13 14-16,-9-13-24 0,-7-21 47 15,-3-12 42-15,-10-13 10 16,-5-11 29-16,1 0 21 16,-1 11 54-16,3 19 52 15,5 20-27-15,-8 23-15 16,5 19 24-16,-5 23-55 16,0 7-7-16,4 23-48 15,0 43 43-15,-3 19 5 0,-1 23-50 16,-7 11-14-1,0 5-5-15,0-5-7 0,0-7 7 16,0-14-7-16,0-13-16 16,0-12-1-16,0-19-10 15,-4-13-19-15,4-15-43 16,0-16-150-16,0-10-89 16,0-14-214-16,0-19-395 0</inkml:trace>
  <inkml:trace contextRef="#ctx0" brushRef="#br0" timeOffset="321">673 0 1994 0,'0'0'397'16,"0"0"-308"-16,0 0 49 16,0 0 147-16,129 220-91 15,-82-116-98-15,7 18-60 16,-3 7 20-16,-7 5-37 16,-7 4 1-16,-18-1 3 15,-12 3-22-15,-7 0 29 16,-7-13-30-16,-27-11-13 15,-7-18 13-15,3-16-52 0,-6-23-65 16,-16-20-160 0,13-19-439-16,8-15-1340 0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5:03.51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416 177 2136 0,'0'0'487'0,"0"0"-439"15,0 0 123-15,0 0 133 16,0 0-121-16,-114-175-91 16,64 175-24-16,-8 21-23 15,-1 37 55-15,5 21-67 16,10 13-1-16,18 6-10 16,23-6-22-16,3-17 0 15,22-12-18-15,32-23-56 16,12-21 17-16,10-19-25 15,4 0 4-15,-3-38-6 16,-7-15 27-16,-13-7 41 0,-9 5 16 16,-11 6 0-16,-15 12 70 15,-12 24 9 1,-7 13 22-16,-3 16-16 0,0 40 10 16,0 9-7-16,0 5-56 15,0-5-7-15,0-9-8 16,26-13-17-16,14-17-41 15,8-20-43-15,11-12-127 16,-12-30-471-16,-8-11-1934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2.74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16 180 2297 0,'0'0'487'15,"0"0"-421"-15,0 0-54 16,-4 171 43-16,4 10 100 16,0 50-60-16,4-8-62 15,13-38 21-15,-5-57-53 16,-6-33 8-16,-2 3-9 15,1 0-6-15,-2-8 4 16,-3-35-44-16,0-36-16 16,0-19 43-16,0-21-28 15,0-51 14-15,0-54 5 0,0-61 28 16,-15-62-15-16,-7-20 15 16,12 10 0-16,6 59 5 15,4 71-5-15,0 50 0 16,33 27 0-16,17 5 0 15,16 12 29-15,26 9-29 16,12 26 0-16,13 0 16 16,-3 33-10-16,-16 19 10 15,-21 14 0-15,-38 8-15 16,-30 16 43-16,-18 5-35 16,-60 9-8-16,-33-1 31 15,-21-5-32-15,-6-12-27 16,9-21-33-16,29-30-97 0,37-17-177 15,32-18-364-15</inkml:trace>
  <inkml:trace contextRef="#ctx0" brushRef="#br0" timeOffset="233">1606 55 681 0,'0'0'1645'16,"0"0"-1406"-16,0 0-143 16,-212 253 150-16,124-99-34 15,4 46-90-15,23 38-12 0,24-19-75 16,33-45-28 0,4-56-7-16,22-32-4 0,36-2-104 15,67 7-93-15,-13-11-339 16,-3-34-225-16</inkml:trace>
  <inkml:trace contextRef="#ctx0" brushRef="#br0" timeOffset="555">1853 1574 2067 0,'0'0'471'16,"0"0"-379"-16,0 0-33 15,0 0 27-15,98-249-20 0,-39 115-51 16,3-56-2-16,8-50-13 16,-16 15 0-16,-13 52-10 15,-13 66 10-15,-14 63 0 16,-2 15 25-16,3 20 27 16,2 9-4-16,1 45 30 15,4 76 9-15,-3 64 13 16,-6-1-49-16,3-9-11 15,-1-29-1-15,2-37-38 16,13 2-1-16,-1 1-6 16,3-21-72-16,-10-26-16 15,-18-15-170-15,-4-20-466 16,0-20-591-16</inkml:trace>
  <inkml:trace contextRef="#ctx0" brushRef="#br0" timeOffset="721">2035 1102 405 0,'0'0'1966'0,"0"0"-1688"15,0 0-108-15,0 0-30 16,227 10-83-16,-132-10-57 16,13-7-7-16,42-32-249 15,-23 3-282-15,-29 0-425 0</inkml:trace>
  <inkml:trace contextRef="#ctx0" brushRef="#br0" timeOffset="937">3001 0 2082 0,'0'0'549'0,"0"0"-444"15,0 0 43-15,0 0 37 16,201 239-40-16,-143-102-77 15,4 41-16-15,-8 42-24 16,-13-12 1-16,-31-42 14 16,-10-41-43-16,-10-31-27 15,-27 15-61-15,5 29-117 16,3-19-434-16,14-40-485 0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5:01.93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357 433 1850 0,'0'0'269'16,"0"0"-210"-16,0 0 38 16,0 0 206-16,0 0-42 15,-208 25-122-15,157 33-91 16,7 17 32-16,12 7-2 15,17 3-37-15,15-6 11 0,0-10-44 16,47-17-7-16,16-16-2 16,16-20-17-16,13-13-39 15,2-3-101-15,30-35-179 16,-30-7-389-16,-12-2-1156 0</inkml:trace>
  <inkml:trace contextRef="#ctx0" brushRef="#br0" timeOffset="719">1162 549 2148 0,'0'0'504'15,"0"0"-367"-15,0 0 147 0,0 0-51 16,0 0-111-16,-196-37-35 15,152 44-52-15,12 23-11 16,6 9-3-16,11 6-21 16,15 8-12-16,0-3-41 15,0-1-19-15,25-10 9 16,4-13-115-16,8-12-72 16,1-14 83-16,-6 0-43 15,0-17 28-15,-2-16 77 16,-4-6 74-16,-13 6 31 0,-4 6 45 15,-6 15 141-15,-3 9 39 16,0 3-38-16,0 10-90 16,3 25-45-1,13 2-43-15,4 1-9 0,10-1-15 16,6-11-125-16,8-6 22 16,0-13-4-16,-4-7-41 15,-1 0 3-15,-5-34 43 16,-5-2 92-16,-11-8 25 15,-4 3 40-15,-9 5 117 16,-2 10 55-16,-3 12 39 16,0 14-31-16,0 0-94 15,0 21-30-15,0 24-68 0,11 6-12 16,7 7-16 0,11-6 0-16,12-9-16 0,-1-7-56 15,8-17-16-15,-1-14 40 16,-8-5-29-16,1-15 7 15,-2-24 13-15,-10-10 29 16,1-7 28-16,-7-2 34 16,-3 4 31-16,-4 12 48 15,-8 12-12-15,-7 21 7 16,0 9-13-16,0 13-50 16,0 32 6-16,0 15-13 15,0 10-5-15,0-3-17 16,0-4-7-16,0-15-18 15,18-7-9-15,4-19-45 16,-8-16-12-16,1-6-62 0,-8-25-123 16,-7-24-460-1,0-4-1463-15</inkml:trace>
  <inkml:trace contextRef="#ctx0" brushRef="#br0" timeOffset="992">751 231 652 0,'0'0'1447'0,"0"0"-1271"16,0 0-114-16,0 0 183 15,0 0 22-15,233-195-169 16,-160 173-57-16,0 8 36 16,-11 14-35-16,-8 0-28 15,16 56-14-15,-16-3-229 16,-2-3-622-16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4:59.66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0 348 1631 0,'0'0'280'0,"0"0"-162"15,0 0-71-15,0 0 82 16,0 0 35-16,0 0-53 15,91-148-78-15,-53 122 11 16,-3 9 32-16,2 14-32 0,-4 3 5 16,-3 30 19-16,-5 25-3 15,-3 22 17-15,-8 4-51 16,-6 3-11-16,-4 3 22 16,-4-15-41-16,0-9 5 15,0-18-6-15,0-15 9 16,0-10-8-16,0-17-1 15,0-3 0-15,0-7 6 16,0-36-5-16,0-12-2 16,3-15 1-16,19-7-18 15,10-2 17-15,12 2-22 16,0 22 16-16,0 20-4 16,0 21 11-16,-5 14-7 0,-2 27 7 15,-5 33 13-15,-6 12 30 16,-4 5-43-16,-7 2 0 15,4-11 24-15,-6-5-24 16,9-18-7-16,0-8-56 16,25-26-152-16,-6-11-145 15,3 0-414-15</inkml:trace>
  <inkml:trace contextRef="#ctx0" brushRef="#br0" timeOffset="1245">1302 368 1868 0,'0'0'560'0,"0"0"-389"0,0 0 78 15,0 0-64-15,0 0-22 16,-201 154-74-16,176-92-43 16,18 1-38-16,7-7-7 15,7-11-2-15,33-6-103 16,4-12-53-16,4-13-40 15,-4-14 3-15,-5 0-34 16,-9-37 81-16,-8-6 110 16,-12-9 37-16,-6 3 62 15,-4 4 55-15,0 11 71 16,0 10 34-16,0 14-28 16,0 10-56-16,0 8-64 0,0 38-1 15,0 26-49-15,22 24-17 16,3 17-1-16,5 19 0 15,3 13-5 1,-5 2 25-16,-2-3-26 0,-11-6 6 16,-15-21-6-16,0-17 0 15,-4-25-9-15,-26-22-10 16,-5-20 18-16,-3-24-17 16,3-9 4-16,1-22-2 15,9-37-32-15,11-20 20 16,14-26-37-16,0-17-32 15,14-11 1-15,30-12-86 16,11 1 39-16,10 9-15 0,1 6 12 16,0 20 97-1,-9 17 49-15,-1 18 18 0,-17 18 90 16,-9 16 38-16,-11 21 21 16,-6 19 6-16,-1 0-92 15,-2 26 33-15,2 20-21 16,2 9-59-16,4 5 8 15,8-1-42-15,6-6-26 16,5-13-16-16,4-14-54 16,3-14 27-16,3-12-40 15,-5-3-49-15,-5-40 77 16,1-12-30-16,-10-8 38 0,-2-2 73 16,-8 6 12-1,-7 10 59-15,-8 16 38 0,-3 20 61 16,0 13-10-16,0 0-72 15,0 22-65-15,0 16 13 16,0 11-36-16,19-4 0 16,9-6-39-16,13-10-69 15,3-12-65-15,7-11 39 16,-1-6-62-16,-2-16-3 16,-8-22-5-16,-8-16 97 15,-1-5 75-15,-9 0 32 16,-5 7 32-16,-2 12 45 15,-12 17 60-15,1 16 94 16,-4 7-72-16,0 17-53 16,0 29-48-16,0 10-29 0,0 3-2 15,12-3-27 1,13-4 0-16,7-13-6 0,5-9-59 16,4-17 9-16,-9-13 30 15,-3 0 14-15,-7-26-3 16,-10-20 15-16,-12-7 0 15,0-6 50-15,-9 0 21 16,-20 6 13-16,-8 7-36 16,2 10-11-16,6 13 22 15,4 11-46-15,9 8-3 16,16 4-5-16,0 0-5 16,26 14-51-16,24 7-46 15,23-4-67-15,8 1-21 0,11-9-47 16,-1-6 78-1,-5-3 47-15,-8 0 58 0,-20 0 35 16,-15 0 14-16,-21-3 71 16,-18-3 162-16,-4 3 60 15,0 3-34-15,-32 0-71 16,-12 3-38-16,0 23-42 16,-4 10-44-16,11 6-16 15,8 5 12-15,19 2-46 16,10-3-7-16,0-3-7 15,22-11-37-15,10-6-10 16,9-9-60-16,-5-10-76 16,-3-7-183-16,-11-10-333 15,-18-17-1254-15</inkml:trace>
  <inkml:trace contextRef="#ctx0" brushRef="#br0" timeOffset="1444">2896 0 879 0,'0'0'1504'15,"0"0"-1281"-15,0 0-162 16,0 0 173-16,0 0-111 16,0 0-95-16,0 0-26 15,182 26-2-15,-163 60-151 16,-12-11-325-16,-7 4-347 0</inkml:trace>
  <inkml:trace contextRef="#ctx0" brushRef="#br0" timeOffset="1586">2757 1490 2107 0,'0'0'530'15,"0"0"-471"-15,0 0 31 16,0 0-57-16,0 0-33 15,0 0-700-15,0 0-1307 0</inkml:trace>
  <inkml:trace contextRef="#ctx0" brushRef="#br0" timeOffset="1790">2422 171 2206 0,'0'0'313'16,"0"0"-193"-16,0 0 82 15,0 0-33-15,0 0-144 16,0 0-25-16,168 184-132 16,-175-109-228-16,-15-10-669 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5:47.76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0 537 2486 0,'0'0'208'15,"0"0"-208"-15,0 0-8 16,0 0 8-16,220-214 140 15,-166 153-69-15,-4-5-48 0,-6 3-22 16,-8 5 98-16,-6 14-16 16,-11 18-6-16,-12 21 28 15,0 5-43-15,-7 22 13 16,0 41-9-16,0 20 12 16,0 17 17-16,-4 8-65 15,-11-3-29-15,8-3-1 16,0-6-19-16,-1-7-11 15,1-12-93-15,-11 0-97 16,4-22-319-16,-5-24-417 0</inkml:trace>
  <inkml:trace contextRef="#ctx0" brushRef="#br0" timeOffset="274">1371 29 2508 0,'0'0'509'15,"0"0"-424"-15,0 0 13 16,-25 253 113-16,0-142-1 16,-6 10-134-16,2 7-26 15,1-2-4-15,-6-3-23 16,5-7 23-16,-3-15-46 15,-2-9-30-15,5-16-4 16,4-17-64-16,0-19-70 0,6-34-124 16,6-6-395-16,4 0-485 0</inkml:trace>
  <inkml:trace contextRef="#ctx0" brushRef="#br0" timeOffset="625">2148 284 629 0,'0'0'2018'0,"0"0"-1697"16,0 0-217-16,0 0 103 16,0 0 60-16,0 0-116 0,-190-32-92 15,124 83 2 1,4 22-40-16,8 13 14 0,13 12-20 15,24 7-15-15,17 3 20 16,0 4-20-16,39-3-16 16,27-11-10-16,19-16-56 15,16-26-10-15,12-27 68 16,-3-26-25-16,-20-3 17 16,-28-30-4-16,-36-12 36 15,-26-4 15-15,-22 4-15 0,-51 8 38 16,-22 15-8-1,-15 13-30-15,-42 6-33 0,24 3-197 16,26 13-916-16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5:45.74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281 292 1476 0,'0'0'255'16,"0"0"-75"0,0 0 9-16,0 0 24 0,0 0 5 15,0 0-8-15,-39-6-88 16,39-2-14-16,0 6-4 16,-4 2-24-16,4 0 10 15,-5 0-50-15,5 0-19 16,0 30 22-16,-3 24-20 15,-4 26-8-15,0 19 22 16,-1 13-16-16,1-2 26 16,0-1-47-16,-1-7 0 0,8-14 25 15,-4-13-25-15,4-10 0 16,0-12-6 0,0-10-7-16,0-16 11 0,0-8-71 15,0-12-78-15,0-7-49 16,-3-24-182-16,-12-24-262 15,1-8-365-15</inkml:trace>
  <inkml:trace contextRef="#ctx0" brushRef="#br0" timeOffset="360">0 315 1684 0,'0'0'281'15,"0"0"-111"-15,0 0-71 0,0 0 107 16,0 0-16-16,0 0-62 16,0 0-37-16,157-170-27 15,-84 144-10-15,11 5 0 16,4 12-31-16,7 9 26 16,-5 0-48-16,-6 16-1 15,-14 20 21-15,-16 14-14 16,-17 6 4-16,-18 9 8 15,-19 4-7-15,0 3 38 16,-41 3-13-16,-22-2-17 16,-6-11 2-16,-4-7-13 15,4-12 3-15,8-13-1 16,5-13-10-16,17-15-2 0,6-2-26 16,14 0-49-16,9-2-43 15,10-41-168-15,3 4-385 16,23-1-589-16</inkml:trace>
  <inkml:trace contextRef="#ctx0" brushRef="#br0" timeOffset="628">1520 0 2324 0,'0'0'378'0,"0"0"-205"16,0 0 0 0,-186 69-3-16,125 13-40 0,-8 53-81 15,10 48-29-15,15-6 46 16,18-15-45-16,26-25-2 16,0-36-19-16,26 5-30 15,21 2 0-15,12-17-116 16,17-19-208-16,-10-25-483 15,-15-21-1167-15</inkml:trace>
  <inkml:trace contextRef="#ctx0" brushRef="#br0" timeOffset="947">1715 1183 2176 0,'0'0'459'0,"0"0"-405"15,0 0 17-15,0 0 74 16,130-205-97-16,-67 106-9 16,3-15-39-16,-6-7 0 15,-9-9-3-15,-10 13 13 16,-16 15-11-16,-6 27 2 16,-7 29 19-16,-9 26 92 15,4 20-37-15,-1 20-25 16,10 46 19-16,2 30-1 15,-1 21-18-15,5 9-32 16,0-3-17-16,0-10 17 0,4-13-18 16,-4-18-47-16,-4-12-4 15,-6-22-155-15,-12-21-370 16,-12-14-92-16,-17-13-1173 0</inkml:trace>
  <inkml:trace contextRef="#ctx0" brushRef="#br0" timeOffset="1097">1728 892 2165 0,'0'0'365'15,"0"0"-258"-15,0 0 36 16,0 0-28-16,252 30-75 16,-142-30-40-16,24-7-170 0,-24-18-363 15,-26-2-822-15</inkml:trace>
  <inkml:trace contextRef="#ctx0" brushRef="#br0" timeOffset="1331">2472 50 2111 0,'0'0'390'0,"0"0"-218"15,0 0-37-15,0 0 79 16,0 0 0-16,208 177-114 15,-135-86-62-15,-7 14 26 0,-18 14-38 16,-23 9-2 0,-22 7-24-16,-3 10 6 0,-22-5-23 15,-22-6-23-15,-6-16-113 16,-13-27-130-16,12-30-538 16,19-35-1236-16</inkml:trace>
  <inkml:trace contextRef="#ctx0" brushRef="#br0" timeOffset="1503">3570 808 173 0,'0'0'2147'16,"0"0"-1779"-16,0 0-211 15,240-11 0-15,-152 11-30 0,0 0-127 16,10 0-81-1,-18 13-242-15,-30 4-502 0</inkml:trace>
  <inkml:trace contextRef="#ctx0" brushRef="#br0" timeOffset="1685">3545 1325 1228 0,'0'0'1552'15,"0"0"-1324"-15,0 0-166 16,0 0 28-16,0 0-1 16,259-16-86-16,-151-4-3 0,42-16-125 15,-26 4-168-15,-18 1-706 16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5:57.44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354 598 705 0,'0'0'833'16,"0"0"-623"-16,0 0-55 0,0 0 87 16,0 0 35-1,0 0-69-15,3-7-47 0,-3 7-54 16,0 0-35-16,0 7 12 16,0 12-24-16,0 18 19 15,-7 21 31-15,-18 21-61 16,-12 15-10-16,-4 16-14 15,2-1-14-15,-5-2 20 16,4-6-29-16,8-8-1 16,-2-12 19-16,12-18-20 15,5-13 0-15,5-18 0 16,5-13 0-16,7-11-13 16,0-8 10-16,0 0-32 15,26-37 20-15,18-27 15 16,3-23-18-16,7-21 3 15,5-17-7-15,-4-8 20 0,-5 1-22 16,1 7 24-16,0 19-11 16,-7 24 24-16,-7 27-13 15,-2 23 33-15,-1 18-20 16,-2 14 41-16,2 14-39 16,-2 38 9-16,0 29 62 15,-1 17-28-15,-9 21-5 16,-5 3-29-16,-2-4-18 15,-5-8 30-15,2-14-36 16,3-14 0-16,-5-19-15 16,-3-13-3-16,2-11-48 15,-9-12-33-15,0-11-60 16,0-8-76-16,-26-8-313 0,-4-5-185 16,-2-19-1045-16</inkml:trace>
  <inkml:trace contextRef="#ctx0" brushRef="#br0" timeOffset="175">252 1244 1674 0,'0'0'582'16,"0"0"-434"-16,0 0 36 16,0 0 95-16,0 0-95 15,0 0-82-15,0 0-68 16,254 9-34-16,-141-25 0 15,-21-13-263-15,-16-1-536 0</inkml:trace>
  <inkml:trace contextRef="#ctx0" brushRef="#br0" timeOffset="779">1323 79 1243 0,'0'0'410'16,"0"0"-235"-16,0 0-34 16,0 0 92-16,0 0-45 15,0 0-66-15,0 0-45 16,-39-62-37-16,9 52 62 16,-6 3-19-16,-4 7 4 15,-8 0 12-15,-3 0-57 16,-3 19-4-16,2 15 3 15,5 11-17-15,8 5 40 16,5 6-63-16,12-1 25 16,15 1-5-16,7-3-6 15,0 0 9-15,10-7 1 16,24-4-3-16,7-6 13 16,6-9-35-16,7-13 0 0,12-6-1 15,36-8-67-15,-15-31-213 16,-14-6-880-16</inkml:trace>
  <inkml:trace contextRef="#ctx0" brushRef="#br0" timeOffset="2301">1714 1237 1713 0,'0'0'548'0,"0"0"-434"16,0 0 20-16,0 0 86 16,0 0-51-16,0 0-64 15,248-20-86-15,-165 20-19 16,8 0-13-16,16 0-220 15,-24 0-251-15,-24 0-569 0</inkml:trace>
  <inkml:trace contextRef="#ctx0" brushRef="#br0" timeOffset="2516">1521 1595 2201 0,'0'0'469'16,"0"0"-419"-16,0 0-38 0,0 0 160 15,0 0 25-15,0 0-126 16,277 16-70-16,-172-19-1 16,59-34-68-16,-29 2-266 15,-18-2-763-15</inkml:trace>
  <inkml:trace contextRef="#ctx0" brushRef="#br0" timeOffset="2941">2825 1552 1920 0,'0'0'382'16,"0"0"-358"-16,0 0 1 16,0 0 97-16,0 0 43 15,0 0-138-15,0 0-14 16,191-190-13-16,-144 115 0 16,-8-14 11-16,5-13-11 15,-7-13 0-15,-1 0 22 16,-6 4 24-16,-1 13 78 15,-4 18-18-15,-3 22-10 16,-8 22 27-16,1 16-54 16,0 17-27-16,-1 3 22 15,8 9-22-15,0 36-5 16,7 18 11-16,-4 19-4 0,2 18 19 16,-2 7-63-1,4 12 12-15,0-5 6 0,0 4-18 16,5-9-1-16,-2-13-17 15,-4-10-70-15,-1-6-19 16,-10-23-224-16,-13-19-643 0</inkml:trace>
  <inkml:trace contextRef="#ctx0" brushRef="#br0" timeOffset="3170">3036 1431 2250 0,'0'0'510'0,"0"0"-452"16,0 0-15-16,0 0 159 16,0 0-52-16,0 0-98 15,230-59-52-15,-142 32-34 16,26-15-119-16,-23 2-458 15,-18 5-557-15</inkml:trace>
  <inkml:trace contextRef="#ctx0" brushRef="#br0" timeOffset="3403">3953 145 2109 0,'0'0'515'15,"0"0"-452"-15,0 0 206 16,0 0-31-16,0 0-112 16,0 0-82-16,0 0-44 15,127 256-25-15,-168-152-444 16,-16-5-1007-16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6:22.56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125 114 1099 0,'0'0'230'0,"0"0"-90"0,0 0-8 15,10 0-11 1,-6-11 9-16,4 5-55 0,-5 1 7 16,-3-3 48-16,4 2-38 15,-4 3-23-15,0-1 19 16,0 1-5-16,0 0 19 16,0-1-51-16,0 4 0 15,0-3 11-15,0 3-7 16,0 0-1-16,0 0 0 15,0 3-17-15,-12 20 2 16,2 7-39-16,-5 6 10 16,4 4-10-16,5 6 1 15,-3-4 8-15,9-2-8 16,-3-5-1-16,3 0 3 16,0-13-3-16,-4-3 0 15,4-6 0-15,-3-6 1 0,3-1 22 16,-3-3-22-16,-2-3 5 15,1 4 35-15,1-4-33 16,-4 0-2-16,4 0 4 16,-6 0-9-16,6 0 26 15,-4 0-27-15,4 0 0 16,-1 0 11-16,-1 0-5 16,2 0-6-16,-4 3 0 15,4 11 2-15,-4-5 2 16,2 4-4-16,5 0 0 15,0-3 8-15,0-4-8 16,0-2-1-16,0-4-8 16,0 0 9-16,0 0 26 15,0 0-26-15,0-10 1 0,0-21 19 16,15-4-19-16,-5-7-1 16,5-4 0-16,-3-6 1 15,-2 1-6 1,1 3 5-16,-3 0-4 0,-1 4-2 15,0 9 6-15,-2 8-8 16,-2 3 7-16,0 7 1 16,-3 8 5-16,0-1-5 15,0 5 0-15,0 1 1 16,4 1-1-16,-4 3-1 16,0 0 0-16,0 0 1 15,0 0-9-15,0 0 9 0,0 0-6 16,0 0-5-16,0 0 11 15,0 0-10-15,0 0-16 16,0 9 8-16,-4 1 5 16,-2-3-1-16,1 3-21 15,-2 2 2-15,0-1-151 16,-5-2-463-16,2-5-1386 0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6:23.51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1585 0,'0'0'361'0,"0"0"-182"16,0 0 60 0,0 0 9-16,0 0-51 0,0 0-76 15,0 0-55-15,61 43-8 16,-9-36-31-16,6 2-26 15,4-5-1-15,11 5-166 16,-15-4-388-16,-21 0-450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6:23.72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29 2114 0,'0'0'483'0,"0"0"-426"0,0 0 198 16,0 0-95-16,0 0-96 16,0 0-11-16,0 0-53 15,277-14-69-15,-196 7-247 16,-16-1-633-16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6:24.12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1221 1938 0,'0'0'278'16,"0"0"-206"-16,0 0 149 16,0 0-66-16,0 0-101 15,167-232-10-15,-123 154-43 16,0-12 34-16,-1-4-2 16,1-5-24-16,-4 11 36 15,-3 6 34-15,-8 16 3 16,-4 17 38-16,-6 12-50 15,-5 17 14-15,1 19-12 0,3 1-42 16,1 4 10-16,6 40 7 16,-3 11 2-16,4 18 25 15,-4 15-56-15,-2 7-3 16,-5 5 1-16,0-4-14 16,-4 4-2-16,0-11-2 15,-4-8-56-15,3-4-43 16,-1-13-86-16,-2-11-310 15,-4-16-203-15,-3-17-478 0</inkml:trace>
  <inkml:trace contextRef="#ctx0" brushRef="#br0" timeOffset="206">233 1085 2213 0,'0'0'545'16,"0"0"-479"-16,0 0 124 16,0 0 33-16,0 0-148 15,0 0-46-15,186-40-29 16,-110 26-10-16,16-8-108 16,-19 2-467-16,-19 1-537 0</inkml:trace>
  <inkml:trace contextRef="#ctx0" brushRef="#br0" timeOffset="468">86 0 1207 0,'0'0'1219'0,"0"0"-958"16,0 0-14-16,0 0 12 16,0 0-97-16,362 0-105 15,-194 0-57-15,-11 0-562 0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8:45.62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247 263 1061 0,'0'0'319'15,"0"0"-123"-15,0 0-33 16,0 0 17-16,0 0 25 16,0 0-53-16,-25-19-1 0,21 16-11 15,4 3 7-15,0 0 3 16,0 0-62-16,0 0-21 15,0 0 3-15,0 22-34 16,-3 31 6-16,0 31 11 16,-6 28-16-16,-4 19 38 15,-9 6-65-15,3-4-2 16,4-23 4-16,5-11-12 16,6-20 5-16,1-16-5 15,3-10 0-15,0-15-12 16,0-15-40-16,0-23-136 15,0 0-309-15,0-16-198 0</inkml:trace>
  <inkml:trace contextRef="#ctx0" brushRef="#br0" timeOffset="349">0 255 1758 0,'0'0'353'16,"0"0"-154"-16,0 0-71 16,0 0 63-16,0 0 5 15,0 0-89-15,0 0-59 16,178-173-18-16,-97 153 40 16,10 11-35-16,7 9-28 0,4 0 37 15,-4 27-28 1,-7 18-5-16,-18 6-10 0,-26 9 5 15,-25 11 25-15,-22-4-31 16,-10 2 0-16,-44 3 33 16,-20-9-32-16,-13-5 14 15,0-14-15-15,2-11 6 16,12-14 13-16,16-16-19 16,16-3-40-16,23 0-19 15,18-36-179-15,11-3-412 16,22 2-561-16</inkml:trace>
  <inkml:trace contextRef="#ctx0" brushRef="#br0" timeOffset="631">1565 62 2129 0,'0'0'339'16,"0"0"-180"-16,0 0-72 16,0 0 125-16,-205 154 3 15,161-52-102-15,0 23-40 16,12 16-42-16,7 7-10 16,9-8 3-16,16-8-13 15,0-14-5-15,7-16-6 0,30-19-33 16,7-18-45-16,29-19-130 15,-15-17-284-15,-8-14-322 0</inkml:trace>
  <inkml:trace contextRef="#ctx0" brushRef="#br0" timeOffset="1115">1988 1277 1719 0,'0'0'303'0,"0"0"-230"16,0 0-1-16,0 0 106 16,0 0-79-16,0 0-31 15,0 0-57-15,111-224-4 16,-70 129-7-16,6-15 1 16,0-13 28-16,1-4-27 15,-1 9 32-15,1 9 81 0,-8 20 15 16,-3 27-26-16,-8 18-11 15,-7 25-15-15,0 19 21 16,3 0-54-16,8 54 13 16,0 21 9-16,0 27-34 15,-5 13 14-15,1 5-26 16,1-2-20-16,-4-9 26 16,-1-20-27-16,1-14-21 15,-8-19-33-15,-8-16-64 16,-10-28-147-16,0-8-458 15,-10-4-918-15</inkml:trace>
  <inkml:trace contextRef="#ctx0" brushRef="#br0" timeOffset="1299">2250 925 2167 0,'0'0'366'15,"0"0"-258"-15,0 0-102 16,0 0 112-16,0 0-16 16,243-26-73-16,-123-14-29 15,-17 5-159-15,-20 1-534 0</inkml:trace>
  <inkml:trace contextRef="#ctx0" brushRef="#br0" timeOffset="1805">3373 207 1807 0,'0'0'650'15,"0"0"-516"-15,0 0-105 16,0 0 3-16,0 0 217 16,0 0-122-16,-12 240-63 15,12-119-13-15,15 7 11 16,10-4 5-16,13-14-49 16,4-19-7-16,17-19 1 15,7-26-12-15,0-30-1 16,7-16 1-16,-9-16 0 15,2-42 0-15,-15-29 0 0,-11-14 1 16,-18-14 6-16,-18-10-7 16,-4-3-1-16,-7 12 0 15,-34-7-49-15,6 30-130 16,4 32-603-16</inkml:trace>
  <inkml:trace contextRef="#ctx0" brushRef="#br0" timeOffset="2422">4553 236 2522 0,'0'0'490'16,"0"0"-421"-16,0 0-45 15,0 183 103-15,0-94-9 16,0 6-44-16,0 5-74 15,0-5 7-15,0-10-13 16,0-14 6-16,0-16-31 16,0-20-25-16,0-23-21 15,-3-12 63-15,-16-3-73 16,-3-46 0-16,0-23 63 16,9-23-25-16,1-20 12 15,8-16-8-15,4 0 14 16,0 6 13-16,26 24 13 15,14 29 5-15,11 28 54 0,12 35-29 16,-2 9 40 0,-2 36-3-16,-12 26-27 0,-15 13 55 15,-13 11-60 1,-16-5-8-16,-3-2 21 0,0-9-42 16,-10-23 7-16,-12-10-7 15,0-16-1-15,0-16 5 16,4-5-5-16,7 0-27 15,11-9 4-15,0-10-4 16,7 5 6-16,25 8-3 16,6 6 5-16,6 0 8 15,3 34 2-15,4 13 0 0,-1 16 9 16,-2 5 66 0,-8 9-5-16,-18-3-43 0,-22-4-1 15,-6-5 41-15,-54-6-39 16,-16-9-18-16,-18-17 0 15,-1-16 15-15,-3-17 14 16,3 0-30-16,10-14-1 16,16-32-26-16,25-53-151 15,19 11-557-15,21-4-1585 0</inkml:trace>
  <inkml:trace contextRef="#ctx0" brushRef="#br0" timeOffset="2680">5265 0 2564 0,'0'0'361'16,"0"0"-240"-16,0 0-66 16,193 53 124-16,-120 12-12 15,-4 30-83-15,0 20-42 16,-11 20-4-16,-21 36-17 15,-30-15 27-15,-7 3-48 16,-39-10-51-16,-30-30 40 16,-6-10-64-16,6-27-21 15,5-49-146-15,16-27-509 16,23-6-1508-16</inkml:trace>
  <inkml:trace contextRef="#ctx0" brushRef="#br0" timeOffset="2846">6150 598 2400 0,'0'0'519'15,"0"0"-456"-15,277-20 94 16,-145 13-52-16,-2 4-63 16,-1 3-42-16,10 0-151 15,-38 0-449-15,-32 0-314 0</inkml:trace>
  <inkml:trace contextRef="#ctx0" brushRef="#br0" timeOffset="2995">6508 1037 2626 0,'0'0'557'16,"0"0"-464"-16,0 0-42 15,0 0-4-15,215 23-36 16,-76-23-11-16,-19-16-450 15,-15-5-2029-15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5:58:38.472"/>
    </inkml:context>
    <inkml:brush xml:id="br0">
      <inkml:brushProperty name="width" value="0.07938" units="cm"/>
      <inkml:brushProperty name="height" value="0.07938" units="cm"/>
      <inkml:brushProperty name="color" value="#7030A0"/>
      <inkml:brushProperty name="fitToCurve" value="1"/>
    </inkml:brush>
  </inkml:definitions>
  <inkml:trace contextRef="#ctx0" brushRef="#br0">137 311 1805 0,'0'0'399'0,"0"0"-281"0,0 0 58 16,0 0 132-16,-120-165-123 16,116 132-40-16,4 3-139 15,7 3 0-15,34 5 42 16,16 2-46-16,6 10 2 15,6 10-3-15,-3 0-1 16,-3 10 61-16,-13 23-52 16,-11 16 0-16,-17 10 35 15,-22 14-15-15,0 10 4 16,-22 11-9-16,-29-3 6 0,-3 1-13 16,-5-2-17-1,2 20-84-15,16-24-145 0,12-18-752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2.10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 60 2169 0,'0'0'464'0,"0"0"-386"16,0 0-68-16,0 0 24 15,0 0-34-15,0 0-232 16,0-60-472-16</inkml:trace>
  <inkml:trace contextRef="#ctx0" brushRef="#br0" timeOffset="156">0 633 2063 0,'0'0'579'0,"0"0"-523"0,0 0 38 16,0 0-25-16,0 0-69 15,0 0-219-15,0 0-334 16,149-100-758-16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8:49.30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21 551 2004 0,'0'0'323'0,"0"0"-170"15,0 0-92-15,0 0 92 16,0 0 60-16,10 204-94 16,-2-85-33-16,-1 7-69 15,0-2 8-15,-4-14-25 16,2-17 2-16,-5-29 11 16,0-25-13-16,0-19 0 15,0-20 3-15,0 0 5 0,-5-44-8 16,-8-30-15-16,-2-27 13 15,4-51-11 1,3 2-7-16,8-11-11 0,0 6 19 16,0 38 12-16,22 8-8 15,22 34 8-15,15 33 0 16,17 25 41-16,12 17-34 16,10 10 17-16,4 36 5 15,-11 9-13-15,-15 10 7 16,-23 4-22-16,-28 3 15 15,-25-1 16-15,-22-4-31 16,-47-4 5-16,-23-13-6 16,-2-21-18-16,-1-15-6 15,22-14-71-15,22-58-125 0,21-11-297 16,27-5-542-16</inkml:trace>
  <inkml:trace contextRef="#ctx0" brushRef="#br0" timeOffset="228">1497 119 899 0,'0'0'1414'0,"0"0"-1204"16,0 0-80-16,-132 255 132 15,53-107 14-15,-9 43-141 16,19-16-77-16,18-13 15 0,36-35-50 15,15-38-23 1,15 0-8-16,39-7-47 0,68-36-60 16,-17-27-233-16,-7-19-503 0</inkml:trace>
  <inkml:trace contextRef="#ctx0" brushRef="#br0" timeOffset="561">1668 1539 2199 0,'0'0'350'16,"0"0"-350"-16,0 0 0 16,0 0 103-16,0 0-21 0,110-240-82 15,-59 123-8-15,-1-42 8 16,-6 10-2-16,0-2-4 15,-6 6-3-15,-6 46 9 16,5 14 55-16,-2 36 27 16,3 37 26-16,1 12-17 15,1 48 38-15,4 37-12 16,0 22-58-16,-3 19-6 16,-6 9 10-16,-1-8-63 15,-2-11 0-15,-6-20-12 16,-8-22-93-16,-18-22-147 15,0-22-491-15,-8-21-972 0</inkml:trace>
  <inkml:trace contextRef="#ctx0" brushRef="#br0" timeOffset="722">1819 1028 2347 0,'0'0'373'16,"0"0"-252"-16,0 0-99 15,186 12-21-15,-75-12-1 16,18-7-2-16,28-38-278 16,-30 3-419-16,-29-2-1099 0</inkml:trace>
  <inkml:trace contextRef="#ctx0" brushRef="#br0" timeOffset="955">2558 0 1107 0,'0'0'1450'0,"0"0"-1210"16,0 0-128-16,0 0 105 15,0 0-46-15,258 237-85 16,-170-139 6-16,0 17-56 16,-18 8 12-16,-20 17-12 15,-28 4-27-15,-22 3 34 16,-22 5-43-16,-44-12-34 15,-6-16-19-15,-23-12-70 0,19-36-185 16,20-33-700-16</inkml:trace>
  <inkml:trace contextRef="#ctx0" brushRef="#br0" timeOffset="1150">3594 1129 2483 0,'0'0'475'16,"0"0"-356"-16,254-19-104 15,-125 14 53-15,-6 5 14 16,-13 0-82-16,-15 0-90 16,-29 0-257-16,-27 10-483 0,-28-1-1044 0</inkml:trace>
  <inkml:trace contextRef="#ctx0" brushRef="#br0" timeOffset="1316">3889 762 1343 0,'0'0'1465'0,"0"0"-1242"16,0 0-69-16,0 170 26 15,12-79-74-15,10 10-47 16,3 2-59-16,0 21-41 15,-3-25-146-15,-12-20-784 0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8:52.66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0 119 2664 0,'0'0'486'0,"0"0"-362"16,237-23-97-16,-129 6-6 16,34-13-21-16,-25 4-48 15,-29 3-850-15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8:51.41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0 215 1884 0,'0'0'478'15,"0"0"-411"-15,0 0 16 16,0 0 85-16,0 0 72 15,69 195-111-15,-50-79-78 16,-4 14 3-16,-5-2-29 16,-3-3-8-16,-7-17 22 15,3-19-38-15,-3-19 5 16,0-25-6-16,0-25 1 16,0-20 11-16,0 0-12 15,0-50-34-15,-10-28 34 0,-12-27-19 16,-3-46 8-16,3 3 10 15,3-3 1-15,6 3-12 16,13 44 12-16,0 4 0 16,28 35-3-16,30 26 12 15,15 26-6-15,15 13 4 16,3 7 1-16,0 31 26 16,-11 12-34-16,-18 6 0 15,-18 6 30-15,-34 1-30 16,-10 1 22-16,-35-1-14 15,-38 0-1-15,-18-14-14 16,-4-13-25-16,4-20-56 16,15-21-4-16,28-32-271 0,26-12-560 15</inkml:trace>
  <inkml:trace contextRef="#ctx0" brushRef="#br0" timeOffset="234">1082 141 2143 0,'0'0'344'16,"0"0"-231"-16,-61 205 103 16,17-91 54-16,-3 19-94 15,6 10-100-15,13 0-33 0,9-5-28 16,19-13-7-1,0-23-8-15,22-23-47 0,54-34-135 16,-7-22-194-16,-3-23-513 16</inkml:trace>
  <inkml:trace contextRef="#ctx0" brushRef="#br0" timeOffset="832">1294 505 1128 0,'0'0'1314'0,"0"0"-1123"16,-7 188-94-16,3-83 111 15,1 3 3-15,3-6-87 0,0-11-91 16,10-14-25-16,5-22-8 16,1-16-2-16,-6-20 1 15,-10-15-62-15,0-4-15 16,0-33 30-16,0-30-48 15,-4-21 11-15,-14-21 3 16,-4-13 16-16,0-17 54 16,3 4-24-16,9 4 26 15,10 14 10-15,0 28 13 16,25 26 41-16,26 25 15 16,19 22-29-16,11 12 33 15,5 10-43-15,-1 29-10 16,-16 13 33-16,-22 8-33 15,-21 3 19-15,-26 2-17 0,0-3-8 16,-29-11 26-16,-18-7-40 16,-4-16 1-16,-2-13 19 15,14-12-20-15,6-3 0 16,19 0-6-16,14-21-3 16,0 0-2-16,25-2-14 15,23 6-11-15,13 9 27 16,5 8-8-16,0 18 16 15,0 33-8-15,-9 20 9 16,-10 11 28-16,-16 9-11 16,-18 8 20-16,-13-8 8 15,-10-4-10-15,-40-8 8 0,-20-21-18 16,-11-13-2 0,-7-15 26-16,-7-21-40 0,1-9-9 15,2-5-17-15,16-36-50 16,10-60-117-16,22 10-431 15,27-8-1202-15</inkml:trace>
  <inkml:trace contextRef="#ctx0" brushRef="#br0" timeOffset="1090">1933 0 2347 0,'0'0'470'0,"0"0"-422"16,0 0 56-16,230 89 113 16,-144-21-86-16,6 21-13 15,-5 16-78-15,-14 20-25 16,-19 13 33-16,-28 9-46 16,-26 5 5-16,-4-10-7 15,-40-6-57-15,-3-27 20 16,-4-24-85-16,4-42-146 15,11-24-434-15,14-19-1007 0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8:53.44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0 616 1862 0,'0'0'345'15,"0"0"-283"-15,0 0 8 16,0 0 173-16,10 263-28 0,-10-145-90 16,0 13-51-16,0-3-28 15,7-3 17-15,1-16-59 16,2-21 5-16,2-22 2 16,-5-21-10-16,0-23-2 15,-4-22-17-15,-3 0-15 16,0-31 33-16,5-39-53 15,-5-21-3-15,0-25 37 16,0-40-16-16,0 2 14 16,-8-8-13-16,4 6 28 15,4 37-12-15,0 4 32 16,19 36-14-16,22 29 53 16,13 33-21-16,15 17-7 0,11 4 10 15,4 39-13 1,4 17 39-16,-12 6-55 0,-18 6-5 15,-21 0 22-15,-34 1-14 16,-3-4 12-16,-47-3-21 16,-33-12-18-16,-11-6 7 15,-4-14-50-15,7-17-92 16,16-17-142-16,28-30-373 16,25-16-1177-16</inkml:trace>
  <inkml:trace contextRef="#ctx0" brushRef="#br0" timeOffset="228">1377 426 2338 0,'0'0'347'0,"0"0"-225"15,-83 167-64-15,20-57 119 16,-3 20 40-16,12 15-108 15,10 9-64-15,22-7 4 16,22-6-49-16,0-16-17 16,34-24-13-16,52-24-175 15,-5-29-359-15,-8-29-549 0</inkml:trace>
  <inkml:trace contextRef="#ctx0" brushRef="#br0" timeOffset="587">1852 1657 2367 0,'0'0'106'15,"0"0"-106"-15,0 0 0 16,127-210 31-16,-68 103 27 15,2-13-16-15,-2-15-42 16,-5-2 0-16,-3-1 1 16,-7 21 10-16,-7 21 85 0,-2 27 34 15,-4 30-10-15,-2 22 19 16,3 17-51-16,-3 7-17 16,8 48 14-16,-5 24-34 15,2 22 6-15,-9 14-17 16,0 9-23-16,-3-1 10 15,-3-8-27-15,3-17-33 16,-8-15-44-16,-14-18-158 16,0-22-400-16,0-20-729 0</inkml:trace>
  <inkml:trace contextRef="#ctx0" brushRef="#br0" timeOffset="784">2060 1125 2604 0,'0'0'507'0,"0"0"-468"15,0 0 26-15,0 0 54 16,259-4-33-16,-151-8-54 16,5-4-31-16,7-1-2 15,19 3-143-15,-29 2-513 16,-27 8-1761-16</inkml:trace>
  <inkml:trace contextRef="#ctx0" brushRef="#br0" timeOffset="1164">3528 1509 2397 0,'0'0'343'16,"0"0"-343"-16,0 0-129 16,-117-188 129-16,107 106 84 15,10-9-33-15,0-4-40 16,19-8-11-16,16 0 0 16,9-3-4-16,7 8 4 15,11 13 0-15,4 16 10 16,7 26-8-16,0 20 47 0,0 23 28 15,-1 0 6-15,-2 46 33 16,-8 26-8-16,-14 22-15 16,-16 22-5-1,-14 12-32-15,-11 11 8 0,-7-9-22 16,0-5-33-16,-7-17 0 16,-3-23-9-16,-2-18-58 15,9-33-58-15,3-34-186 16,0 0-589-16,0-24-1178 0</inkml:trace>
  <inkml:trace contextRef="#ctx0" brushRef="#br0" timeOffset="1803">4790 621 2015 0,'0'0'825'0,"0"0"-694"15,0 0-71-15,0 250 105 16,0-143 8-16,0 0-95 16,0-6-60-16,0-5 13 15,0-10-31-15,0-21-2 16,0-23-5-16,0-14-35 16,0-28-8-16,0 0-5 15,0-42-48-15,-11-30 8 0,-4-24 14 16,2-25-11-1,-9-40 23-15,3 7 5 16,4 0 44-16,8 4 20 0,7 50 8 16,0 7 95-16,25 34-31 15,26 34-41-15,15 25 41 16,14 5-36-16,8 41 21 16,3 17-24-16,-7 9-12 15,-11 7 30-15,-22 3-50 16,-22-2-1-16,-17-8 31 15,-12-11-31-15,-19-12 12 16,-28-10-6-16,-16-13-6 16,-6-15 18-16,3-11-18 15,8 0-34-15,14-3 22 16,22-19-3-16,19-6 3 16,3 3-13-16,37 4 4 0,17 6 9 15,16 15-5-15,2 0 2 16,4 15 15-16,-6 28 0 15,-4 19 0-15,-9 11 10 16,-4 8 17-16,-6 12 37 16,-8 0-22-16,-5 0-3 15,-21-8 22-15,-13-13-40 16,-10-7 23-16,-49-21 5 16,-17-13-28-16,-19-17 6 15,-10-9-26-15,-1-5-2 16,1-22-49-16,-9-62-26 15,30 7-104-15,26-6-617 0</inkml:trace>
  <inkml:trace contextRef="#ctx0" brushRef="#br0" timeOffset="2066">5708 0 2785 0,'0'0'346'15,"0"0"-267"-15,198 154-11 16,-107-55 62-16,0 15 23 0,-11 21-8 16,-7 32-73-1,-26 35-37-15,-44 31 7 0,-3-19-36 16,-54-42-6-1,-18-55-33-15,-67 5-165 0,15-24-87 16,-4-12-818-16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8:56.36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102 170 1013 0,'0'0'1166'0,"0"0"-983"16,0 0-156-16,0 0 3 16,0 0 80-16,258 7-39 15,-151-7-37-15,1 0-34 16,31 0-34-16,-29 0-169 15,-26 0-437-15</inkml:trace>
  <inkml:trace contextRef="#ctx0" brushRef="#br0" timeOffset="210">0 492 2063 0,'0'0'479'0,"0"0"-432"16,0 0-39-16,0 0 30 16,247-7-6-16,-134-7-19 15,19 5-13-15,10-4-15 16,4-4-77-16,40-9-138 16,-41 3-150-16,-31 2-345 0</inkml:trace>
  <inkml:trace contextRef="#ctx0" brushRef="#br0" timeOffset="431">1076 0 690 0,'0'0'1127'0,"0"0"-908"15,0 0-61-15,0 0 151 16,0 0-51-16,0 0-174 16,0 0-5-16,47 0-31 15,29 61-26-15,9 12 42 16,-6 6-25-16,-13 2 3 15,-18 5 0-15,-26 3-16 16,-22-1 24-16,-16 6-50 16,-41-12-58-16,-16-3-10 15,-22-32-101-15,18-19-138 16,23-23-406-16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8:57.28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41 356 2379 0,'0'0'359'0,"0"0"-285"16,0 0-54-16,28 186 62 0,-28-77 45 15,0 14-15-15,0 7-100 16,0 4-3-16,-3-4 12 16,0-7-20-16,-1-22 0 15,4-26-1-15,0-24-33 16,0-37 32-16,0-14-28 16,-3-28-12-16,-6-34-20 15,6-30 0-15,0-22 20 16,-7-45-36-16,-2-41 35 15,2 15 28-15,1 19-29 16,9 36 30-16,0 48 11 16,31 13 2-16,19 10 17 15,23 33-16-15,15 21 10 16,10 5 38-16,3 34 0 16,-2 19 5-16,-8 10-12 0,-13 1-12 15,-28 9 32-15,-28-5-38 16,-22-2-15-16,-8-3 14 15,-43-7-23-15,-18-11-53 16,0-16-105-16,-18-29-163 16,21 0-364-16,19-26-1125 0</inkml:trace>
  <inkml:trace contextRef="#ctx0" brushRef="#br0" timeOffset="256">1455 83 2399 0,'0'0'355'0,"0"0"-280"16,-112 187-10-16,43-75 193 15,-4 39-110-15,4 43-87 16,21-10 1-16,21-21-47 15,27-13-5-15,0-44-10 16,27 6-31-16,31 0-25 16,62-43-234-16,-10-30-474 15,-12-29-1401-15</inkml:trace>
  <inkml:trace contextRef="#ctx0" brushRef="#br0" timeOffset="630">1943 1436 2352 0,'0'0'46'15,"0"0"-46"-15,0 0 0 16,0 0 74-16,129-230 4 15,-75 128-78-15,0-19-55 0,-1-13 48 16,-6-9-13-16,-8 3 20 16,-5 16 34-16,-6 22 34 15,-6 30 99-15,-3 36 17 16,3 36-63-16,0 0-3 16,7 58-1-16,6 34-26 15,2 29-28-15,1 21-7 16,-6 1 31-16,-3 0-63 15,4-19-23-15,-7-12-2 16,-4-27-61-16,-9-24-62 16,-13-17-259-16,0-30-558 15,-7-14-1036-15</inkml:trace>
  <inkml:trace contextRef="#ctx0" brushRef="#br0" timeOffset="798">2016 901 2560 0,'0'0'367'0,"0"0"-240"15,0 0-109-15,255 17-16 16,-129-17 10-16,55 0-12 16,-28-17-384-16,-26-3-1108 0</inkml:trace>
  <inkml:trace contextRef="#ctx0" brushRef="#br0" timeOffset="1179">3398 1140 2388 0,'0'0'119'0,"0"0"-119"16,0 0-283-16,-80-200 283 16,65 106 109-16,2-12-101 15,9-7-8-15,4-7-22 16,0-1 20-16,7 9 2 16,25 12 17-16,15 23 29 15,13 21 23-15,12 24 3 0,8 24 16 16,8 8-2-16,3 36 14 15,0 37 6-15,-11 28-21 16,-17 28-6-16,-19 15 23 16,-22 6-36-16,-16-3-6 15,-6-7-20-15,0-19-22 16,-15-23-12-16,2-29-6 16,9-37-122-16,4-18-187 15,0-14-574-15</inkml:trace>
  <inkml:trace contextRef="#ctx0" brushRef="#br0" timeOffset="1839">4460 288 2445 0,'0'0'552'0,"0"0"-491"16,10 182 42-16,-1-86 113 15,-3 6-114-15,1-1-62 16,5-5 1-16,-2-14-41 16,-3-17 1-16,-2-14-1 15,-5-23-45-15,0-18 18 16,0-10-31-16,-12-7-38 16,-10-36 24-16,-3-22-27 15,-4-20 8-15,4-17-17 16,-1-12 7-16,4-19 71 0,10 3-9 15,12 8 0 1,0 24 39-16,9 26 2 0,26 30 56 16,13 26 31-16,11 16-18 15,5 1 17-15,6 39-51 16,4 12 4-16,-10 15 2 16,-11-2-16-16,-18 7-1 15,-13 3-14-15,-18-2-11 16,-4-1 38-16,0-20-39 15,-22-6 0-15,-14-13 9 16,-5-16-9-16,1-11 11 16,4-6-11-16,6 0-9 0,16-3-5 15,14-14 14-15,0 0-13 16,11 3-7-16,29 7 20 16,11 7-13-16,0 0 13 15,1 29 0-15,-5 16-1 16,4 18 13-16,-4 9-6 15,1 10 34-15,-13-3-22 16,-9 3 16-16,-26-13-23 16,0-7 14-16,-29-3 10 15,-29-20-34-15,-11-5 6 16,-9-18 5-16,-1-16-12 16,-6 0 25-16,6-14-25 15,6-22 2-15,14-3-10 16,17-17-22-16,42-42-92 15,0 12-372-15,13 4-1171 0</inkml:trace>
  <inkml:trace contextRef="#ctx0" brushRef="#br0" timeOffset="2154">5432 48 2668 0,'0'0'503'0,"0"0"-455"16,0 0-42-16,0 0 91 0,180 222 36 16,-123-120-34-16,6 16-18 15,-1 10-37-15,-11 11 4 16,-7 1-29-16,-12 1 5 15,-17 4 6-15,-15-8-30 16,-6-4-30-16,-38-16-7 16,-19-22-56-16,1-16-21 15,1-33-9-15,-5-40-142 16,18-6-425-16,11-6-1052 0</inkml:trace>
  <inkml:trace contextRef="#ctx0" brushRef="#br0" timeOffset="2355">6615 1014 2572 0,'0'0'452'0,"0"0"-452"15,258-19-39-15,-131 3 39 16,9 0-14-16,-5 3 14 15,3 3-364-15,-34 3-293 16,-39 7-1194-16</inkml:trace>
  <inkml:trace contextRef="#ctx0" brushRef="#br0" timeOffset="2530">6775 1453 2313 0,'0'0'914'16,"0"0"-808"-16,0 0-58 16,0 0-48-16,193 19 1 15,-98-19-3-15,-19-12-252 16,-13-6-991-16</inkml:trace>
  <inkml:trace contextRef="#ctx0" brushRef="#br0" timeOffset="5698">8783 343 1587 0,'0'0'296'0,"0"0"-158"16,0 0-21-16,0 0 101 15,0 0 4-15,0 0-100 16,-14-101-1-16,-8 84-18 16,-6 10-26-16,-13 7-1 15,-10 0-18-15,-8 29 5 16,-7 33-22-16,-2 25-1 15,6 20 24-15,3 17-47 0,16 13 2 16,13 0 1 0,11-3-4-16,19-13 0 0,0-6-15 15,0-8-1-15,31-21 13 16,4-6-13-16,13-18-1 16,2-12 1-16,10-18 0 15,2-12-4-15,8-20 4 16,2-10-2-16,8-39-5 15,1-23-7-15,-5-24 5 16,-7-14 9-16,-14-15 0 16,-27-30 15-16,-23 11-15 15,-5-7 8-15,-37 3 34 16,-25 36-21-16,-11 4 15 16,-7 23-5-16,4 30-31 15,17 21 0-15,27 25-56 0,20 9-270 16,12 0-1577-16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49:10.78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988 0 1358 0,'0'0'327'16,"0"0"-175"-16,0 0-1 16,0 0 77-16,0 0-10 0,0 0-128 15,-3 0-35-15,3 0 20 16,0 0 16-16,-4 0 21 16,1 7-56-16,-9-1-5 15,-10 4 33-15,-7 11-45 16,-4 1 3-16,-10 7-18 15,-4 5-23-15,-6-2 44 16,-4 5-45-16,-2-2 0 16,5 2 5-16,-4-1-5 15,6-4 0-15,9 1-1 16,-1-3 9-16,7-2 1 16,5-4-9-16,-2 2 0 15,6 1 4-15,-1-5-4 0,3-2-1 16,4 1 0-1,4-7 2-15,3 1 5 0,4-3-6 16,5-2 0-16,-3 0 13 16,2-3-12-16,4-1 0 15,0-3-1-15,3 2 6 16,0-5 14-16,0 2-20 16,0-2 0-16,0 0 6 15,-4 0-5-15,4 0 0 16,-5 0 3-16,2 0 4 15,-1 3-2-15,1-3-6 16,-4 0-11-16,7 0-29 16,0 0-159-16,0-17-464 15,0-2-817-15</inkml:trace>
  <inkml:trace contextRef="#ctx0" brushRef="#br0" timeOffset="506">131 247 426 0,'0'0'961'15,"0"0"-711"-15,0 0-72 16,0 0 26-16,0 0-12 16,0 0-78-16,0 0-33 15,-39 23 37-15,35-4-7 16,-1 7-6-16,-2 4-32 16,1 6-30-16,-6 7 26 15,2-1-41-15,-2 0-8 16,2-2 20-16,3-5-34 15,-2-1 12-15,6-8-6 16,0-4-5-16,3-5 30 16,0-3-36-16,0-5-1 15,0 2 42-15,0-4-34 0,0-5 10 16,0 6 0 0,0-4-17-16,0 1 44 0,0-3-44 15,0 1-1-15,3 4 36 16,9-3-36-16,-2 3 21 15,9-4-8-15,6-3 1 16,16 0 25-16,9 0-39 16,52-21-55-16,-7-8-157 15,-14 0-992-15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2:53.8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48 246 1345 0,'0'0'260'15,"0"0"-126"-15,0 0 33 16,0 0 78-16,0 0-56 15,0 0-51-15,0 5-57 16,0-5 12-16,0 1-25 16,0 11-5-16,0 11 9 15,0 13-31-15,0 16 21 16,0 11-13-16,0 12-20 0,0 4 2 16,0 3-13-16,-3-7-18 15,0-3 30-15,3-6-30 16,-4-10 0-16,4-12 0 15,0-16 0-15,0-5-5 16,0-13 4-16,-3-10 2 16,3 0-13-16,-3-16 12 15,3-29-18-15,-4-18 18 16,4-19-19-16,-5-14 3 16,2-6-14-16,-1 0 16 15,1 7 5-15,3 10 9 16,0 13 0-16,0 18 1 15,0 19-1-15,22 9 0 0,3 10 14 16,4 4-13-16,8 5 30 16,2 2-31-16,5 3 0 15,-3 2 25-15,3 0-24 16,-4 0-1-16,-8 21 0 16,-3 13 13-16,-7 2-17 15,-10 4 4-15,-9 0 0 16,-3-1 13-16,0 1-13 15,-22-5 0-15,-11-3-1 16,-10-3 13-16,-1-8-12 16,0-8 0-16,11-6-29 15,7-7 28-15,13 0-51 0,13-14-68 16,0-18-213 0,10-4-420-16</inkml:trace>
  <inkml:trace contextRef="#ctx0" brushRef="#br0" timeOffset="320">913 0 993 0,'0'0'1001'0,"0"0"-810"16,0 0-14-16,0 0 24 0,0 0-12 16,0 0-35-16,-181 229-106 15,147-133 27-15,9 10-20 16,3 3-24-16,15-8 19 16,3-6-50-16,4-16 0 15,0-14 1-15,14-16-1 16,11-16-51-16,9-13-53 15,17-20-170-15,-11 0-209 16,-4-23-213-16</inkml:trace>
  <inkml:trace contextRef="#ctx0" brushRef="#br0" timeOffset="729">1139 349 1577 0,'0'0'528'0,"0"0"-401"16,0 0 45-16,0 0 130 16,0 0-123-16,-6 216-79 15,6-143-46-15,0-1-12 16,0-7 15-16,0-9-43 16,0-10-13-16,0-13-2 15,0-11 7-15,0-11-6 16,0-11 0-16,0 0 7 15,0-19-22-15,0-28 3 0,3-18 11 16,-3-14-19 0,0-7 10-16,0-5 10 0,0 4-2 15,-3 13 2-15,3 15-1 16,0 16 1-16,0 14 0 16,13 8 21-16,18 11-20 15,4 1 9-15,9 2 5 16,3 4-14-16,8-6 13 15,0 2-9-15,-1-3-4 16,1 0-2-16,-3 3-46 16,-10 0-93-16,-4 4-184 15,-16 1-296-15,-12 2-267 0</inkml:trace>
  <inkml:trace contextRef="#ctx0" brushRef="#br0" timeOffset="939">1253 585 1624 0,'0'0'523'15,"0"0"-426"-15,0 0 85 16,0 0 76-16,0 0-60 16,0 0-135-16,0 0-33 15,177-3-8-15,-114-14-22 16,-4 3-75-16,-8 12-225 15,-19 2-337-15,-10 0-414 0</inkml:trace>
  <inkml:trace contextRef="#ctx0" brushRef="#br0" timeOffset="1133">1202 908 1609 0,'0'0'511'0,"0"0"-302"0,0 0 33 16,0 0-24-16,0 0-78 16,0 0-89-16,0 0-22 15,95 58-22-15,-34-58-7 16,8-7-21-16,22-35-221 16,-13 2-339-16,-17 1-306 0</inkml:trace>
  <inkml:trace contextRef="#ctx0" brushRef="#br0" timeOffset="1403">2073 73 1949 0,'0'0'561'0,"0"0"-485"16,0 0 94-16,0 0 63 15,0 0-94-15,0 0-83 16,0 0 23-16,183 184-38 16,-139-112-6-16,-12 13-6 0,-14 7-16 15,-14 6 41-15,-4 1-54 16,-26-1 1-16,-33-2-2 16,-10-6-64-16,-43 4-83 15,16-24-350-15,16-19-798 0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2:56.02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878 457 1069 0,'0'0'316'0,"0"0"-153"16,0 0 13-16,0 0 7 15,0 0 32-15,0 0-97 16,0 0 8-16,-25 30-3 0,16-6-41 16,2 17 13-16,-3 5-20 15,5 4-38-15,-2-1 5 16,4-8-42-16,3-4 0 15,0-7-8-15,0-9-32 16,0-16-124-16,15-5-217 16,-1 0-498-16</inkml:trace>
  <inkml:trace contextRef="#ctx0" brushRef="#br0" timeOffset="156">790 233 1260 0,'0'0'631'0,"0"0"-499"0,0 0-132 15,0 0-28-15,0 0-136 16,0 0-923-16</inkml:trace>
  <inkml:trace contextRef="#ctx0" brushRef="#br0" timeOffset="404">1083 0 1642 0,'0'0'310'0,"0"0"-225"15,0 0 87-15,0 0-15 0,155 217-52 16,-108-142-36-16,-6 11-59 15,-9 0 3-15,-10-2-13 16,-13 2 2-16,-9-4-4 16,0-2-14-16,-26-9-89 15,-40 1-64-15,4-16-203 16,-1-20-400-16</inkml:trace>
  <inkml:trace contextRef="#ctx0" brushRef="#br0" timeOffset="698">421 35 922 0,'0'0'670'16,"0"0"-481"-16,0 0-57 16,-199 245 75-16,139-134 32 15,3 14-107-15,10 3-41 16,13 7 34-16,24-4-68 16,10-7 11-16,25-6-68 15,102 9 0-15,-2-30-119 0,2-28-449 16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2:57.67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0 111 1728 0,'0'0'304'0,"0"0"-211"15,0 0 4-15,0 0 42 16,242-98-60-16,-173 85-79 16,4 13-57-16,-19 0-469 15,-17 0-1253-15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0.86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1213 1965 0,'0'0'349'16,"0"0"-330"-16,0 0 14 15,0 0-29-15,0 0 90 16,199-156-67-16,-100 64-20 16,11-20 17-16,-9-12-24 15,-10-8-25-15,-21 1 11 0,-26 9 14 16,-26 14 9 0,-18 16-9-16,0 29 33 0,-28 25 110 15,-16 24-23-15,-7 14-25 16,-5 46-31-16,-5 66-10 15,2 64 32-15,12 55-32 16,18-7-31-16,14-44 28 16,15-57-51-16,0-33 1 15,0 1-1-15,0-3 2 16,0-5-10-16,0-30 5 16,0-28 3-16,0-21-18 15,0-4 19-15,0-37-2 16,0-31-7-16,0-20 8 0,30-18-13 15,9 2 13 1,12 1-6-16,11 21-9 0,4 17 9 16,0 23-6-16,-8 22 1 15,-8 20 5-15,-12 2-10 16,-20 39 16-16,-18 14 0 16,-3 7 20-16,-45 6-19 15,-14-1 5-15,-4-11-4 16,0-14-2-16,12-16 20 15,10-14-20-15,12-12 0 16,13 0-17-16,12-24 10 16,7 1-2-16,0 2-2 15,29 12 1-15,7 9-8 0,8 0 9 16,3 14 9-16,-3 21 22 16,0 7-22-16,-3 4-1 15,-3-6 0-15,0-7 1 16,2-17-10-16,4-11-14 15,7-5-36-15,6-35 53 16,6-33-46-16,6-27-32 16,7-46 18-16,6-50-3 15,-13 11 48-15,-18 15-5 16,-19 31 27-16,-17 42 18 16,-12 1 25-16,-3 4 30 15,0 29 17-15,-22 25 5 16,-10 21 23-16,-5 12-74 15,-7 19-17-15,4 44 21 0,-3 30-32 16,3 52 1-16,6 4-5 16,8 10-6-16,13 7 43 15,4-31-49-15,6 11 1 16,3-14 0-16,0-25-1 16,0-18-12-16,12-27-7 15,5-28-44-15,10-30 33 16,5-4-33-16,9-54 43 15,9-21 7-15,8-17 1 16,4 0-14-16,1 14 12 16,-9 19 14-16,-10 26-14 15,-8 27 14-15,-6 6 0 16,-5 39 60-16,-3 23-39 0,0 13 43 16,-5 4-32-16,2-6-31 15,3-8-1-15,0-16-50 16,22-16-126-16,-4-17-365 15,-1-16-399-15</inkml:trace>
  <inkml:trace contextRef="#ctx0" brushRef="#br0" timeOffset="338">2373 921 2009 0,'0'0'604'0,"0"0"-417"15,0 0 48-15,0 0-45 0,-196 23-54 16,133 31-53-16,6 11 4 16,7 7-66-16,18 4-20 15,26-7-1-15,6-6-4 16,22-18-50-16,32-16-50 16,18-21-56-16,13-8-11 15,-2-35-130-15,-2-17-54 16,-15-6 61-16,-19 5 171 15,-18 15 123-15,-15 13 116 16,-14 22 134-16,0 3 68 16,0 10-156-16,-7 30-41 15,-3 8 9-15,1 5-77 16,9-3-53-16,0-4-48 0,66-15-193 16,-3-10-455-16,-2-14-511 0</inkml:trace>
  <inkml:trace contextRef="#ctx0" brushRef="#br0" timeOffset="571">3054 895 1337 0,'0'0'1215'16,"0"0"-927"-16,0 0-88 15,0 0 31-15,-233 152-44 16,201-73-93-16,13 3-28 15,19 0-51-15,4-8-15 16,40-11 0-16,10-10-24 16,12-17-62-16,3-20-23 0,0-16-90 15,4-11-41-15,-22-24-311 16,-14-7-809-16</inkml:trace>
  <inkml:trace contextRef="#ctx0" brushRef="#br0" timeOffset="731">2501 363 2798 0,'0'0'478'0,"0"0"-469"16,0 0 0-16,200-117-3 15,-36 25-6-15,-22 10-218 16,-13 10-905-16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2:57.84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72 2133 0,'0'0'361'0,"0"0"-235"16,0 0 18-16,0 0-34 16,233-26-85-16,-91 6-25 15,-18 4-354-15,-23 6-2008 0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2:59.99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2397 0,'0'0'321'16,"0"0"-220"-16,0 0-89 15,0 0 2-15,236 0-14 16,-139 0-29-16,-21 0-441 15,-10 0-168-15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00.14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40 2435 0,'0'0'504'0,"0"0"-447"15,0 0-23-15,0 0 75 16,222 3-109-16,-112-22-82 16,-2-5-563-16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2:58.69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72 347 1470 0,'0'0'261'0,"0"0"-144"16,0 0-3-16,0 0 118 16,0 166-44-16,0-73-89 15,0 10-59-15,0 4 18 16,0-13-25-16,0-12-9 0,0-18 0 16,0-13-23-16,0-22 5 15,0-16-4-15,0-13 4 16,-3 0 38-16,-13-39-44 15,3-26-13-15,-2-20 12 16,5-21-15-16,4-11 5 16,6-9-14-16,0 8 23 15,9 10-17-15,26 19 17 16,13 19 1-16,4 25 0 16,2 16 2-16,4 14 4 15,-6 15 7-15,-13 5-11 16,-5 31 39-16,-24 16-33 15,-10 14 2-15,0 8 41 0,-40 13-21 16,-11 1-13-16,-7-6-16 16,2-16 0-16,9-13 0 15,12-24-3-15,16-23-85 16,19-15-62-16,0-34-420 16,25-9-1303-16</inkml:trace>
  <inkml:trace contextRef="#ctx0" brushRef="#br0" timeOffset="224">962 188 1702 0,'0'0'344'0,"0"0"-188"0,-117 199 35 16,73-93 66-16,15 7-66 15,14 8-118-15,12-11-43 16,3-1-18-16,0-18-4 16,25-12-16-16,31-13-63 15,-5-28-246-15,-8-17-389 0</inkml:trace>
  <inkml:trace contextRef="#ctx0" brushRef="#br0" timeOffset="598">1520 486 1978 0,'0'0'305'16,"0"0"-166"-16,-59 211 133 15,45-130-94-15,2-8-116 16,5-8-15-16,4-8-39 15,3-16-8-15,-3-10 0 16,3-20 0-16,0-11-8 16,0 0 5-16,0-38-27 15,0-27 12-15,18-25-44 16,-1-15 6-16,2-12-8 16,-1-1 5-16,1 2 59 0,3 18-14 15,7 19 14 1,6 20 11-16,6 20 14 0,3 16 18 15,3 13-1-15,4 6-30 16,0 4 9-16,-4 0-21 16,5 0-80-16,3 0-128 15,-15 4-360-15,-11-1-290 0</inkml:trace>
  <inkml:trace contextRef="#ctx0" brushRef="#br0" timeOffset="800">1381 699 1768 0,'0'0'396'16,"0"0"-284"-16,0 0 13 0,0 0 62 15,0 0-55-15,262-56-132 16,-145-5-13-16,-26 3-252 15,-15 14-758-15</inkml:trace>
  <inkml:trace contextRef="#ctx0" brushRef="#br0" timeOffset="1094">2337 0 1913 0,'0'0'486'0,"0"0"-363"0,0 0-19 15,0 0 75-15,0 0-34 16,0 0-51-16,0 0-51 16,135 219-25-16,-100-129 15 15,-9 12-32-15,-18 16 0 16,-8 13 12-16,-8 8-12 15,-31 1 6-15,-13-13-7 16,1-11-11-16,0-25 10 16,10-21-70-16,16-31-95 0,12-19-305 15,7-20-439-15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04.02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12 2388 0,'0'0'588'16,"0"0"-493"-16,0 0-83 15,0 0-6-15,208-5 51 16,-142-2-57-16,14 7-153 16,-14 0-404-16,-15 0-471 0</inkml:trace>
  <inkml:trace contextRef="#ctx0" brushRef="#br0" timeOffset="140">142 436 2772 0,'0'0'490'0,"0"0"-445"16,0 0-44-16,219-69-1 15,-99 29-117-15,-4 1-861 0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02.24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172 404 2045 0,'0'0'345'15,"0"0"-225"-15,0 0 25 16,-65 238 90-16,53-152-52 16,8 0-122-16,4-5-16 15,0-8-45-15,0-14 9 16,0-11 3-16,4-8-11 16,4-12-2-16,-8-21-47 15,4-7-12-15,-4 0 36 16,0-35-40-16,3-30-18 0,-3-21-15 15,0-17 25-15,0-7 26 16,0-2 27-16,0 5 19 16,0 14 11-16,0 22-3 15,15 21 19-15,10 17 44 16,11 14-20-16,5 12-11 16,9 7-8-16,10 0-22 15,-3 0 14-15,6 0-24 16,-6 3-76-16,2 7-154 15,-20-4-391-15,-12 1-344 0</inkml:trace>
  <inkml:trace contextRef="#ctx0" brushRef="#br0" timeOffset="189">78 700 1190 0,'0'0'794'15,"0"0"-636"-15,0 0-77 16,0 0 115-16,0 0 31 16,0 0-137-16,0 0-69 15,243 41-21-15,-167-57-69 16,-16 3-264-16,-20 8-633 0</inkml:trace>
  <inkml:trace contextRef="#ctx0" brushRef="#br0" timeOffset="385">0 1263 2087 0,'0'0'371'16,"0"0"-252"-16,0 0 30 15,0 0 27-15,0 0-55 16,0 0-93-16,211 3-28 15,-79-37-77-15,-18-1-284 16,-10-2-841-16</inkml:trace>
  <inkml:trace contextRef="#ctx0" brushRef="#br0" timeOffset="722">962 1003 2133 0,'0'0'305'16,"0"0"-227"-16,0 0-70 15,-57-166 100-15,50 80-27 16,7-12-65-16,0-4 17 16,3 3-33-16,30 11 0 15,7 20 10-15,8 18-9 16,-1 23 38-16,0 24 1 0,1 3-7 15,-1 32 45-15,0 30-47 16,-6 20-8-16,-6 14 24 16,-1 10-35-1,-8 0 11-15,-4-3 4 0,0-4-17 16,-6-14 30-16,0-8-40 16,-1-19-78-16,-5-20-75 15,2-14-415-15,-5-24-390 0</inkml:trace>
  <inkml:trace contextRef="#ctx0" brushRef="#br0" timeOffset="1103">1918 387 2295 0,'0'0'364'0,"0"0"-237"16,0 0-105-16,-19 180 170 15,9-94-31-15,10-4-83 16,0-1-34-16,0-2-44 16,0-13 0-16,10-10 0 15,2-14-13-15,-5-13-25 16,-4-15-41-16,-3-14-11 16,0 0 45-16,0-43-54 15,0-20 1-15,0-19 14 16,-13-18 42-16,-6-14 34 15,4 1-9-15,-2 0 17 16,9 19 28-16,8 20 44 0,0 20 11 16,22 26-7-16,25 13-29 15,12 13-4-15,7 2-17 16,7 0-16-16,-1 0 8 16,-2 9-18-16,-4 1-78 15,7-3-158-15,-23-7-397 16,-14 0-92-16</inkml:trace>
  <inkml:trace contextRef="#ctx0" brushRef="#br0" timeOffset="1293">1974 698 2213 0,'0'0'464'16,"0"0"-464"-16,0 0 7 15,0 0 129-15,0 0-81 16,0 0-55-16,233-10-19 16,-125-19-120-16,-20 5-240 15,-15 3-593-15</inkml:trace>
  <inkml:trace contextRef="#ctx0" brushRef="#br0" timeOffset="1584">2885 0 2428 0,'0'0'317'0,"0"0"-277"16,0 0 42-16,0 0 96 15,102 166-31-15,-62-86-93 16,-4 12-32-16,-7 13 42 15,-7 10-37-15,-19 13-26 16,-3 9 35-16,-10 8-36 16,-37-1 0-16,-16-12 0 15,2-18-24-15,2-29 24 16,8-23-52-16,14-25-79 16,12-37-32-16,11 0-362 15,14-30-414-15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01.57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65 208 1305 0,'0'0'387'0,"0"0"-228"15,0 0-71-15,0 0 77 16,0 0 72-16,-5 182-99 16,5-81-57-16,0 10 4 15,0 1 30-15,0-7-61 16,0-14-35-16,0-15 26 16,0-20-36-16,0-15-2 15,0-22-5-15,0-14-2 0,0-5 42 16,-3-17-42-16,-4-37 9 15,3-22-21-15,-2-23 10 16,-3-12-13-16,-1-11 14 16,2-2-2-16,1 10-3 15,7 8 6-15,0 18-3 16,18 16-10-16,23 18 14 16,10 15-1-16,3 17 3 15,8 18 6-15,-4 4 0 16,-7 17-9-16,-11 31 0 0,-14 15 12 15,-18 9-11 1,-8 7-1-16,-19-1 1 0,-28 1 1 16,-9-6 17-16,-1-14-19 15,3-17 0-15,10-20-9 16,10-14-46-16,27-16-158 16,7-30-324-16,0-7-580 0</inkml:trace>
  <inkml:trace contextRef="#ctx0" brushRef="#br0" timeOffset="273">1027 58 1560 0,'0'0'355'0,"0"0"-151"0,0 0-36 15,0 0 68-15,-172 213 5 16,121-118-113-16,7 11-32 16,12 8-21-16,13-3-21 15,19 2 7-15,0-13-60 16,16-9 6-16,19-21-7 16,12-10-74-16,6-19-38 15,16-20-186-15,-15-12-270 16,-6-9-321-16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13.74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0 457 1857 0,'0'0'131'0,"0"0"-131"15,0 0 0-15,193-89 12 16,-136 33 112-16,-6-6-68 0,-7-3-10 15,-7-1 80-15,-11 13 96 16,-11 13-58-16,-8 21-6 16,-4 12 34-16,-3 7-69 15,0 24-57-15,0 28-33 16,-7 21-10-16,-8 11 22 16,5 12-45-16,1-1 1 15,6-3 22-15,3-7-23 16,0-9-69-16,0-8-145 15,0-21-480-15,12-18-608 0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14.1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319 0 1964 0,'0'0'502'16,"0"0"-446"-16,0 0-55 15,0 0 269-15,-29 207-59 16,0-102-86-16,-4 16-32 0,1 7-42 16,-2 0 2-16,2-3-19 15,-1-7-22-15,3-14 15 16,5-8-27-16,8-17 0 16,1-16-11-16,10-18-4 15,1-15-74-15,5-30-123 16,15 0-388-16,7-17-227 0</inkml:trace>
  <inkml:trace contextRef="#ctx0" brushRef="#br0" timeOffset="374">957 318 1822 0,'0'0'566'0,"0"0"-502"16,0 0-36-16,0 0 24 15,0 0 173-15,0 0-99 16,-112 211-80-16,56-136-22 15,5 0 7-15,7-9 35 0,12-11-58 16,14-15-7-16,11-13 12 16,7-12-4-16,0-8 4 15,10-3 13-15,27-4 5 16,11 0 32-16,9 0-63 16,2 0 0-16,-1 0 14 15,-2 0-14-15,-6 0-17 16,8 0-95-16,-11 0-353 15,-10 0-327-15</inkml:trace>
  <inkml:trace contextRef="#ctx0" brushRef="#br0" timeOffset="565">1202 496 2521 0,'0'0'293'0,"0"0"-236"16,-15 231 122-16,8-114 1 16,0 7-74-16,2 4-79 15,5 40-27-15,0-31-85 16,15-22-552-16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13.23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 1932 0,'0'0'542'16,"0"0"-438"-16,0 0-65 16,0 0 52-16,0 0-12 15,243-5-79-15,-133 7-55 0,-15 15-157 16,-22-4-475-16</inkml:trace>
  <inkml:trace contextRef="#ctx0" brushRef="#br0" timeOffset="174">98 423 2196 0,'0'0'363'15,"0"0"-326"-15,0 0-36 16,0 0 0-16,267-10-1 16,-140 0-6-16,-26 5-296 0,-9-1-258 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11.77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 2270 0,'0'0'495'0,"0"0"-422"16,226 0 26-16,-134 10 28 15,-16 3-99-15,-10 6-28 0,-22 16-128 16,-19 2-235 0,-22 3-862-16</inkml:trace>
  <inkml:trace contextRef="#ctx0" brushRef="#br0" timeOffset="155">44 607 1795 0,'0'0'829'0,"0"0"-665"16,0 0 25-16,0 0-59 16,0 0-67-16,255 10-63 15,-164-1-163-15,4 1-826 0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11.40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29 351 1224 0,'0'0'378'0,"0"0"-219"0,0 0-1 15,0 0 93-15,0 0-59 16,0 0-74-16,-29 27-48 16,29-27-14-16,0 0 28 15,0 0-22-15,3 0-13 16,19 0 16-16,4-4-33 16,6-15-15-16,2-4-2 15,1-10-14-15,2-6 11 16,-1-4-12-16,-2-6 6 15,-9 3 3-15,-3 6-9 16,-12 7-2-16,-1 12 2 16,-6 10 0-16,-3 11 16 15,0 0 4-15,0 16-19 0,0 37 37 16,-7 20-36 0,-4 10 4-16,0 9 11 0,6 1-15 15,2-11-2-15,3-10 0 16,-3-11 0-16,3-8 17 15,-4-10-17-15,1-16-70 16,3-15-125-16,0-12-162 16,0-16-238-16,0-16-1174 0</inkml:trace>
  <inkml:trace contextRef="#ctx0" brushRef="#br0" timeOffset="477">631 79 1534 0,'0'0'370'15,"0"0"-184"-15,0 0 61 0,0 0-14 16,0 0-90-16,0 0-58 16,0 0-64-16,218-79-14 15,-177 84-5-15,-13 23 8 16,-16 11 2-16,-12 11-6 15,0 6-6-15,-18 2 16 16,-23 2-16-16,-6-8 0 16,6-8 0-16,6-13 1 15,6-8 22-15,10-12-22 16,11-6 0-16,8-5 33 0,0 0-34 16,0 0 0-16,22 0-9 15,8 0 9-15,6 12 6 16,4 2-6-16,1 14 0 15,-9 5-6-15,0 9 6 16,-10 9 0-16,-7 9-8 16,-15 3 8-16,0-4 15 15,-6 0-9-15,-32-6-5 16,-6-11 35-16,-6-7-12 16,-4-7 0-16,-9-9 0 15,9-6-23-15,3-3 35 16,11-6-36-16,14-4 1 15,14 0-14-15,12-4-56 0,19-19-259 16,18-7-439-16</inkml:trace>
  <inkml:trace contextRef="#ctx0" brushRef="#br0" timeOffset="793">1578 147 1928 0,'0'0'394'16,"0"0"-290"-16,0 0 113 0,0 0-14 16,-29 259-88-1,-11-143-31-15,-4 12-12 0,-4-1-15 16,1 2 9-16,8-12-50 15,-2-11-7-15,13-15-9 16,2-21 11-16,8-18-10 16,6-13-1-16,9-20-31 15,3-9-58-15,0-10-137 16,0-14-259-16,18-26-118 16,4-10-1161-16</inkml:trace>
  <inkml:trace contextRef="#ctx0" brushRef="#br0" timeOffset="1344">1928 414 1498 0,'0'0'267'16,"0"0"-199"-16,0 0 17 15,0 0 101-15,0 0-71 16,208 6-72-16,-142 1-24 16,0 3-18-16,-2-8 26 15,-8 5-2-15,-12-3 20 16,-15-1-17-16,-19 1-15 16,-10-4 38-16,0 0 93 0,-25 0-75 15,-23 0-2 1,-13 0-26-16,-11-7 1 0,-10 0 21 15,3 7-30-15,-2 0 10 16,11 0 8-16,16 0-17 16,7 0 17-16,15 0-48 15,10 16 6-15,7 2-4 16,15 7-5-16,0 11-8 16,6 3 7-16,35 4 2 15,6 3 13-15,7 0-14 16,9 0 0-16,-4-8 3 15,-5 6-3-15,-3-6-8 16,-7 6 8-16,-19 2 0 16,-9-1 14-16,-16 2-14 15,0-5 7-15,-34 1 16 0,-17-5-14 16,-6-1-9-16,-6-6 0 16,-6-5 0-16,6-6 16 15,6-8-16-15,9-4-21 16,19-8 19-16,29-8-126 15,4-28-388-15,31-10-569 0</inkml:trace>
  <inkml:trace contextRef="#ctx0" brushRef="#br0" timeOffset="1664">2826 496 963 0,'0'0'1373'0,"0"0"-1189"0,0 0-152 16,0 0 145-16,0 0 17 15,0 0-116-15,218-50-53 16,-186 82 5-16,-13 22 0 16,-19 14 49-16,0 18-35 15,-44 15-32-15,-22 4 31 16,-10 2-43-16,7-16 13 15,15-17-13-15,13-14 0 16,22-19 17-16,19-9-17 16,0-12 0-16,34-6-14 0,20-8 10 15,16-6-86 1,18 0-129-16,42-6-330 0,-17-23-32 16,-15 0-329-16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20.26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0 621 2009 0,'0'0'358'16,"0"0"-245"-16,0 0-111 15,0 0 21-15,0 0 70 16,0 0-61-16,218-171-26 15,-159 109-6-15,-1-11 11 16,-11 1-5-16,-10 3-5 0,-8 9 19 16,-14 11 98-1,-8 20-9-15,-7 20 32 0,0 9-16 16,0 24-83-16,-7 34 11 16,-15 28-14-16,4 10-17 15,3 14 20-15,11-6-41 16,4-2 11-16,0-9-12 15,0-12-42-15,15-2-94 16,7-23-322-16,-3-23-311 0</inkml:trace>
  <inkml:trace contextRef="#ctx0" brushRef="#br0" timeOffset="266">1079 0 2250 0,'0'0'494'0,"0"0"-486"16,0 0 8-16,0 0 115 16,-41 217 29-16,2-102-41 15,-8 13-98-15,0 9 21 16,3-2 10-16,3-10-34 15,12-9-15-15,7-22-3 16,16-15-111-16,6-21-136 16,0-21-459-16,0-24-922 0</inkml:trace>
  <inkml:trace contextRef="#ctx0" brushRef="#br0" timeOffset="608">1382 881 570 0,'0'0'1371'0,"0"0"-1371"16,0 0-113-16,0 0 113 15,186-195 141-15,-146 116-2 0,-1-10-107 16,-2-2-8-16,-4 4 82 15,-11 15 51-15,-7 14 23 16,-8 22-7-16,-4 23-16 16,-3 13 0-16,0 7-96 15,0 49-11-15,0 23-1 16,0 16-8-16,0 12 6 16,0 6-47-16,5-9 0 15,2-8 18-15,-4-11-18 16,4-15-80-16,8-19-106 15,0-21-450-15,-1-20-326 0</inkml:trace>
  <inkml:trace contextRef="#ctx0" brushRef="#br0" timeOffset="1028">2315 145 2215 0,'0'0'337'0,"0"0"-266"16,0 0-31-16,0 0 160 16,212-104-77-16,-162 104-78 15,-2 0-25-15,-8 22-5 16,-7 17 57-16,-18 13-46 16,-15 8-26-16,0-2 37 15,-12 2-36-15,-24-7-1 16,3-14-15-16,4-10-18 15,10-9 32-15,12-10-36 0,7-10 7 16,0 0 29-16,4 0-13 16,26 0 14-16,13 0 0 15,4 0 0-15,5 13 3 16,-1 9 3-16,-4 15-6 16,-6 8 53-16,-9 13-8 15,-3 0-8-15,-11 7 10 16,-11-6-19-16,-7-3 23 15,0-6-50-15,-28-11 14 16,-20-10 24-16,-11-8-38 16,-5-11-1-16,-17-10-27 15,15-14-183-15,11-16-569 0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19.64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37 2114 0,'0'0'441'0,"0"0"-441"16,0 0-59-1,208-29 59-15,-135 21 17 0,19 8-17 16,-20 0-328-16,-13 0-467 16</inkml:trace>
  <inkml:trace contextRef="#ctx0" brushRef="#br0" timeOffset="168">38 463 2111 0,'0'0'547'16,"0"0"-453"-16,0 0-93 0,0 0-1 15,192-3 18 1,-71-17-18-16,-20 4-290 0,-5 0-462 0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18.09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434 0 1513 0,'0'0'258'16,"0"0"-185"-16,0 0-4 15,0 0 104-15,0 0 5 16,-135 186-102-16,88-116-41 16,-4 2 41-16,-2-3-37 15,6-7 5-15,8-9-11 16,9-14 9-16,13-13 62 15,5-9-41-15,9-8-26 16,3-5 27-16,0-4-40 16,32 0 12-16,20 0-14 15,9-7-22-15,12-12 28 0,4-2-28 16,-4 9-12 0,0 2 3-16,-7 10-160 0,7 0-94 15,-23 0-234-15,-12 10-183 0</inkml:trace>
  <inkml:trace contextRef="#ctx0" brushRef="#br0" timeOffset="246">586 236 1609 0,'0'0'314'0,"0"0"-206"0,0 0 39 15,-47 170 127-15,37-81-70 16,1 7-83-16,6-2-53 16,0 1-27-16,3-5-12 15,0-12-17-15,0-9-12 16,0-14 0-16,0-12-87 16,0-23-202-16,0-13-335 15,0-7-886-15</inkml:trace>
  <inkml:trace contextRef="#ctx0" brushRef="#br0" timeOffset="500">1327 215 1707 0,'0'0'496'0,"0"0"-357"15,-37 178 36-15,12-76 63 16,-4 6-36-16,7 5-108 16,0-7-42-16,7-3-25 15,1-11-27-15,2-10 6 16,2-13-6-16,2-14-92 16,1-11-79-16,7-25-188 15,0-9-241-15,0-10-513 0</inkml:trace>
  <inkml:trace contextRef="#ctx0" brushRef="#br0" timeOffset="1030">1990 264 1810 0,'0'0'287'0,"0"0"-190"16,0 0-80-16,0 0 111 16,196-15-25-16,-126 15-77 15,7 0 3-15,3 0-29 0,-11 0 0 16,-6 0 13 0,-19 0-13-16,-15 0-15 0,-16 3 3 15,-13-3 12-15,0 0 25 16,-35 0-25-16,-28 0 8 15,-16 0 4-15,-16 0 1 16,-8-7 15-16,5-6 1 16,3 4 20-16,15 1 43 15,11 6-23-15,13 2-38 16,17 0 41-16,14 10-51 16,13 23-11-16,12 6 7 15,0 13-17-15,41 7 33 16,9 4-33-16,10 3 0 0,-3-7 3 15,6 1-2 1,-6-2-2-16,-6-2 1 0,-10-5 0 16,-13 2 21-16,-16-3-21 15,-12-1 8-15,0 0 41 16,-37 0-43-16,-17-3 12 16,-9-6-18-16,-3-8 6 15,5-10-17-15,14-8-8 16,18-10-86-16,24-10-161 15,5-30-425-15,0-7-1217 0</inkml:trace>
  <inkml:trace contextRef="#ctx0" brushRef="#br0" timeOffset="1360">2658 232 1883 0,'0'0'314'16,"0"0"-230"-16,0 0-48 16,0 0 54-16,232-75 105 15,-173 75-42-15,-8 10-95 16,-11 36-5-16,-14 17 21 16,-19 19-26-16,-7 13 21 15,-29 12-42-15,-29 12-6 16,-11-5 17-16,-5-8-38 15,13-15 0-15,13-15-1 0,20-24 2 16,16-15-1-16,12-14 0 16,0-6 0-16,15-5 0 15,24-2 0-15,13-6-21 16,18-4-72-16,53-7-145 16,-13-22-120-16,-12-5-586 0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28.44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0 479 954 0,'0'0'631'0,"0"0"-527"15,0 0-59-15,0 0 125 16,0 0-14-16,54 0-69 15,-13-19-41-15,-1-8-15 16,8-4 7-16,2-9-21 0,1-9 3 16,-4-1 32-16,1-6 4 15,-8 0 38-15,-8 6-8 16,-10 5 16-16,-6 13 30 16,-10 13-54-16,-6 14-2 15,0 5 42-15,0 36-83 16,-22 34-23-16,-3 18 24 15,-4 10-17-15,7 5-2 16,7-2-4-16,8-6-13 16,4-9 20-16,3-14-20 15,0-6-8-15,0-15-16 16,0-11-79-16,0-19-177 0,7-12-297 16,8-9-265-16</inkml:trace>
  <inkml:trace contextRef="#ctx0" brushRef="#br0" timeOffset="293">1054 135 1960 0,'0'0'314'0,"0"0"-199"15,0 0 156-15,0 0-47 0,-41 232-114 16,19-130-14-16,-3 7-41 16,-4 9-16-16,4-3 9 15,3-7-37-15,3-9-4 16,0-15-6-16,9-12 0 16,3-14-2-16,2-17-13 15,5-8-95-15,0-16-68 16,0-17-188-16,22-4-285 15,4-22-1188-15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29.48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38 1 1739 0,'0'0'271'0,"0"0"-148"16,0 0 64-16,0 0 19 15,0 0-104-15,0 0-88 16,0 0-13-16,149 3 10 15,-73 14-10-15,5 0 7 16,-1-3-8-16,-4-7 0 16,-2 3-4-16,-13-5 11 0,-10-5-8 15,-17 0 1-15,-12 0 0 16,-22 0 15-16,0 0-15 16,-19 0-2-16,-28-10-4 15,-12-2-7-15,-6 0 13 16,-1 0 0-16,-3 5 1 15,3 4 6-15,3 3-7 16,6 0 0-16,6 0 18 16,4 0-18-16,10 20 34 15,11 1-23-15,4 10-1 16,12 3 36-16,5-2-28 16,5 4-16-16,0-3 32 0,0-4-34 15,0-2 13-15,12-1-2 16,6-7-10-16,-4 1 27 15,8-6-26-15,0-2 10 16,0-2 39-16,7-1-26 16,5 5-4-16,1 2-3 15,6 0-12-15,3 11 25 16,0 2-31-16,6 6 8 16,1 14 8-16,0 2-16 15,-4 4 27-15,-10 4-13 16,-11 2-13-16,-20-6 25 15,-6-4-26-15,-3-1 1 16,-37-7 24-16,-11-10-25 16,-7-3 1-16,-8-14-1 0,-3-6 6 15,0-10 10-15,-1 0-16 16,13-16 0-16,1-13 4 16,12-8-4-16,12 5-34 15,13-6-28-15,19-9-138 16,12 6-171-16,24 10-708 0</inkml:trace>
  <inkml:trace contextRef="#ctx0" brushRef="#br0" timeOffset="697">1609 148 1390 0,'0'0'610'0,"0"0"-517"0,0 0-59 16,0 0 148-16,0 0 27 15,0 0-101-15,0 0-67 16,134-140 3-16,-90 140 61 15,-4 0-65-15,1 0 2 16,-5 20 0-16,1 16-11 16,-5 17 8-16,-10 8-16 15,-10 15 15-15,-12 6 19 16,0 7-30-16,-37 2 5 16,-26 1 1-16,-17-3-18 15,-14-10 1-15,-4-11-14 0,0-8 7 16,13-18 4-1,19-11-13-15,15-12 0 0,23-10 0 16,12-9 21-16,10 0 16 16,6-3-20-16,0-21-16 15,0-1 22-15,28-1-23 16,13 5-6-16,6 7 0 16,4 7 9-16,12 7-3 15,-3 0 5-15,6 16-4 16,4 13 40-16,-1 0-41 15,0-2 12-15,-3-4 18 16,0-3-12-16,-8-11 3 16,1-1-15-16,-8-8 0 0,3 0-12 15,12-34-54 1,-12-4-209-16,-10-9-810 0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38.13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63 0 1482 0,'0'0'361'0,"0"0"-220"16,0 0 4-16,0 0 94 15,0 0-69-15,0 0-77 0,-6 0-43 16,6 10 14 0,0 19 39-16,-5 9-47 0,-2 13-14 15,-3 8 32-15,-2 4-39 16,2-3-6-16,1-1-14 16,9-8-14-16,0-11 25 15,0-8-26-15,0-9 0 16,15-11-12-16,11-12-66 15,6 0-83-15,34-41-80 16,-10-12-307-16,-9-2-570 0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38.33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1570 0,'0'0'381'16,"0"0"-254"-16,0 0-23 16,0 0 45-16,0 0-149 15,0 0-127-15,0 0-469 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39.24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1264 0,'0'0'393'16,"0"0"-226"-16,0 0-9 15,0 0 90-15,0 0-37 16,0 0-73-16,0 0-55 15,-6 6 31-15,34 15 3 0,4 10-61 16,2 4-10 0,2 11-1-16,-2 10-8 0,-2 6 1 15,-7 10-32-15,-3 7 3 16,-7 9 21-16,-15 7-30 16,0 4 0-16,-8-1 15 15,-21-3-14-15,-11-9-1 16,1-6-46-16,-14 2-108 15,14-18-164-15,6-18-461 0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40.47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741 689 1333 0,'0'0'381'0,"0"0"-188"15,0 0 71-15,0 0 47 16,0 0-88-16,0 0-112 15,0 0-72-15,-56 76 25 16,46-10 24-16,4 2-50 16,0 4-24-16,3-6 37 15,3-6-49-15,0-11 14 16,0-11-15-16,12-11 0 16,7-13-2-16,6-12-63 15,22-8-177-15,-3-31-236 0,-12-5-498 16</inkml:trace>
  <inkml:trace contextRef="#ctx0" brushRef="#br0" timeOffset="184">628 323 1891 0,'0'0'286'0,"0"0"-286"0,0 0-97 16,0 0-79-1,0 0-354-15</inkml:trace>
  <inkml:trace contextRef="#ctx0" brushRef="#br0" timeOffset="711">310 0 1517 0,'0'0'342'0,"0"0"-152"16,0 0-27-16,0 0-5 15,0 0 17-15,-156 217-26 0,119-100-36 16,2 23 38-16,4 9-58 15,6 10-9-15,6-3-5 16,12-4-56-16,7-8 1 16,0-19-15-16,16-11-8 15,31-18-2-15,58-8-45 16,-10-30-273-16,-7-18-991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09.62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98 378 1669 0,'0'0'374'15,"0"0"-190"-15,0 0-28 16,0 0 38-16,0 0-36 16,15 245-46-16,-8-37 14 0,0-3-38 15,-7-31-46-15,0-52 9 16,0-33-36-16,0 7-3 16,0-5 1-16,-7-4-13 15,0-23 18-15,2-26-18 16,5-24-34-16,0-14-25 15,0-14-104-15,0-40-143 16,0-32-71-16,0-23 18 16,-7-18 194-16,-11-38 70 15,-11-32 37-15,4 17 36 16,3 22 22-16,15 37 31 16,7 44 72-16,0 4 49 0,13 4 31 15,21 19-52-15,10 18-7 16,10 11 11-16,9 15-50 15,10 6-3-15,-1 0-5 16,1 19-35-16,-7 21 9 16,-15 12-20-16,-14 15-3 15,-20 8 19-15,-17 7-33 16,-14 0 18-16,-41 0-2 16,-18-8-18-16,-7-14 13 15,4-17-25-15,14-16-6 16,21-17-30-16,41-10-159 15,0 0-397-15,25-28-894 0</inkml:trace>
  <inkml:trace contextRef="#ctx0" brushRef="#br0" timeOffset="225">1202 0 2145 0,'0'0'491'0,"0"0"-422"16,-177 212 62-16,82-11 68 15,14 51-70-15,23 15-47 16,36-48-32-16,22-61-37 16,0-63-13-16,36-13-4 0,55 28-112 15,-3-16-152 1,-5-17-561-16</inkml:trace>
  <inkml:trace contextRef="#ctx0" brushRef="#br0" timeOffset="579">1512 1657 1958 0,'0'0'518'0,"0"0"-439"0,0 0-78 16,0 0 36-16,47-184 52 16,1 69-74-16,14-42-15 15,8-54 0-15,-8-35-15 16,-11 20 2-16,-19 56 13 16,-13 71 0-16,-4 60 44 15,-2 9 18-15,6 23-3 16,6 7-27-16,9 49 23 15,5 77 50-15,5 61-38 16,-7-3-25-16,-8-11 16 16,-7-29-35-16,-3-34-10 15,-3 7-13-15,6 5-15 16,-3-18-34-16,-19-2-186 16,0-32-355-16,0-25-592 0</inkml:trace>
  <inkml:trace contextRef="#ctx0" brushRef="#br0" timeOffset="753">1465 1181 2109 0,'0'0'353'0,"0"0"-266"15,0 0-65-15,258-21 2 16,-129 7-24-16,57-20-7 15,-29 8-462-15,-27-1-293 0</inkml:trace>
  <inkml:trace contextRef="#ctx0" brushRef="#br0" timeOffset="1099">2868 135 2192 0,'0'0'472'0,"0"0"-433"15,0 0 25-15,0 222 109 16,0-97-38-16,-6 19-44 16,-1 8-59-16,7 2 2 0,0-5-2 15,0-7-23-15,25-20 18 16,19-23-27-16,10-34-3 15,9-33-8-15,6-32 5 16,7-29-15-16,-3-48-3 16,-4-36 0-16,4-44 15 15,-14-40 9-15,-20 9 0 16,-17 25 6-16,-22 32-6 16,0 48-16-16,0 14-90 15,3 13-359-15,6 33-639 0</inkml:trace>
  <inkml:trace contextRef="#ctx0" brushRef="#br0" timeOffset="1705">4247 383 2099 0,'0'0'316'16,"0"0"-146"-16,-10 253 97 15,-6-126-101-15,6 6-78 16,2 1-60-16,1-4-26 16,4-11 23-16,-1-13-25 15,-4-25-21-15,4-21 0 16,-6-31-43-16,2-29 42 16,-2-3 10-16,-1-56-80 15,0-24 34-15,11-24 0 16,0-22 9-16,0-15 48 15,0 0-15-15,6 2 16 16,20 17 0-16,11 31 0 0,7 32 21 16,10 35-4-16,5 27 9 15,2 8 29-15,-5 40-13 16,-12 14-3-16,-12 10 10 16,-13 1-7-16,-16-1 19 15,-3-3-46-15,0-11-3 16,-32-11 18-16,-5-7-24 15,-1-14 3-15,10-10-9 16,2-7 0-16,11-9-9 16,15 0-6-16,0 0-48 15,22 0-19-15,25 11 22 16,19 6 5-16,7 11-9 16,12 11 18-16,3 11 46 0,-2 9 26 15,-8 4 19-15,-24-1 33 16,-25 3-20-16,-29-2-8 15,-7-4 0-15,-47-8-9 16,-27-7 25-16,-18-13-36 16,-11-17 0-16,-3-11 4 15,2-3-34-15,7-3-6 16,13-26-34-16,18-34-76 16,23 4-205-16,21 1-894 0</inkml:trace>
  <inkml:trace contextRef="#ctx0" brushRef="#br0" timeOffset="1968">4994 246 1557 0,'0'0'945'15,"0"0"-786"-15,0 0-53 16,198 122 100-16,-122-8-22 15,4 50-74-15,4 52-21 16,-14 14-41-16,-30 0-21 16,-40-21 14-16,0-24-17 15,-49-27-24-15,7-37-12 16,1-39-63-16,7-27 1 0,6-2-75 16,2-16-179-16,8-15-520 15,11-22-910-15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59.87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40 2089 0,'0'0'487'0,"0"0"-427"16,0 0 7-16,0 0 93 15,225-37-93-15,-156 37-67 16,4 0-18-16,15 14-127 15,-22 15-194-15,-22 7-382 0</inkml:trace>
  <inkml:trace contextRef="#ctx0" brushRef="#br0" timeOffset="171">22 434 2191 0,'0'0'546'0,"0"0"-404"15,0 0-79-15,0 0 74 16,0 0-2-16,0 0-99 16,186 16-36-16,-59-16-79 15,-18 7-286-15,-10-7-826 0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3:58.23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124 346 1128 0,'0'0'262'0,"0"0"-108"15,0 0 7-15,0 0 22 16,0 0 13-16,0 0-1 0,-15-142-54 16,15 139 1-1,0 0-21-15,0 3-23 0,0 0 13 16,0 3-71-16,0 29-10 16,0 18 61-16,8 19-50 15,2 13-2-15,-3 12-5 16,-2-2-22-16,-5 1 30 15,0-11-42-15,0-10 0 16,0-14 6-16,0-6 3 16,0-14-7-16,0-9-2 15,0-8 0-15,0-11 3 16,0-6-3-16,0-4 0 16,0 0 2-16,0-19-2 15,-8-29-24-15,-6-22-8 16,-4-21-4-16,-4-17 35 0,-4-10-24 15,8-7 16 1,-1 9 1-16,16 12 9 0,3 16-1 16,0 18 15-16,3 22-6 15,23 12 35-15,-1 12-44 16,12 11 0-16,4 13 24 16,3 0-23-16,10 0-1 15,3 10 0-15,2 17 0 16,4 9 2-16,-9 9-2 15,-6 8 0-15,-16 5-5 16,-17 9 5-16,-15 1 0 16,0-3-10-16,-29-2 10 15,-18-7 14-15,-9-9-14 16,-2-16 0-16,8-7-9 16,2-11 9-16,11-13-23 0,8 0-31 15,11 0-101-15,18-33-163 16,0 0-371-16,0-3-1175 0</inkml:trace>
  <inkml:trace contextRef="#ctx0" brushRef="#br0" timeOffset="314">1083 55 1635 0,'0'0'401'15,"0"0"-192"1,0 0-13-16,0 0 4 0,0 0-18 16,0 0-94-16,-145 215-47 15,126-103 28-15,7 9-31 16,12 3-5-16,0-4-4 15,0-13-23-15,9-8-6 16,16-17 11-16,4-20-11 16,-1-12-54-16,10-15-74 0,9-15-187 15,-6-17-307-15,-9-3-904 16</inkml:trace>
  <inkml:trace contextRef="#ctx0" brushRef="#br0" timeOffset="741">1469 302 1906 0,'0'0'504'0,"0"0"-339"16,0 0-86-16,0 0 117 15,0 0-39-15,-14 224-78 16,11-140-24-16,-1-2-54 15,-1-5 11-15,5-12 3 0,0-9-14 16,0-13 7-16,0-10-8 16,0-13-5-16,0-18-4 15,0-2-16-15,0-5 2 16,0-41-5-16,0-17-5 16,-6-19 14-16,-1-18 10 15,-5-5 9-15,2-5 1 16,1 5-1-16,9 21 0 15,0 16 8-15,0 23 5 16,16 16 3-16,12 20-10 16,13 6 12-16,3 3 27 15,7 0-45-15,3 0 0 16,-2 3 1-16,-5 6-1 16,-3-7-1-16,-8 6-50 15,-4 1-61-15,-13 7-149 0,-7 4-322 16,-12-3-111-16</inkml:trace>
  <inkml:trace contextRef="#ctx0" brushRef="#br0" timeOffset="937">1382 687 1664 0,'0'0'387'16,"0"0"-210"-16,0 0 59 0,0 0-50 15,0 0-40 1,0 0-83-16,0 0-38 0,225-23 14 16,-165 10-39-16,2 13-108 15,-20 0-227-15,-8 0-514 0</inkml:trace>
  <inkml:trace contextRef="#ctx0" brushRef="#br0" timeOffset="1145">1313 1079 2018 0,'0'0'555'0,"0"0"-482"16,0 0-21-16,0 0 124 0,0 0-77 15,0 0-68 1,0 0-2-16,222 0-29 0,-153 0-26 15,29 0-179-15,-13 0-492 16,-13 0-991-16</inkml:trace>
  <inkml:trace contextRef="#ctx0" brushRef="#br0" timeOffset="1439">2045 69 624 0,'0'0'1673'0,"0"0"-1392"15,0 0-247-15,0 0 55 0,0 0 74 16,0 0-72-16,0 0-22 16,241 236-61-16,-179-150 15 15,-4 13 27-15,-11 9-49 16,-17 14 5-16,-16-1 32 15,-14 15-37-15,0-13 11 16,-29-4-12-16,-6-18-21 16,-6-22 15-16,7-21-67 15,14-21-77-15,8-23-225 16,9-14-451-16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03.65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33 2604 0,'0'0'382'15,"0"0"-315"-15,0 0 3 16,0 0 34-16,0 0-31 15,201-32-56-15,-132 32-17 16,11 6-36-16,-14 20-194 16,-19 6-666-16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03.82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2885 0,'0'0'497'0,"0"0"-497"15,0 0 37-15,0 0 19 16,0 0-56-16,303 10-23 16,-195-10-281-16,-13 0-1220 0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01.82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175 252 1595 0,'0'0'354'16,"0"0"-220"-16,0 0 34 15,0 0 3-15,0 0-12 16,0 0-62-16,59-196-57 16,-20 170 22-16,5 10-26 15,-4 12-27-15,-4 4 42 16,-11 6-26-16,-16 39-5 15,-9 15 4-15,-9 15-23 16,-38 14 31-16,-11 0-32 16,-11-3 0-16,0-14 16 0,11-13-10 15,6-16-6-15,19-14 5 16,12-17 2-16,10-5 14 16,11-7-21-16,0 0 6 15,0 0-15-15,22-3 9 16,14-3-6-16,8 6 5 15,0 0 2-15,3 0 14 16,1 0-15-16,-1 9 0 16,-3 5 2-16,0 2-2 15,-2-5 0-15,-5-1 0 16,4-8-24-16,13-2-134 16,-10 0-317-16,-7-7-276 0</inkml:trace>
  <inkml:trace contextRef="#ctx0" brushRef="#br0" timeOffset="406">1118 37 1741 0,'0'0'606'0,"0"0"-462"15,0 0 54-15,0 0 0 16,0 0-90-16,0 0-31 16,0 0-57-16,-214 94 14 15,178-41 5-15,2 15-28 0,9 8 16 16,6 9-6-16,9 8-14 16,10-6-1-16,0-5-5 15,22-10-2-15,19-12-11 16,13-17-47-16,3-20-14 15,9-19-32-15,0-4-7 16,-8-21-10-16,-14-19 46 16,-14-8 70-16,-30 5 6 15,0 7 85-15,-37 10 27 16,-32 16-57-16,-11 10-16 16,-8 0 13-16,7 20-51 15,17 12-1-15,33 18-80 16,24-8-257-16,7-10-381 0</inkml:trace>
  <inkml:trace contextRef="#ctx0" brushRef="#br0" timeOffset="711">2074 0 2313 0,'0'0'384'0,"0"0"-293"0,0 0 41 15,0 0 40 1,-146 243-81-16,99-121-28 0,0 13-55 16,-1 4 25-16,1 6 6 15,3-7-20-15,0-10-9 16,9-23-8-16,4-19-2 15,9-21 0-15,9-22-40 16,4-20-50-16,9-23-106 16,9 0-294-16,16-26-299 0</inkml:trace>
  <inkml:trace contextRef="#ctx0" brushRef="#br0" timeOffset="1232">2282 285 1862 0,'0'0'388'15,"0"0"-313"-15,0 0-20 16,0 0 89-16,0 0-23 16,0 0-57-16,211-15-51 15,-151 15 4-15,-3 0 7 16,2 0-7-16,-17 0 12 15,-4 0-28-15,-20 0-1 16,-11 0 21-16,-7 5-6 16,0-2 39-16,-35 4-17 0,-9-5-19 15,-16 3 47 1,-1-2-37-16,-1 4 12 0,-4-1 16 16,8 4-16-16,3 3-1 15,16 2-21-15,5-1-10 16,15 3 11-16,16 7-19 15,3 2-3-15,0 10 3 16,19 3 0-16,13 3-9 16,8 7 3-16,8 1 6 15,2 3 13-15,-2-2-13 16,-1 2 0-16,-6-3 3 16,-13-4-2-16,-2-7-1 15,-14-1 1-15,-12 0-1 16,0-3 36-16,-26-1-36 0,-21-1 0 15,-9-7 5 1,-5-3-5-16,-1-7-15 0,7-7-2 16,8-9-47-16,18 0-71 15,21-1-177-15,8-27-429 16,0-5-1181-16</inkml:trace>
  <inkml:trace contextRef="#ctx0" brushRef="#br0" timeOffset="1614">2960 336 2318 0,'0'0'384'16,"0"0"-249"-16,0 0-111 0,0 0 80 15,0 0 65-15,0 0-127 16,234-162-31-16,-187 162 19 15,-3 8-20-15,-12 37 26 16,-17 15-13-16,-15 24 11 16,0 14 30-16,-47 14-53 15,-19 6-4-15,-7-2 18 16,-3-12-24-16,10-19 22 16,7-16-22-16,20-22 8 15,17-19 26-15,7-14-35 16,15-8 0-16,0-6-11 15,0 0 23-15,29 0-12 16,11 0 18-16,11 0-12 0,8 0 11 16,7-10-17-16,-2 3-35 15,9 2-20-15,18 1-168 16,-16 1-521-16,-11-4-1572 0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06.22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0 455 1490 0,'0'0'342'0,"0"0"-185"16,0 0-118-16,0 0 69 16,0 0 96-16,0 0-90 15,51-39-61-15,-14 14-17 16,2-12-3-16,5-8-6 16,3-9-20-16,-6-1 14 0,-1 0 47 15,-11 2 0-15,-4 10 17 16,-9 9-6-16,-13 19-7 15,0 15 19-15,-3 0-24 16,0 29-26-16,0 34 7 16,-3 22-39-16,-12 13 15 15,5 5-8-15,-2-9-16 16,5-8 0-16,4-11 0 16,3-9-30-16,0-14-35 15,0-13-230-15,0-12-356 16,10-13-252-16</inkml:trace>
  <inkml:trace contextRef="#ctx0" brushRef="#br0" timeOffset="257">761 159 2023 0,'0'0'570'15,"0"0"-495"-15,0 0 93 16,-14 179 73-16,-8-87-115 16,-3 10-68-16,-5 2-16 15,1 2-5-15,3-7-5 16,-2-18-23-16,6-8-8 16,3-15-2-16,6-12-49 15,4-6-78-15,9-19-200 0,0-7-492 16,0-11-1101-16</inkml:trace>
  <inkml:trace contextRef="#ctx0" brushRef="#br0" timeOffset="599">1097 338 1960 0,'0'0'571'15,"0"0"-474"-15,0 0 59 16,0 0 33-16,0 0-59 16,0 0-49-16,219-116-63 0,-179 116 18 15,-8 24-3-15,-10 22-12 16,-15 19 55-16,-7 17-52 16,-13 14 3-16,-31 2 21 15,-16 0-30-15,3-7 9 16,6-17-5-16,7-15 14 15,10-17 33-15,17-9-49 16,9-15-11-16,8-7-6 16,0-1-3-16,22-3-2 15,25-7-10-15,13 0-7 16,16 0-4-16,69 0-142 16,-16 0-306-16,-9 0-500 0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09.89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14 2299 0,'0'0'475'0,"0"0"-421"15,0 0 8-15,0 0 94 16,0 0-51-16,204-14-91 15,-138 14-14-15,0 6-64 16,20 33-146-16,-16 4-103 16,-18 0-367-16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10.06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2442 0,'0'0'551'16,"0"0"-498"-16,0 0 6 15,0 0 4-15,0 0-13 16,245 24-50-16,-121-21-135 16,-7-3-576-16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08.48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120 233 1245 0,'0'0'362'15,"0"0"-195"-15,0 0 44 16,0 0-17-16,0 0-51 16,0 0-74-16,-22 16 45 15,22 27 21-15,0 12-60 16,0 15-21-16,4 5 8 15,-4 4-24-15,0-4-3 16,0 4-26-16,0-11-9 16,0-2 21-16,0-10-20 15,0-12-1-15,0-14 7 0,0-2-7 16,-4-21 0 0,1-5-20-16,0-2-15 0,-1 0 21 15,-4-25-111-15,1-25 41 16,-8-14 23-16,1-18 5 15,-1-12 15-15,5 3 12 16,1 6 27-16,6-4-16 16,3 9 18-16,0 8 0 15,0 7 12-15,19 13 0 16,-1 3 10-16,4 9 8 16,4 13 18-16,6 10 8 15,2 5-42-15,1 12 1 16,-1 0 29-16,1 7-26 15,-6 22-6-15,-7 14-12 16,-7-4 1-16,-11 9 18 0,-4-1-19 16,0 2 0-16,-7 1 23 15,-23-11-22-15,-6-3 8 16,-5-2-9-16,1-5 1 16,8-5-2-16,6-14-5 15,16 2-46-15,10-12-43 16,4 0-230-16,18 0-386 0</inkml:trace>
  <inkml:trace contextRef="#ctx0" brushRef="#br0" timeOffset="272">875 147 1802 0,'0'0'381'0,"0"0"-218"16,0 0-52-16,0 0 35 15,0 0 32-15,-124 233-71 16,106-124-57-16,11 15 18 16,3 0-50-16,4 2-8 15,0-14 21-15,7-18-31 16,19-15-9-16,6-21-82 15,24-14-190-15,-9-16-294 0,-3-20-527 16</inkml:trace>
  <inkml:trace contextRef="#ctx0" brushRef="#br0" timeOffset="659">1254 338 2094 0,'0'0'347'16,"0"0"-238"-16,0 168 57 15,-11-81 28-15,8 15-105 16,0-13-27-16,3-4-61 16,0-12 0-16,0-21 28 15,0-16-28-15,0-14-1 0,0-17 2 16,0-5 10-16,0-5-12 15,0-37-9-15,0-23-35 16,0-17 43-16,0-17-24 16,0-5 17-16,0-8 1 15,3 2 7-15,7 16-3 16,2 15 3-16,7 21 0 16,1 21 38-16,7 17-23 15,5 17 9-15,0 3-15 16,5 0-8-16,4 0 10 15,-2 10-11-15,5 10-76 16,3 1-164-16,-6 1-284 16,-16 0-152-16</inkml:trace>
  <inkml:trace contextRef="#ctx0" brushRef="#br0" timeOffset="857">1159 610 2051 0,'0'0'518'0,"0"0"-472"15,0 0 26-15,0 0 65 16,0 0-64-16,0 0-30 16,198-17-43-16,-115 2-85 15,-11 1-290-15,-13 7-612 0</inkml:trace>
  <inkml:trace contextRef="#ctx0" brushRef="#br0" timeOffset="1177">1852 0 1982 0,'0'0'537'0,"0"0"-473"16,0 0-35-16,0 0 106 0,0 0-30 15,0 0-47-15,0 0-6 16,227 164-25-16,-173-86 9 16,-10 8-15-16,-12 20-19 15,-13 1 30-15,-16 17-26 16,-3 4 1-16,0-6 4 15,-29-11-11-15,-8-17-1 16,2-20-29-16,1-18-72 16,8-10-122-16,10-20-273 15,4-10-237-15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13.1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274 0 1594 0,'0'0'387'16,"0"0"-221"-16,0 0-78 16,0 0 34-16,0 0 2 15,0 0-36-15,-107 199-63 16,68-134 14-16,2-2 13 15,5-14 11-15,5-6 29 0,10-14-50 16,5-6-20 0,9-11 23-16,3 3-33 0,0-13 6 15,11 5-17-15,18-3-1 16,10-1 26-16,10 1-26 16,2-2 0-16,3 5-11 15,0 0-7-15,-1 5-80 16,-3 18-143-16,-11-4-250 15,-12 0-316-15</inkml:trace>
  <inkml:trace contextRef="#ctx0" brushRef="#br0" timeOffset="249">353 164 1691 0,'0'0'546'0,"0"0"-451"16,0 0 50-16,0 0 58 16,-3 202-29-16,3-99-81 15,0 11-53-15,0 8 13 16,0-5-53-16,-10-8 8 16,-6-17 11-16,4-11-19 15,6-16-12-15,-1-18-63 16,7-12-153-16,0-11-279 15,0-18-299-15</inkml:trace>
  <inkml:trace contextRef="#ctx0" brushRef="#br0" timeOffset="497">827 236 2162 0,'0'0'340'0,"0"0"-256"16,0 0 62-16,-11 233 28 15,-7-129-55-15,-4 11-91 16,3-12-16-16,2 0 29 16,6-17-41-16,4-20-14 0,3-20-32 15,4-11-117 1,0-21-134-16,7-8-315 0,8-6-374 0</inkml:trace>
  <inkml:trace contextRef="#ctx0" brushRef="#br0" timeOffset="993">1075 236 1631 0,'0'0'349'0,"0"0"-185"15,0 0-31-15,0 0 26 16,0 0-6-16,201-53-89 0,-140 45-48 16,5-3 8-1,-3 3-23-15,-9 6 14 0,-13 2 10 16,-13 0-25-16,-12 0 17 16,-16 0-7-16,0 0 30 15,-9 0 69-15,-35 0-76 16,-7 0-7-16,-9 0 13 15,-6 0-29-15,3 0 11 16,5 0 12-16,11 0-3 16,7 0 30-16,11 0-42 15,10 0 13-15,12 21-8 16,7 9-22-16,0 12-1 16,11 12 0-16,17-9 1 15,6 10 5-15,5-11-6 0,2 2 0 16,3-10-8-1,0 0 13-15,-4 0-13 0,-8-2 4 16,-10 1 4-16,-3 2-3 16,-16-2 10-16,-3 7-1 15,-6 8 15-15,-32 3-15 16,-9-5-12-16,0-1-16 16,-1-12-11-16,11-11-12 15,15-17-76-15,22-7-183 16,0-23-351-16,22-17-737 0</inkml:trace>
  <inkml:trace contextRef="#ctx0" brushRef="#br0" timeOffset="1292">1808 271 1716 0,'0'0'636'0,"0"0"-498"16,0 0-11-16,0 0 63 15,0 0-60-15,0 0-64 16,204-35-21-16,-175 63-29 16,-7 28 10-16,-19 21 37 15,-3 17-29-15,-3 11-17 16,-38 6-7-16,-6 1-1 16,5-9 4-16,1-29-12 15,16-15 10-15,10-19 18 16,15-14-29-16,0-13 0 15,6-6 0-15,35-7-10 0,10 0-25 16,21 0-76-16,57-44-185 16,-12 12-251-16,-13-8-293 0</inkml:trace>
  <inkml:trace contextRef="#ctx0" brushRef="#br0" timeOffset="1481">2986 606 2424 0,'0'0'347'15,"0"0"-283"-15,0 0 24 16,0 0-7-16,0 0-60 0,190-13-21 16,-129 13-97-16,11 9-178 15,-16 22-221-15,-20 1-277 16</inkml:trace>
  <inkml:trace contextRef="#ctx0" brushRef="#br0" timeOffset="1644">2895 1095 2300 0,'0'0'387'15,"0"0"-298"-15,0 0 27 16,0 0 3-16,0 0-89 0,215 19-30 15,-76-29-101-15,-19-11-227 16,-16-7-316-16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13.8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0 339 1659 0,'0'0'335'16,"0"0"-218"-16,300 0-63 15,-180 0-27-15,0 0-27 0,-32 0-294 16,-33 10-1108-16</inkml:trace>
  <inkml:trace contextRef="#ctx0" brushRef="#br0" timeOffset="170">245 0 2065 0,'0'0'509'16,"0"0"-409"-16,0 0 72 15,0 220-23-15,0-112-58 16,0 14-91-16,0 55-55 16,0-30-145-16,-3-21-683 0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15.12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0 457 2306 0,'0'0'361'0,"0"0"-361"0,0 0 0 16,0 0 37-16,0 0 100 16,0 0-104-16,186-207-32 15,-142 147 22-15,-4 5-15 16,-11 9 23-16,-10 13 22 15,-12 17 18-15,-7 12 21 16,0 4-43-16,0 30-28 16,0 29 29-16,0 26-11 15,-19 17 16-15,0 2-24 16,6 3-10-16,-2-2 20 16,8-21-41-16,4-2-11 15,3-15 10-15,0-18-86 16,0-11-70-16,0-14-299 0,3-11-321 15,4-13-1095-15</inkml:trace>
  <inkml:trace contextRef="#ctx0" brushRef="#br0" timeOffset="332">1013 0 2046 0,'0'0'589'0,"0"0"-550"0,0 0-32 16,0 0 211-16,0 0-43 15,-29 248-58-15,4-125-66 16,-4 9 12-16,-5 5 35 15,9-2-68-15,0-11-10 16,3-8 13-16,8-22-32 16,-5-12-1-16,8-19-5 15,0-17-23-15,5-10 7 16,1-20-129-16,5-16-121 16,0 0-391-16,0 0-636 0</inkml:trace>
  <inkml:trace contextRef="#ctx0" brushRef="#br0" timeOffset="1410">1334 638 2043 0,'0'0'568'0,"0"0"-506"16,0 0-61-16,0 0 79 15,0 0 26-15,120-208-44 16,-76 143-61-16,0-1 10 15,-3 8 0-15,-12-3 7 16,-11 19 34-16,-4 19 36 16,-11 6-8-16,-3 17 14 15,0 0-61-15,0 47 0 16,0 21 7-16,0 25-7 16,-10 15 5-16,-5 3-19 15,5 2-10-15,-2-15 35 16,5-10-44-16,0-22-1 0,4-13 0 15,-2-11-36-15,1-21-24 16,4-7-149-16,0-14-243 16,16 0-194-16,2-26-415 0</inkml:trace>
  <inkml:trace contextRef="#ctx0" brushRef="#br0" timeOffset="1846">1848 276 1790 0,'0'0'577'16,"0"0"-424"-16,0 0-8 16,0 0 108-16,0 0-87 0,0 0-83 15,219-63-35-15,-175 67-20 16,-11 27-1-16,-16 7-13 16,-17 18 4-16,0 8 31 15,-32 6-49-15,-22 2 6 16,-8-6 0-16,-4-7-4 15,8-11-4-15,11-17-17 16,9-10 19-16,20-15 7 16,14-6-7-16,4 0-41 15,9 0 29-15,26-4 0 16,13-6 12-16,6 6-2 16,5 4 8-16,4 0 6 15,1 21-12-15,2 21 0 0,0 0 24 16,-4 11-9-1,-11 6 4-15,-19-7 8 0,-13 6-15 16,-19-7 30-16,-3-2-34 16,-45-5 4-16,-18-12 36 15,-10-6-29-15,-12-10-4 16,0-16-15-16,5 0-10 16,11 0 0-16,9-29-82 15,22-2-159-15,20-1-793 0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26.67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0 220 1825 0,'0'0'668'0,"0"0"-656"15,0 0 21-15,0 0 25 16,0 0 94-16,226-111-66 0,-144 101-5 15,-3 1-57-15,-6 9 19 16,-14 0 30-16,-20 36-25 16,-21 16-18-16,-18 14 12 15,0 16-15-15,-47 6 20 16,-19 5-38-16,-3-2-9 16,-1-4 28-16,13-15-27 15,13-18 16-15,15-7-17 16,17-11 1-16,12-9 9 15,0-8-10-15,4-6-3 16,33-4-10-16,10-9 8 16,11 0-28-16,16 0-63 15,34-16-104-15,-13 3-182 16,-10-7-363-16</inkml:trace>
  <inkml:trace contextRef="#ctx0" brushRef="#br0" timeOffset="412">1652 109 2191 0,'0'0'362'0,"0"0"-251"0,0 0-84 16,0 0 92-1,0 0 86-15,0 0-61 0,-196-120-108 16,133 130-3-16,-6 28 7 16,3 18-8-16,5 16 36 15,5 0-38-15,12 10-18 16,16 4 30-16,9-1-40 16,16-6 21-16,3-1-23 15,6-12-10-15,32-13 8 16,9-11-41-16,16-21-31 15,2-19 55-15,0-2-23 16,-6-13 12-16,-15-24 15 16,-22 5 15-16,-22-11 32 0,0 7-10 15,-41 4-1 1,-21 6 39-16,-14 5-47 0,0 18-13 16,-9 3-27-16,27 0-166 15,18 8-848-15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25.96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322 609 1969 0,'0'0'0'0,"0"0"28"16,0 0-28-16,145-176 126 16,-101 111-54-16,-8-12-31 15,-3 3-19-15,-4 2 58 16,-10 9 73-16,-9 14-1 15,-3 21 21-15,-7 23-40 16,0 5-15-16,0 23-43 16,0 43-54-16,-11 22 30 0,-4 22-20 15,-2 10-17 1,6 5-10-16,4-8-4 0,3-7-40 16,4 17-100-16,0-31-424 15,0-21-434-15</inkml:trace>
  <inkml:trace contextRef="#ctx0" brushRef="#br0" timeOffset="295">0 1267 2465 0,'0'0'373'0,"0"0"-372"16,0 0 28-16,0 0 111 16,0 0-5-16,0 0-83 15,193 0-29-15,-108 0-5 16,6 0-8-16,7 6 16 16,7 2-26-16,1 1 0 15,4-6 1-15,-5 4-1 16,-3 2-34-16,-11 1-124 15,0 13-217-15,-25-2-291 16,-25-7-619-16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18.03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0 640 1735 0,'0'0'361'16,"0"0"-247"-16,0 0 8 16,0 0 85-16,0 0-33 15,8 255-82-15,6-152-18 16,1 0 8-16,-5-10-70 15,-1-6 12-15,-6-15-11 16,0-14-1-16,-3-15-10 16,0-7 3-16,0-24-4 15,0-7 28-15,0-5-19 16,-15-5 14-16,5-36-12 0,-2-22-12 16,5-22-1-16,4-17-9 15,3-13 10-15,0-6-9 16,0 0 3-1,7 11 6-15,27 26-1 0,10 17-19 16,6 22 19-16,11 22-6 16,5 14 7-16,0 9 7 15,0 0-7-15,-12 26 1 16,-10 13-1-16,-22 7 12 16,-15 6-12-16,-7 8 6 15,-14-4 0-15,-33 3 25 16,-9-7-25-16,-10-6-6 15,2-10 0-15,5-16-33 0,11-11-12 16,13-9-69-16,35-9-162 16,0-24-318-16,3-3-845 0</inkml:trace>
  <inkml:trace contextRef="#ctx0" brushRef="#br0" timeOffset="256">1031 354 1857 0,'0'0'545'0,"0"0"-408"16,0 0-88-16,0 0 170 16,-126 253-46-16,88-138-65 15,13 10-47-15,3-1-11 0,12 1-13 16,10-10 10-16,0-17-47 15,0-12 0-15,3-18-23 16,23-14-70-16,7-15-101 16,15-33-193-16,-6-6-265 15,-5 0-1168-15</inkml:trace>
  <inkml:trace contextRef="#ctx0" brushRef="#br0" timeOffset="637">1368 699 1543 0,'0'0'793'0,"0"0"-613"0,0 0-19 15,0 0 70-15,0 0-49 16,0 236-68-16,0-157-63 16,0-3-7-16,0-7-26 15,0-10-17-15,0-12 24 16,3-17-25-16,1-9-29 15,-4-14-3-15,0-7-28 16,0 0 9-16,0-33-45 16,-4-16-20-16,-14-17 54 15,-1-13-9-15,-6-9 19 16,8-12 31-16,2 6 9 16,3 10 12-16,12 16 33 0,0 20 13 15,15 22 34 1,22 14-36-16,6 12-4 0,9 0 17 15,2 0-38-15,4 0-8 16,1 5-11-16,-12 4-8 16,0 5-20-16,-6 5-198 15,-9 1-326-15,-13-3-196 0</inkml:trace>
  <inkml:trace contextRef="#ctx0" brushRef="#br0" timeOffset="866">1349 956 1527 0,'0'0'755'0,"0"0"-592"16,0 0-57-16,0 0 162 15,0 0-111-15,0 0-75 16,0 0-22-16,107 0-42 15,-53 0-18-15,-3 0-32 16,11 0-213-16,-11 2-508 16,-19 15-1239-16</inkml:trace>
  <inkml:trace contextRef="#ctx0" brushRef="#br0" timeOffset="1081">1346 1316 2080 0,'0'0'356'16,"0"0"-285"-16,0 0 81 16,0 0 74-16,0 0-137 15,0 0-71-15,247 0-18 16,-137 4-4-16,-15 5-265 15,-7-2-755-15</inkml:trace>
  <inkml:trace contextRef="#ctx0" brushRef="#br0" timeOffset="1511">2400 1230 1657 0,'0'0'676'16,"0"0"-621"-16,0 0-46 16,0 0 40-16,0 0 40 15,0 0-17-15,-161-219-72 16,151 147 15-16,5-7-15 15,5-9 0-15,0-3 14 0,0 10-13 16,34 13 4-16,13 16 43 16,7 11-11-16,15 24 8 15,4 12-4-15,3 5 24 16,-1 22 26-16,-3 31-58 16,-14 19-8-16,-7 17 38 15,-14 12-8-15,-15 5-7 16,-15 2-16-16,-7-6-25 15,0-10 22-15,0-17-29 16,-7-12 0-16,-5-17 0 16,9-20-73-16,3-23-145 15,0-3-348-15,18 0-467 0</inkml:trace>
  <inkml:trace contextRef="#ctx0" brushRef="#br0" timeOffset="1936">3409 614 2116 0,'0'0'678'16,"0"0"-588"-16,0 0-72 16,0 0 106-16,0 0 36 15,-10 226-74-15,5-151-55 16,5-2-20-16,0-9 20 0,0-6-30 15,0-16-1-15,0-9-11 16,12-16-56-16,-12-12-21 16,0-5-2-16,0-5 3 15,0-29-13-15,0-22-34 16,0-13 52-16,0-16 26 16,-7-17-30-16,-1-2 44 15,1-5 42-15,4 14 31 16,3 20 82-16,0 19 30 15,0 24-16-15,25 13-13 16,10 17-41-16,9 2-19 16,7 0-6-16,5 0-33 15,-2 0 6-15,0 7-16 0,-1 0-5 16,-11-4-2-16,-5 1-73 16,-8 2-61-16,-14 10-172 15,-8 3-288-15,-7 0-305 16</inkml:trace>
  <inkml:trace contextRef="#ctx0" brushRef="#br0" timeOffset="2119">3472 784 1733 0,'0'0'631'16,"0"0"-489"-16,0 0 82 15,0 0 24-15,0 0-94 16,0 0-91-16,0 0-38 15,83 4-1-15,-27-4-24 16,1-10-39-16,28-3-130 0,-13 6-443 16,-14-2-654-16</inkml:trace>
  <inkml:trace contextRef="#ctx0" brushRef="#br0" timeOffset="2417">4084 138 2409 0,'0'0'360'16,"0"0"-339"-16,0 0 100 16,0 0 94-16,0 0-101 0,0 0-67 15,61 240 5 1,-30-149-3-16,-3 8 26 0,-9 10-58 15,-16 9-7-15,-3 0 5 16,-7 4-14-16,-33-2-1 16,-11-4-4-16,-5-20-23 15,6-9 27-15,2-24-63 16,13-18-42-16,8-23-90 16,17-14-356-16,6-8-347 0</inkml:trace>
  <inkml:trace contextRef="#ctx0" brushRef="#br0" timeOffset="2624">4685 1017 2659 0,'0'0'338'0,"0"0"-238"16,0 0-67-16,0 0 36 15,226-65 4-15,-175 62-73 16,-4 3-60-16,6 9-170 16,-18 27-259-16,-13 1-488 0</inkml:trace>
  <inkml:trace contextRef="#ctx0" brushRef="#br0" timeOffset="2778">4744 1461 2036 0,'0'0'1033'16,"0"0"-889"-16,0 0-87 16,0 0 78-16,0 0-75 15,240-33-60-15,-127 30-38 16,-18 3-242-16,-14 0-884 0</inkml:trace>
  <inkml:trace contextRef="#ctx0" brushRef="#br0" timeOffset="5329">6305 306 1437 0,'0'0'251'0,"0"0"-140"16,0 0-45-16,0 0 88 0,0 0 9 15,0 0-25-15,-37-194-93 16,55 161-2-16,11 7 21 16,8 3-22-16,2 3 31 15,2 14-30-15,-4 6 9 16,-5 0 38-16,-3 23-50 15,-7 18 26-15,-7 17-23 16,-15 5-25-16,0 4 19 16,-19 8-37-16,-25 1 1 15,-13-3 23-15,-6-11-23 16,-6-6 0-16,3-11 5 16,12-16-5-16,10-8 34 0,19-15-32 15,9-6-3-15,10 0 47 16,6 0-32-16,0-3-9 15,11-12-6-15,22 6 0 16,7 9 12-16,11 0-12 16,0 0 0-16,-4 7 3 15,-3 10 4-15,-3 3-7 16,-3-4 0-16,-4-4 0 16,-5-2 9-16,0-6-9 15,0-4-21-15,-2 0-35 16,1 0-186-16,-6 0-213 15,-8 0-208-15</inkml:trace>
  <inkml:trace contextRef="#ctx0" brushRef="#br0" timeOffset="5729">5882 1221 1809 0,'0'0'470'0,"0"0"-380"16,0 0 17-16,0 0 161 16,0 0-112-16,0 0-81 15,0 0-27-15,20 0-5 16,18 0 26-16,12 0-12 15,13 6-19-15,10 4 22 0,3 0-23 16,12-3-12-16,3 4-8 16,4-11-7-16,3 1-10 15,0-1 1-15,-3 0-1 16,-4 0 10-16,-10 0-8 16,-5 0-2-16,-10 0 4 15,-15 0-4-15,-11 0-6 16,-18 0-31-16,-11 0-42 15,-11 8-74-15,0 21-152 16,-22 0-439-16,-7-3-1189 0</inkml:trace>
  <inkml:trace contextRef="#ctx0" brushRef="#br0" timeOffset="6329">6198 1815 1647 0,'0'0'303'0,"0"0"-239"15,0 0 5 1,0 0 132-16,0 0-33 0,0 0-104 15,0 0-41-15,205 0 33 16,-148 0-33-16,-1 0-13 16,-2 0 2-16,-10 0-5 15,-12 0 3-15,-10 0-10 16,-13 0 0-16,-9 0 13 16,0 0-1-16,-19 0-12 15,-18 0 11-15,-10 0-10 16,-7 0 0-16,-9 0 15 15,2-9-4-15,-8-5 46 16,-1 7-19-16,1 4-7 16,7 3 20-16,7 0-6 15,18 24 1-15,15 8-11 16,12 10-27-16,10 5 34 0,0 0-43 16,14 8 0-16,23-7 3 15,7-1-2-15,7-2-1 16,6-7-1-16,-1-1 1 15,-2-3-6-15,-7-5 6 16,-13-3 0-16,-14 1 0 16,-11 2 2-16,-9 6 2 15,0-1-4-15,-29 6 6 16,-23-1-13-16,-2-2 1 16,-4-12-21-16,6-9 18 15,13-9-42-15,13-7-79 16,26-13-137-16,0-25-405 15,11-10-1142-15</inkml:trace>
  <inkml:trace contextRef="#ctx0" brushRef="#br0" timeOffset="6636">6763 1871 1766 0,'0'0'509'0,"0"0"-389"15,0 0-19-15,0 0 76 16,0 0-19-16,208-33-85 16,-160 43-45-16,-8 30-4 15,-11 15 18-15,-17 13 25 16,-12 18-61-16,-5 10 3 0,-34 5 29 16,-9-6-37-16,4-13 0 15,4-13 26-15,11-14-6 16,17-18 24-16,9-12-45 15,3-8 1-15,12-10 9 16,27-7-10-16,20 0-12 16,17 0-33-16,66-16-69 15,-13-3-65-15,-13-12-551 0</inkml:trace>
  <inkml:trace contextRef="#ctx0" brushRef="#br0" timeOffset="7313">8175 1101 1886 0,'0'0'376'0,"0"0"-239"16,0 0 7-16,0 0 13 15,0 0-63-15,0 0-83 16,200-25-11-16,-146 25-3 16,2 0-85-16,-9 0-125 0,-11 27-269 15,-14-1 157-15,-19 4-1301 16</inkml:trace>
  <inkml:trace contextRef="#ctx0" brushRef="#br0" timeOffset="7500">8050 1502 1927 0,'0'0'492'16,"0"0"-466"-16,0 0 48 15,0 0 66-15,0 0-55 16,0 0-85-16,212 15-9 16,-96-15-143-16,-9 0-173 0,-21 0-621 15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38.13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2526 0,'0'0'358'16,"0"0"-317"-16,0 0 3 15,0 0 4-15,152 170 35 16,-86-91-2-16,4 17-39 16,-1 12-16-16,-3 20-16 15,-12 33 4-15,-22-7-2 0,-16 2-12 16,-16 3-65-1,-19-32-37-15,-69 49-124 0,9-41-125 16,-9-36-349-16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36.82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619 462 1023 0,'0'0'300'0,"0"0"-106"15,0 0-19-15,0 0-16 16,0 0-26-16,0 0-49 16,-22-27 29-16,18 27-38 15,4 0 20-15,0 0 19 16,0 0-42-16,0 19 38 16,0 16-31-16,0 6-34 15,0 14 61-15,0 6-59 16,0 4-24-16,0 10 5 15,-3-2-28-15,-9-4 41 0,9-8-41 16,3-11 1 0,0-7 9-16,0-10-10 0,10-8 0 15,17-4-1-15,1-8-40 16,8-7-122-16,23-6-179 16,-11-19-288-16,-8-16-1127 0</inkml:trace>
  <inkml:trace contextRef="#ctx0" brushRef="#br0" timeOffset="203">549 270 1758 0,'0'0'309'15,"0"0"-194"-15,0 0 18 16,0 0 12-16,0 0-145 16,0 0-145-16,0 0-372 0</inkml:trace>
  <inkml:trace contextRef="#ctx0" brushRef="#br0" timeOffset="1802">136 0 1908 0,'0'0'487'16,"0"0"-376"-16,-86 300-11 15,56-13 80-15,30 38-35 16,8-3-94-16,84-38-51 15,31-83-88-15,-18-63-218 16,-2-59-495-16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4:37.30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3 315 1891 0,'0'0'220'0,"0"0"-160"15,0 0 60-15,0 181 21 16,0-126-22-16,19 3-81 15,-1-3-24-15,1-10 6 16,-5-8-20-16,4-9 0 16,-6-5-1-16,5-9-14 15,1-7-50-15,11-7-198 16,2-7-43-16,-9-23-318 0</inkml:trace>
  <inkml:trace contextRef="#ctx0" brushRef="#br0" timeOffset="169">3 50 1809 0,'0'0'366'16,"0"0"-185"-16,0 0-91 16,0 0 20-16,0 0-110 15,0 0-180-15,0 0-198 16,-3-50-642-16</inkml:trace>
  <inkml:trace contextRef="#ctx0" brushRef="#br0" timeOffset="413">517 296 214 0,'0'0'1831'0,"0"0"-1552"15,0 0-223-15,0 0 96 16,0 0 46-16,0 170-98 16,0-114-42-16,0-1-40 15,0-2 6-15,9-7 13 16,-2-11-37-16,-4-7 0 16,5-9-1-16,-1-9-39 15,15-10-190-15,-3-8-379 16,-2-22-452-16</inkml:trace>
  <inkml:trace contextRef="#ctx0" brushRef="#br0" timeOffset="572">533 72 2254 0,'0'0'326'16,"0"0"-224"-16,0 0-102 15,0 0-48-15,0 0-214 16,0 0-745-16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16.33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23 2278 0,'0'0'755'15,"0"0"-704"-15,0 0-51 16,223-21 0-16,-146 21-17 16,29 0-1-16,-23 28-475 15,-17 2-444-15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16.48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19 2855 0,'0'0'551'0,"0"0"-551"15,0 0-22-15,0 0 20 16,264-10 2-16,-137 4-182 15,-4 3-557-15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15.50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18 160 2386 0,'0'0'475'16,"0"0"-451"-16,0 0 85 15,0 0 75-15,3 253-66 16,1-145-76-16,3 1 16 16,1-1-58-16,-1-10 1 15,0-16 16-15,-2-12-17 16,1-21-27-16,-2-19 6 16,-4-17 5-16,0-13-2 15,0-10 18-15,0-43-33 16,0-29 12-16,-10-22-3 15,-9-47 6-15,7 6 12 16,2-4 6-16,3 14 0 0,7 46 1 16,0 12-1-16,17 28 40 15,24 26-39-15,13 15-1 16,12 8 12-16,10 0-12 16,5 0 29-16,2 3-29 15,-2 5-24-15,-8-1 16 16,-16-1-112-16,-16 1-151 15,-26 16-98-15,-11-1-214 16,-4 1-435-16</inkml:trace>
  <inkml:trace contextRef="#ctx0" brushRef="#br0" timeOffset="185">50 477 1525 0,'0'0'481'0,"0"0"-281"16,0 0-5-16,0 0 6 15,0 0-88-15,0 0-19 16,0 0-84-16,274 61-9 16,-179-61-1-16,-11 0-21 15,-11 0-92-15,-15 23-250 16,-21 9-256-16,-15 8-335 0</inkml:trace>
  <inkml:trace contextRef="#ctx0" brushRef="#br0" timeOffset="373">160 1204 910 0,'0'0'1557'0,"0"0"-1328"16,0 0-173-16,0 0 51 16,0 0 40-16,0 0-38 15,193 0-99-15,-109 0-10 16,8 0-27-16,50 0-172 15,-25 0-500-15,-16 0-137 0</inkml:trace>
  <inkml:trace contextRef="#ctx0" brushRef="#br0" timeOffset="656">1268 49 2631 0,'0'0'315'0,"0"0"-315"15,0 0 0-15,0 0 75 16,0 0 24-16,194 223-38 16,-140-114 2-16,-13 41-36 15,-27 44 23-15,-14 32-4 16,-44-16-34-16,-14-46 0 15,2-51-12-15,14-42-38 16,-2 8 4-16,0-3-84 0,3-11-186 16,13-22-475-16,13-31-1225 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12.75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161 626 1579 0,'0'0'256'16,"0"0"-109"-16,0 0-65 15,0 0 55-15,0 0 21 16,0 0-27-16,-20 194-23 16,20-83-39-16,0 14-25 15,-5 3 6-15,-2-5-50 16,-3-17 16-16,-2-13-16 15,2-27 9-15,1-27-3 0,6-25-6 16,0-14 0 0,-1-27 0-16,4-42-18 0,-3-33-15 15,3-46 11-15,-4-46 22 16,-11-32-5-16,0 12 6 16,8 47-1-16,4 53 33 15,3 38-9-15,15 5 5 16,27 5 10-16,21 11-24 15,16 27 18-15,21 22-17 16,5 6-4-16,5 24 21 16,-5 24-32-16,-14 15 8 15,-22 9 3-15,-35 10-12 16,-34 4 34-16,-12 5-17 16,-60-3-4-16,-26-4 24 15,-19-9-35-15,4-20-2 0,15-16 0 16,21-16-67-16,47-23-86 15,23 0-369-15,7-23-561 0</inkml:trace>
  <inkml:trace contextRef="#ctx0" brushRef="#br0" timeOffset="232">1681 9 1993 0,'0'0'374'0,"0"0"-269"16,-214 195 138-16,97-28 0 0,12 46-89 15,27 16-26 1,46-34-68-16,32-48-33 0,0-53 2 16,32-5-29-16,31 0-50 15,25 3-64-15,76 0-126 16,-22-30-434-16,-19-28-273 0</inkml:trace>
  <inkml:trace contextRef="#ctx0" brushRef="#br0" timeOffset="549">1876 1550 932 0,'0'0'1167'0,"0"0"-944"15,0 0-167-15,0 0 62 0,54-208-29 16,-10 101-45-16,7-24-35 16,-7-8-7-16,0-9 21 15,-12 0-22-15,-7 14 0 16,-3 22 102-16,-7 33 25 16,-1 37-25-16,-2 35-21 15,6 14-41-15,4 55 43 16,4 33-21-16,3 19-30 15,-1 18 23-15,-2 3-47 16,4-4-4-16,-5-7-5 16,1-8-76-16,-4-13-58 15,-12-14-201-15,-3-21-431 0,-7-30-1183 0</inkml:trace>
  <inkml:trace contextRef="#ctx0" brushRef="#br0" timeOffset="710">1886 960 2210 0,'0'0'477'15,"0"0"-434"-15,0 0-1 16,0 0 1-16,284-38-43 16,-120 8-47-16,-22 5-317 15,-25-2-399-15</inkml:trace>
  <inkml:trace contextRef="#ctx0" brushRef="#br0" timeOffset="932">2688 0 725 0,'0'0'1422'0,"0"0"-1165"0,0 0-95 15,0 0 88-15,0 0-66 16,186 236-37-16,-127-128-87 15,-5 10-21-15,-13 14-15 16,-16 6-8-16,-25 8 13 16,0 3-29-16,-32 1-30 15,-20-9-23-15,-9 4-152 16,13-36-483-16,14-42-763 0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14.85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11 322 1631 0,'0'0'295'16,"0"0"-121"-16,0 0-22 15,0 0 60-15,0 0-8 16,0 0-64-16,-11-68-10 15,11 77-106-15,0 41-9 16,0 25 40-16,11 33-19 16,-4 20 30-16,-3 9-38 15,-4 2-20-15,0-11 37 16,0-20-45-16,0-19 0 16,0-23-1-16,0-25 3 15,3-13 13-15,-3-19-15 0,3-9 0 16,-3-9 49-1,5-49-36-15,-1-48-12 16,-4-66 2-16,0-48 10 0,-4 8-7 16,-11 44-6-16,3 57 0 15,12 45 12-15,0 10-5 16,0 2-7-16,0 13 18 16,16 15-18-16,9 12 9 15,15 9-9-15,11 5 0 16,15 0-10-16,7 22 10 15,3 14-9-15,-7 10 0 16,-3 4 18-16,-22 1-18 0,-15 8 3 16,-26 6 6-1,-3 5 3-15,-32 3-3 0,-22-4-8 16,-12-11 2-16,4-12-5 16,8-13-2-16,13-16-77 15,34-17-138-15,7-17-390 16,0-24-509-16</inkml:trace>
  <inkml:trace contextRef="#ctx0" brushRef="#br0" timeOffset="250">1224 0 1670 0,'0'0'885'0,"0"0"-709"0,0 0-100 15,0 0 45 1,-105 224 37-16,46-47-51 0,5 52-73 16,13 18 28-16,24-44-52 15,17-58-9-15,0-57 18 16,4-27-19-16,24 10-27 16,16-2-56-16,7-1-95 15,30-12-107-15,-13-24-395 16,-9-15-412-16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19.08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113 6 2711 0,'0'0'294'0,"0"0"-274"15,0 0 12-15,215 0-9 0,-141 0-17 16,-6 8-6-16,1 8-155 16,-13 17-134-16,-21 0-333 15,-19-7-1238-15</inkml:trace>
  <inkml:trace contextRef="#ctx0" brushRef="#br0" timeOffset="169">0 604 2695 0,'0'0'539'0,"0"0"-506"15,0 0-27-15,0 0 83 16,0 0-35-16,194 14-54 0,-99-14-1 15,60-5-108-15,-23-17-404 16,-18-1-1326-16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17.66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0 404 1810 0,'0'0'261'0,"0"0"-70"0,0 0-63 16,0 0 41-16,0 0 5 15,0 0-80-15,22 59 8 16,-4 40 17-16,-1 20-72 15,-5 17-11-15,-5 5-15 16,-7-9-5-16,0-14 20 16,0-20-36-16,0-20 0 15,0-24 13-15,0-22-13 16,0-19 0-16,0-13 0 16,0-6 22-16,0-46 5 0,0-28-27 15,-3-49-18 1,-1-49 11-16,-3-1 7 0,7 19-17 15,0 25 16 1,0 40 1-16,0-1 3 0,17 8-3 16,14 25 0-16,1 25 17 15,8 22-17-15,11 16 0 16,7 0 0-16,8 19 0 16,-7 24 13-16,-12 7-13 15,-18 8 0-15,-26 8-13 16,-3 13 13-16,-28 9 0 15,-38 8 0-15,-7-9-9 16,0-7 3-16,11-20-37 16,23-29-28-16,34-31-24 15,5 0-268-15,8-22-513 0</inkml:trace>
  <inkml:trace contextRef="#ctx0" brushRef="#br0" timeOffset="242">1177 150 2046 0,'0'0'476'0,"0"0"-389"16,0 0-65-16,0 0 167 16,-102 276-15-16,62-102-67 15,8 43-15-15,10-10-59 16,15-40 6-16,7-49-7 15,0-39-31-15,17 0-2 16,17-1-38-16,13-8-107 0,29-31-144 16,-10-22-327-16,-8-17-233 15</inkml:trace>
  <inkml:trace contextRef="#ctx0" brushRef="#br0" timeOffset="623">1590 567 2119 0,'0'0'349'15,"0"0"-176"-15,3 224 13 16,-3-112 6-16,3-1-82 0,1-5-60 16,4-15-2-16,-4-16-42 15,2-22-5-15,-2-17-1 16,-1-20-9-16,-3-16 9 15,0-3-11-15,0-46-22 16,0-23-22-16,-17-24-23 16,-1-23 21-16,-4-14 15 15,-4-11 9-15,4-1 27 16,7 14 6-16,12 26 18 16,3 36 45-16,11 26-43 15,28 31 21-15,21 12 7 16,6 0-18-16,10 12-1 15,7 7-22-15,8-2-1 0,-3-4-6 16,0-6-55-16,-12-4-122 16,-10 4-353-16,-19-3-84 15,-28-2-1100-15</inkml:trace>
  <inkml:trace contextRef="#ctx0" brushRef="#br0" timeOffset="813">1483 863 2399 0,'0'0'388'0,"0"0"-364"16,0 0 33-16,0 0 110 16,0 0-98-16,249-13-50 15,-151-3-19-15,40 5-45 0,-24 9-306 16,-20-2-626-16</inkml:trace>
  <inkml:trace contextRef="#ctx0" brushRef="#br0" timeOffset="1201">2650 0 2314 0,'0'0'355'0,"0"0"-324"16,0 0-13-16,0 0 97 15,0 0 44-15,0 0-61 16,193 227-27-16,-137-129-38 16,-9 13 9-16,-3 15 12 15,-12 11-5-15,-13 7 15 16,-16 7-43-16,-3-4-15 16,-7-7 17-16,-30-23-23 0,-3-17-9 15,1-26-11-15,5-15-46 16,17-27-50-16,5-12-367 15,12-20-372-15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22.44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29 2633 0,'0'0'497'0,"0"0"-495"16,0 0 17-16,0 0 1 16,243-17 28-16,-162 17-42 15,-1 0-6-15,-8 5-89 16,6 44-159-16,-24-7-416 16,-21 5-438-16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22.61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19 2798 0,'0'0'374'0,"0"0"-277"16,0 0-82-16,193 5 11 15,-93-5-26-15,45 0-30 16,-21-10-440-16,-21-4-930 0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21.13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465 362 967 0,'0'0'786'0,"0"0"-643"15,0 0 4-15,0 0 52 0,0 0 30 16,0-184-37-16,0 156-73 16,-18-3-26-16,-8 8-36 15,-6 7-18-15,-5 7 19 16,-4 6-58-16,-3 3 2 16,-3 3-1-16,5 32-1 15,1 18-9-15,16 12 0 16,10 10 9-16,15 7-4 15,0 6 4-15,15 2-18 16,20-8 9-16,13-4-6 16,-1-5-17-16,5-6 7 15,-9-4-5-15,-3-3 21 16,-14-8 2-16,-15 0-16 16,-11 3 17-16,-3-4-6 15,-44-1 12-15,-12-8 0 0,-7-17 2 16,-4-10 41-1,13-15-9-15,6-7-7 0,14-36 32 16,18-15-59-16,19-17 8 16,4-15-8-16,48-8 6 15,24-7-11-15,15 3 5 16,4 7 0-16,-4 9-12 16,-11 21 21-16,-17 13-10 15,-25 15 1-15,-16 16 0 16,-13 12 24-16,-9 9-24 15,0 9-71-15,0 26-312 16,-15-2-563-16</inkml:trace>
  <inkml:trace contextRef="#ctx0" brushRef="#br0" timeOffset="277">1412 0 1343 0,'0'0'1233'16,"0"0"-1021"-16,0 0-158 15,0 0 59-15,-50 217 32 16,6-27-10-16,-10 70-105 16,-9 26 9-16,5-47-12 0,18-61-21 15,14-75 30-15,4-31-36 16,4 1 0-1,1-4-11-15,2-3 11 0,3-24-30 16,12-15-58-16,0-27-190 16,19 0-335-16,6-23-323 0</inkml:trace>
  <inkml:trace contextRef="#ctx0" brushRef="#br0" timeOffset="758">1774 602 1876 0,'0'0'327'0,"0"0"-241"0,0 0-49 16,0 0 102-16,230-46-45 16,-157 39-67-16,3 0-14 15,-7 0-12-15,-6 4-1 16,-21 3 6-16,-11 0-6 15,-24-2 0-15,-7 2 46 16,-7-7 53-16,-37 0-41 16,-19 4-18-16,-6-1 21 15,-11 4 19-15,-1 0-55 16,5 7 23-16,7 17 12 16,11 4-24-16,18 8 9 15,11 4-38-15,20 7-5 16,9 4-4-16,6 2-6 0,29 0 7 15,12-1-6-15,8-6 7 16,4 0 6-16,7 0-6 16,-5 0 0-16,1-1 3 15,-11 2-3-15,-14 0 0 16,-15-3 19-16,-19 1-13 16,-3 6 33-16,-28 1-22 15,-25-4 1-15,-8-4-2 16,-5-6-16-16,7-10-34 15,8-7-25-15,26-21-73 16,12 0-179-16,13-8-465 0</inkml:trace>
  <inkml:trace contextRef="#ctx0" brushRef="#br0" timeOffset="1103">2630 493 2311 0,'0'0'389'16,"0"0"-304"-16,0 0-85 15,0 0 118-15,220-52-3 16,-147 52-70-16,-1 7-24 16,1 29 0-16,-10 15 16 15,-19 23 17-15,-22 13-28 0,-22 22-2 16,-16 16 4-16,-50 9-1 15,-10 1-6-15,-12-10-21 16,16-27 0-16,12-26 38 16,25-26-38-16,20-17 0 15,15-12 0-15,0-4-11 16,18-4 9-16,30 1 2 16,18-6-35-16,13-4 20 15,21 0-140-15,45 0-124 16,-18-4-275-16,-17-11-1385 0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25.02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30 271 1557 0,'0'0'267'0,"0"0"-96"16,0 0 19-16,0 0-3 16,0 0-29-16,36-186-115 0,14 153 18 15,9 11 6-15,4 8-18 16,-2 14 24-16,-2 0-44 16,-11 28-4-16,-16 32 33 15,-26 22-40-15,-6 17 2 16,-28 12 10-16,-33 4-15 15,-17-3 26-15,2-10-27 16,3-18-7-16,14-16 62 16,20-26-31-16,17-17-1 15,14-15-1-15,8-10-22 16,0 0 48-16,22 0-62 16,25 0 1-16,16-10 4 15,9 1-5-15,4 2-1 16,2 7 1-16,2 0-24 0,-4 0 23 15,2 3-37 1,-2 18-62-16,18 0-116 0,-18-3-339 16,-10-12-183-16</inkml:trace>
  <inkml:trace contextRef="#ctx0" brushRef="#br0" timeOffset="278">1598 0 2148 0,'0'0'490'0,"0"0"-442"0,0 0 1 16,0 0 177-16,-103 229-24 16,30-55-120-16,-22 59-28 15,-10 15 18-15,-1-7-29 16,18-57 13-16,27-60-50 15,14-35-5-15,13-17 19 16,2 4-19-16,0-5-2 16,-2 6-27-16,15-21-83 15,19-24-103-15,0-12-451 16,0-20-385-16</inkml:trace>
  <inkml:trace contextRef="#ctx0" brushRef="#br0" timeOffset="638">1753 1141 2237 0,'0'0'157'15,"0"0"-118"-15,0 0-39 16,0 0 132-16,205-134-58 15,-142 55-51-15,-2-16-14 16,5-17-9-16,-11-5 16 16,-12-2 18-16,-10 11 66 15,-14 18 3-15,-9 32 26 0,-10 23-3 16,0 30-32 0,0 5-38-16,0 65-28 0,-15 54 2 15,-2 12 24-15,-5 21-23 16,3 4-16-16,13-24 6 15,-3 3-21-15,6-17-1 16,3-23-38-16,0-16-66 16,0-17-101-16,3-19-484 15,12-21-440-15</inkml:trace>
  <inkml:trace contextRef="#ctx0" brushRef="#br0" timeOffset="1053">2848 287 2167 0,'0'0'364'15,"0"0"-246"-15,0 0-111 16,215-51 124-16,-153 51 19 16,-4 0-77-16,-11 13-27 15,-17 25 4-15,-16 13-2 16,-14 7 19-16,-3 8-41 15,-41 0-1-15,-11-1 8 16,-4-12-24-16,9-11-2 16,11-12-7-16,12-10 0 15,20-11-8-15,7-2-16 16,0 3-21-16,40 3 42 16,18 8 3-16,20 7 0 15,16 16-5-15,8 5 5 0,-1 12 41 16,-9 9-40-16,-26 2 13 15,-22 3 22-15,-38 4-1 16,-6-6 18-16,-50-1-17 16,-33-9-11-16,-24-12 29 15,-16-11-54-15,-9-14 1 16,2-10-1-16,-24-5-13 16,37-9-157-16,26-2-874 0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28.48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87 367 1637 0,'0'0'269'0,"0"0"-130"15,0 0 5-15,0 0-61 16,0 0 78-16,0 0-5 16,-25 236-22-16,25-110 22 15,0 19-88-15,0-4-27 16,0-7 11-16,0-15-51 16,0-17 12-16,0-20-13 15,0-19 8-15,0-25-7 16,0-15-1-16,0-19 0 0,0-4 35 15,0-23-19-15,0-36-16 16,0-24-16-16,0-29 16 16,0-38 1-16,0-41-1 15,0 11-13-15,0 20 1 16,0 22 9-16,0 44-9 16,0 3 10-16,0 9 4 15,25 29 10-15,7 22-12 16,9 20 0-16,3 11 19 15,7 0-18-15,-1 28 5 16,-6 14-6-16,-6 10 2 16,-20 11 23-16,-14 9-25 15,-4 10 0-15,-19 9 0 16,-28 1 0-16,-11-3-15 0,-1-10 2 16,5-17-10-16,13-19 22 15,16-17-86-15,21-16-94 16,4-10-114-16,0 0-356 0</inkml:trace>
  <inkml:trace contextRef="#ctx0" brushRef="#br0" timeOffset="255">1017 135 2105 0,'0'0'469'0,"0"0"-418"0,0 0 0 16,0 0 171-16,-116 224-99 16,68-60-64-16,4 49 7 15,16 13-24-15,9-32 3 16,16-47-13-16,3-51-25 16,0-14-7-16,0 6-3 15,13 2-52-15,18 1-41 16,19-6-197-16,-6-25-231 15,-5-24 181-15</inkml:trace>
  <inkml:trace contextRef="#ctx0" brushRef="#br0" timeOffset="643">1406 644 2237 0,'0'0'504'15,"0"0"-486"-15,0 0 76 16,19 227 90-16,-11-118-48 16,3 4-54-16,4-4-67 15,-2-13-4-15,6-14-11 16,-4-19-14-16,-5-19 14 16,2-21-80-16,-12-18-1 15,0-5 62-15,0-41-33 16,0-25-34-16,-8-25 37 0,-9-19 31 15,-5-21 3 1,0-13 14-16,0-3-5 0,3 6 5 16,16 23 2-16,3 26 19 15,7 37 17-15,30 25-7 16,17 23 24-16,9 7-24 16,9 0-10-16,4 25 25 15,4-6-44-15,1 0 5 16,-8-3-6-16,-7-3-61 15,0 3-124-15,-19 1-331 16,-18-4-250-16</inkml:trace>
  <inkml:trace contextRef="#ctx0" brushRef="#br0" timeOffset="851">1422 1018 2234 0,'0'0'567'0,"0"0"-497"0,0 0-69 16,0 0 86-16,0 0 14 15,196-14-72-15,-90-5 5 16,8 0-34-16,-1 6-42 16,14 13-130-16,-26 3-152 15,-26 21-580-15</inkml:trace>
  <inkml:trace contextRef="#ctx0" brushRef="#br0" timeOffset="1052">1516 1478 2691 0,'0'0'379'0,"0"0"-330"16,0 0 17-16,0 0 5 15,0 0-16-15,263 0-30 16,-138 0-25-16,13 0-64 16,52-4-117-16,-38-2-430 15,-23 0-799-15</inkml:trace>
  <inkml:trace contextRef="#ctx0" brushRef="#br0" timeOffset="1411">2920 1428 2438 0,'0'0'475'0,"0"0"-442"16,0 0-24-16,-69-219 45 16,55 127 40-16,2-21-33 15,6-7-59-15,2-15 20 16,4 0-21-16,0 5 5 15,7 8 2-15,34 24 2 16,13 19-10-16,15 23 0 16,11 23-6-16,4 22 6 0,7 11 1 15,-8 37 5 1,-5 39 33-16,-14 25-19 0,-8 50 17 16,-24 40 2-16,-13-6-17 15,-16-26 2-15,-3-21-4 16,0-35-19-16,0-2-1 15,0-3-48-15,12-22-76 16,24-41-110-16,4-14-306 16,-8-21-199-16</inkml:trace>
  <inkml:trace contextRef="#ctx0" brushRef="#br0" timeOffset="1792">4153 386 2342 0,'0'0'538'0,"0"0"-493"16,0 0 7-16,0 228 110 15,0-116 10-15,3 2-121 16,8 5-23-16,0-11-8 16,3-12-19-16,1-14-2 15,0-19-13-15,-8-22-31 16,-3-20 3-16,-1-21-49 15,-3-17 25-15,0-43-55 16,0-26-10-16,-3-28 40 16,-19-36 27-16,-7 2-4 0,0-9 42 15,4 6-2 1,6 35 28-16,7 12 42 0,12 35 89 16,0 28-6-16,44 29-45 15,12 12-12-15,17 0 18 16,10 8-74-16,8 11 10 15,-3-3-1-15,-9 1-21 16,-13 0-37-16,-12 2-123 16,-16 0-354-16,-23-6-309 0</inkml:trace>
  <inkml:trace contextRef="#ctx0" brushRef="#br0" timeOffset="1984">4094 858 2405 0,'0'0'552'0,"0"0"-552"15,0 0-17-15,0 0 17 16,0 0 62-16,230-73-62 16,-142 45-29-16,17 7-123 15,-24 8-157-15,-24 7-566 0</inkml:trace>
  <inkml:trace contextRef="#ctx0" brushRef="#br0" timeOffset="2319">5017 0 2590 0,'0'0'355'0,"0"0"-309"15,0 0-23-15,0 0 45 16,0 0 67-16,175 214-39 16,-113-98-71-16,4 41 34 15,-2 42-34-15,-8 40 1 16,-20 12 28-16,-18-47-38 15,-18-53-16-15,0-57 0 16,-25-20 0-16,-7 6-12 0,-12-3-10 16,-4-12-37-16,8-30-26 15,-8-35-138-15,16-30-471 16,5-28-953-16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33.20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104 0 2405 0,'0'0'341'0,"0"0"-341"15,0 0-18-15,0 0 18 16,0 0 0-16,312 7-30 16,-207-3-469-16,-14 5-216 0</inkml:trace>
  <inkml:trace contextRef="#ctx0" brushRef="#br0" timeOffset="177">0 502 2677 0,'0'0'567'15,"0"0"-550"-15,0 0-17 16,0 0 0-16,0 0 0 15,302 43-14-15,-153-27-526 16,-10-8-902-16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5:31.6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7 277 1627 0,'0'0'335'16,"0"0"-208"-16,0 0-18 15,79-183 67-15,-31 136 3 16,11 15-101-16,7 19-49 16,0 13 32-16,-5 19-18 15,-7 39 2-15,-17 24-8 16,-25 18 4-16,-12 12 18 0,-41 12-38 15,-31-2-19 1,-13-8 37-16,-3-12-12 0,9-20 32 16,16-22 19-16,24-21-31 15,17-19 7-15,22-11-54 16,0-2 10-16,29-7-10 16,25 0 0-16,15 0-15 15,16 0-68-15,6 0-105 16,36 0-180-16,-20 0-350 15,-16 3 97-15</inkml:trace>
  <inkml:trace contextRef="#ctx0" brushRef="#br0" timeOffset="293">1064 79 1677 0,'0'0'272'16,"0"0"-235"-16,0 0 96 15,0 0 133-15,-3 172-47 16,-16-77-55-16,-6 14-69 16,-7 19-16-16,-2 10 11 15,-5 9-33-15,-2 1 16 16,1-4-58-16,-1-7-4 15,2-11 17-15,2-16-28 16,1-14-9-16,11-14-39 0,13-3-107 16,9-21-163-1,3-21-579-15</inkml:trace>
  <inkml:trace contextRef="#ctx0" brushRef="#br0" timeOffset="646">1348 979 2223 0,'0'0'263'16,"0"0"-263"-16,0 0 0 15,0 0 6-15,190-167 90 16,-138 101-60-16,2-6-29 0,-10-7 1 15,-8-3 7-15,-11 3 59 16,-10 11 34-16,-5 13 7 16,-10 17-14-16,5 26-12 15,-5 12-1-15,4 19-88 16,-1 51 40-16,1 28 10 16,-4 23-1-16,0 13-1 15,0 5-41-15,0-8 2 16,0-14-9-16,0-15-19 15,0-20-65-15,11-3-70 16,3-23-347-16,-2-19-549 0</inkml:trace>
  <inkml:trace contextRef="#ctx0" brushRef="#br0" timeOffset="1077">2187 380 1602 0,'0'0'855'16,"0"0"-683"-16,0 0-134 16,0 0 127-16,189-103 37 15,-129 97-112-15,-6 6-56 16,0 0-19-16,-7 32-14 16,-16 11 20-16,-18 10-14 15,-13 5 5-15,0 5 14 0,-35 0-26 16,-9-8-1-1,-4-9-13-15,8-13-8 0,11-10 22 16,10-12-22-16,13-6 8 16,6 0-8-16,3-1-68 15,33 6 56-15,19 7 23 16,6 12 4-16,9 14 7 16,-1 10 0-16,-3 12 0 15,-12 8 36-15,-13 3-18 16,-16 2 25-16,-17 1 13 15,-8-2-4-15,-30-10 10 16,-31-11-13-16,-23-11 8 16,-11-12 1-16,-7-16-50 15,8-17 14-15,9 0-22 16,16-17-31-16,21-11-104 0,23-9-651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16.08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2221 0,'0'0'335'16,"0"0"-250"-16,218 0-79 16,-79 0-6-16,-22 0-25 15,-22 0-713-15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6:44.15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0 825 2138 0,'0'0'366'0,"0"0"-366"15,0 0-332-15,206-158 332 16,-125 82 36-16,-1-12-13 16,-8-14-23-16,-2-1-16 15,-15 3 16-15,-19 11 149 16,-11 23-8-16,-13 30 16 16,-9 29 58-16,-3 7-24 15,0 67-73-15,-25 31-58 16,-4 31 5-16,-4 14 27 15,7 9-48-15,8-12-31 16,11-8-13-16,7-16-21 0,0 7-61 16,15-29-235-1,2-30-537-15</inkml:trace>
  <inkml:trace contextRef="#ctx0" brushRef="#br0" timeOffset="263">1307 37 2515 0,'0'0'478'16,"0"0"-401"-16,-42 239-32 0,-21-48 0 15,-16 51 145 1,-6 16-50-16,12-17-89 0,22-50 16 15,18-64-41-15,14-34-13 16,9-18-13-16,7 1-57 16,3-6-63-16,0 17-89 15,18-31-461-15,11-26-547 0</inkml:trace>
  <inkml:trace contextRef="#ctx0" brushRef="#br0" timeOffset="722">1559 919 2324 0,'0'0'193'16,"0"0"-193"-16,0 0 0 16,0 0 35-16,0 0 64 15,211-174-99-15,-145 93-4 16,-3-14-2-16,-9-7-7 15,-7-7 13-15,-15 5 35 0,-10 6-4 16,-6 22 51-16,-13 30 72 16,-3 33-11-16,0 13 9 15,0 95-103-15,-14 83 20 16,-8 59 39-16,4 20-27 16,6-40-23-16,12-69-16 15,0-63-25-15,0-19-17 16,15-1-45-16,7-3-68 15,4-5-65-15,-4-22-366 16,-12-21-283-16</inkml:trace>
  <inkml:trace contextRef="#ctx0" brushRef="#br0" timeOffset="1226">2366 366 2246 0,'0'0'298'16,"0"0"-258"-16,0 0-21 15,225-129 18-15,-138 101 157 16,1 11-79-16,-8 13-49 16,-7 4-8-16,-7 14 13 15,-19 28 26-15,-13 19-67 16,-21 19 15-16,-9 6 4 0,-4 5-19 15,-14-5 36 1,-23-11-66-16,-10-10 8 0,-1-18 5 16,8-15-13-16,11-16-1 15,14-9-8-15,11-7 0 16,4 0 0-16,0 0-15 16,9-13 21-16,20 0-3 15,11 3 6-15,7 10-7 16,8 0 7-16,2 20 0 15,6 23 50-15,6 12-49 16,4 14-1-16,-1 7 39 16,-6 2-13-16,-18 4-20 15,-23-7 10-15,-25-2-10 0,-3-8 38 16,-51-8-44-16,-28-14 0 16,-12-11 13-16,-4-19-12 15,-4-13 17-15,11 0-18 16,6-23-11-16,9-8-2 15,-8-20-122-15,19 9-361 16,13-2-2201-16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6:43.62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 2621 0,'0'0'494'0,"0"0"-451"0,0 0-43 15,199 0 40-15,-100 0-40 16,10 0-15-16,42 15-268 15,-31 4-282-15,-25 4-576 0</inkml:trace>
  <inkml:trace contextRef="#ctx0" brushRef="#br0" timeOffset="192">113 497 2852 0,'0'0'216'16,"0"0"-216"-16,0 0-73 15,254 7 73-15,-93-7-6 16,-26 0-336-16,-15 0-1129 0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6:42.04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504 43 727 0,'0'0'877'0,"0"0"-693"15,0 0-114-15,0 0 113 16,0 0 70-16,0 0-109 16,0-40 0-16,0 37-39 15,0 3-4-15,0 0 23 16,0 0-42-16,0 0-10 16,0 0-15-16,0 23-15 15,-22 18 24-15,-16 20-65 0,-12 18 0 16,-16 8 32-16,0 3-22 15,1-5-16-15,6-9 5 16,12-8 0-16,11-12 9 16,11-10-9-16,6-10-3 15,11-10 3-15,5-6 8 16,3-11-8-16,0 1-6 16,0-5 6-16,22-1-6 15,11 1 6-15,10-5 0 16,9 0 6-16,6 0-5 15,4 0 10-15,-1 0-11 16,2 0 0-16,-9 0-1 16,-2 3-68-16,-10 10-44 0,-4 15-145 15,-13-4-312-15,-13 0-171 16</inkml:trace>
  <inkml:trace contextRef="#ctx0" brushRef="#br0" timeOffset="266">744 291 1918 0,'0'0'492'16,"0"0"-404"-16,-58 168 19 15,36-60 133-15,0 10-83 0,4 8-81 16,2-1-10-16,6-7-60 15,-2-11-4-15,2-5 35 16,-2-16-37-16,2-10-16 16,-2-12-11-16,2-10-68 15,4-12-56-15,6-13-151 16,0-9-306-16,0-20-176 0</inkml:trace>
  <inkml:trace contextRef="#ctx0" brushRef="#br0" timeOffset="526">1488 233 2177 0,'0'0'368'0,"0"0"-258"15,0 0 42-15,-47 267 74 16,-4-78-113-16,-15 47-57 15,-3 7-20-15,13-40-6 16,17-56 13-16,13-51-25 16,8-17-15-16,-4 7 1 15,3 2-4-15,1 3-52 16,4-18-71-16,14-11-161 16,0-19-411-16,0-27-221 0</inkml:trace>
  <inkml:trace contextRef="#ctx0" brushRef="#br0" timeOffset="1081">2002 524 2280 0,'0'0'379'0,"0"0"-355"16,0 0-17-16,0 0 23 15,0 0 94-15,0 0-35 16,262-29-88-16,-170 23 0 16,6 3 2-16,0 0 8 15,-4-1-11-15,-12 4 0 0,-21 0 0 16,-14 0 3 0,-20 0-3-16,-20 0 0 0,-7 0 12 15,0 0-3-15,-34 0 11 16,-8 0-8-16,-18 0 1 15,-6 0 39-15,-3 0-44 16,-7 0-7-16,0 0 64 16,-5 0-47-16,8 10 21 15,7 15-6-15,9 12-24 16,13-1 51-16,11 7-60 16,11 3 0-16,19-3 1 15,3 0-1-15,3 3-1 16,36-4 0-16,17 3 1 15,13-1 0-15,8 1 0 16,2 3 0-16,-1-4 19 0,-9 6-19 16,-15 3 0-16,-13 1 2 15,-19 9 6-15,-22 3 9 16,0 8-17-16,-31 3 0 16,-29-5 21-16,-13-4-20 15,-5-10-2-15,2-20 0 16,10-12-33-16,19-20-5 15,25-15-166-15,15-28-436 16,7-12-653-16</inkml:trace>
  <inkml:trace contextRef="#ctx0" brushRef="#br0" timeOffset="1397">3208 442 2533 0,'0'0'329'0,"0"0"-235"16,0 0-82-16,0 0 105 15,233-42 15-15,-163 46-116 16,-4 39 10-16,-12 22-10 16,-20 24-14-16,-34 22 31 15,-16 48-33-15,-41-13 0 16,-28 11 18-16,-3-2-8 15,12-37-8-15,4-6-1 0,24-28 5 16,23-24 41 0,25-23-47-16,0-18 0 0,47-19-20 15,26 0-10-15,25-10-61 16,81-46-101-16,-27 6-408 16,-13 2-233-16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23.93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77 2169 0,'0'0'330'0,"0"0"-236"15,0 0-82-15,0 0 168 16,0 0-23-16,219-83-114 0,-158 90-14 16,-1 32-28-1,-16 14-1-15,-16 9 30 0,-18 8-30 16,-10-5 0-16,-3 0 0 16,-41-9 1-16,-7-13 8 15,1-14-9-15,6-14 0 16,8-13 9-16,14-2-9 15,10 0 0-15,12-2 6 16,0-6 0-16,19 8 3 16,21 0-9-16,4 8-1 15,7 31-16-15,3 15 14 16,5 18 3-16,2 10 14 16,-1 5 11-16,-13-6 16 15,-25-2-20-15,-22-13 19 16,-12-3 31-16,-45-15-37 0,-16-12 9 15,-8-13-7-15,1-16-18 16,4-7 20-16,17 0-38 16,11-3-13-16,27-20-35 15,21-10-115-15,15 7-394 16,24 2-690-16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25.2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454 312 1721 0,'0'0'544'16,"0"0"-404"-16,0 0-88 16,0 0 102-16,0 0 68 15,0 0-38-15,7 203-107 16,-2-79-12-16,-5 12 8 16,4-5-25-16,-1-7-12 0,4-15-20 15,5-21-14-15,-6-19-4 16,1-21-35-16,2-13-98 15,-3-30-200-15,1-5-441 16,-3 0-876-16</inkml:trace>
  <inkml:trace contextRef="#ctx0" brushRef="#br0" timeOffset="214">0 424 2143 0,'0'0'473'16,"0"0"-334"-16,0 0-51 0,0 0 75 16,0 0 18-1,0 0-91-15,224-82-48 0,-114 52-18 16,7 4-23-16,7 2-2 16,1 11-24-16,27 13-166 15,-29 0-491-15,-23 0-1563 0</inkml:trace>
  <inkml:trace contextRef="#ctx0" brushRef="#br0" timeOffset="494">1716 0 1380 0,'0'0'1238'0,"0"0"-1017"16,0 0-117-16,0 0 118 16,0 0-37-16,135 190-47 15,-65-51-37-15,6 54-38 16,0 56 33-16,-10 14-54 16,-25-44 6-16,-28-57-12 15,-13-64-35-15,0-13-1 16,-29 11-31-16,-18 7-77 15,-29 28-96-15,7-38-443 16,9-23-1730-16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24.27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2574 0,'0'0'316'0,"0"0"-305"15,0 0 19-15,0 0 85 16,0 0-13-16,0 0-74 15,146 219-26-15,-128-139 11 16,-2-10-13-16,-6-4-1 16,-2-13 1-16,-8-16-10 15,0-18 1-15,0-19 3 16,0 0 6-16,-12-27 3 16,2-26-3-16,10-12-1 15,0-12 0-15,0 3 2 0,22 9-6 16,14 8 5-1,8 25 0-15,0 13-15 0,13 19-39 16,34 0-137-16,-9 21-342 16,-10 9-222-16</inkml:trace>
  <inkml:trace contextRef="#ctx0" brushRef="#br0" timeOffset="337">1010 130 1733 0,'0'0'707'0,"0"0"-508"16,0 0 62-16,0 0-22 16,0 0-92-16,-230-45-48 0,183 61-77 15,8 23-20 1,17 10 22-16,13 7-24 0,9 2 0 16,22 2-24-16,26-11-30 15,11-13-12-15,7-12-103 16,3-24-141-16,-11 0-25 15,-8-15 7-15,-12-13 155 16,-20-2 173-16,-11 11 83 16,-7 8 230-16,0 11 35 15,0 0-118-15,-15 26-36 16,8 14-57-16,0 1-31 16,7 3-49-16,0-9-35 15,0-7-22-15,22-12-21 16,14-16-84-16,-6 0-152 15,-4-13-743-15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21.71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12 157 1905 0,'0'0'357'0,"0"0"-225"15,0 0 92-15,0 0 24 16,0 0-144-16,0 0-36 15,0 0-62-15,0 197 25 0,0-79 11 16,0 12-21-16,0 7 13 16,0-13-34-16,0-7 1 15,0-15-5-15,3-13 4 16,6-23 0-16,-2-23 0 16,-1-17-1-16,-2-26-10 15,4 0-11-15,-1-40 22 16,5-34 4-16,-5-29-4 15,-7-21-6-15,0-20 5 16,0-10 2-16,-12 0 9 16,-10 12-10-16,12 23 0 15,3 28 5-15,7 25-5 0,0 24 9 16,17 14 3-16,27 19-12 16,15 9 24-16,14 0-24 15,11 7 0-15,-1 23-2 16,-7 8 2-16,-13 9 0 15,-16 5 0-15,-25 7 0 16,-18 3 3-16,-4 7-3 16,-36-1 0-16,-30-1 0 15,-7-9 0-15,-4-8-8 16,7-13 6-16,13-16-23 16,9-10 2-16,16-11-141 15,14 0-345-15,6 0-327 0</inkml:trace>
  <inkml:trace contextRef="#ctx0" brushRef="#br0" timeOffset="325">1416 0 1886 0,'0'0'378'0,"0"0"-258"16,0 0-55-16,0 0 180 0,-124 242-40 16,87-58-85-16,5 52-43 15,7 14-26-15,9-42 17 16,16-57-55-16,0-60-11 15,0-19 19-15,19 1-20 16,13-1-2-16,12-4-40 16,34-26-153-16,-14-22-407 15,-5-20-590-15</inkml:trace>
  <inkml:trace contextRef="#ctx0" brushRef="#br0" timeOffset="752">1898 1033 2060 0,'0'0'368'0,"0"0"-368"16,0 0-28-16,0 0 28 15,0 0 102-15,0 0-71 16,247-85-31-16,-166 30-31 16,2-14 21-16,-14-13-2 15,-6-10-5-15,-23-14 17 0,-14-3-1 16,-16 5 1-16,-10 13 15 16,0 18 65-16,-19 20 63 15,-10 27-2-15,-6 26 14 16,-9 0-41-16,-3 56-54 15,-4 33 0-15,7 25-15 16,10 21-11-16,17 6 21 16,17-3-46-16,0-4-3 15,17-15-6-15,20-13-9 16,11-25-12-16,6-23-58 16,5-29-77-16,36-29-168 15,-12-8-163-15,-14-32-650 0</inkml:trace>
  <inkml:trace contextRef="#ctx0" brushRef="#br0" timeOffset="1381">3148 728 1510 0,'0'0'711'0,"0"0"-422"16,0 0-22-16,0 0-49 15,0 0-31-15,-197-26-76 16,138 42-63-16,5 14 7 15,14 6-52-15,11 10 6 16,17 0-7-16,12 6-2 16,0 0-32-16,30-2-21 15,14-14-75-15,7-13-8 16,3-23-133-16,5 0-39 16,-4-30 26-16,-5-15 53 0,-9-8 156 15,-12 11 73-15,-14 8 55 16,-8 15 211-16,-7 12 22 15,0 7-35-15,0 0-99 16,0 20-91-16,0 8-3 16,0 9-37-16,10-4-23 15,8-9 0-15,8-8-25 16,4-13-42-16,2-3-5 16,0-13-18-16,2-24 1 15,2-2 38-15,-6 3 33 16,-4 10 5-16,-4 16 22 15,-12 10-9-15,-3 0 86 0,-2 29 1 16,-5 14-35 0,0 6-22-16,0-3-30 0,0-3 13 15,0-10-13-15,0-14-38 16,0-16-4-16,0-3-51 16,0-4 31-16,0-36-38 15,0-10 58-15,13-10 41 16,9 5-12-16,3 6 13 15,4 13 47-15,-2 17 22 16,-1 19 55-16,-9 0-14 16,1 32-11-16,-6 20 4 15,5 11-48-15,5 5-2 16,12-5 16-16,5-7-33 16,1-17-36-16,-3-17-14 15,-8-22-125-15,-7 0-247 0,-15-8-622 0</inkml:trace>
  <inkml:trace contextRef="#ctx0" brushRef="#br0" timeOffset="1615">2784 564 2109 0,'0'0'325'0,"0"0"-218"16,0 0 33-16,0 0 91 16,159-198-59-16,-107 170-127 0,-4 8-21 15,-4 7-24-15,-5 9-1 16,-2 4-83-16,14 0-221 16,-7 4-378-16,-12 2-135 0</inkml:trace>
  <inkml:trace contextRef="#ctx0" brushRef="#br0" timeOffset="1727">3384 138 1802 0,'0'0'502'0,"0"0"-364"0,0 0-44 16,195 45-94-16,-109-7-6 16,2 0-665-16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20.88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9 1687 0,'0'0'498'0,"0"0"-376"16,0 0-39 0,0 0 100-16,0 0 33 0,0 0-107 15,-7 0-63 1,39 0 1-16,12 0-2 0,15 0 20 16,11 0-45-16,6 0-14 15,8 0 18-15,-4 0-24 16,-1 0-20-16,-9 13-80 15,-8 13-185-15,-21-3-367 16,-24-4-530-16</inkml:trace>
  <inkml:trace contextRef="#ctx0" brushRef="#br0" timeOffset="215">44 425 2004 0,'0'0'381'16,"0"0"-283"-16,0 0-34 15,0 0 107-15,0 0-64 16,0 0 13-16,0 0-90 16,192 56-18-16,-100-49-11 15,43-7-1-15,-22 0-221 16,-14 0-477-16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31.37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546 385 2121 0,'0'0'388'15,"0"0"-282"-15,0 0-16 16,-4 240 208-16,-7-146-132 16,4 1-97-16,7-4-26 15,0-4-26-15,0-15-17 16,0-14-38-16,3-9-173 0,9-16-377 15,-5-17-341-15</inkml:trace>
  <inkml:trace contextRef="#ctx0" brushRef="#br0" timeOffset="214">0 308 2622 0,'0'0'366'16,"0"0"-300"-16,0 0-21 16,0 0 109-16,0 0-79 15,258-56-56-15,-149 50-4 0,12 6-15 16,3 0-80-16,25 23-141 16,-29 11-544-16,-26 1-398 0</inkml:trace>
  <inkml:trace contextRef="#ctx0" brushRef="#br0" timeOffset="548">1126 0 2065 0,'0'0'541'0,"0"0"-443"16,0 0 15-16,0 0 113 16,0 0-6-16,205 124-121 15,-145-38-42-15,3 14 31 16,3 19 11-16,-9 13-19 15,-6 12-29-15,-10 8-21 16,-23 4-20-16,-18 2-10 16,0-3-132-16,-47 19-91 15,-7-40-478-15,-12-30-868 0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30.7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53 1579 0,'0'0'630'16,"0"0"-628"-16,0 0-2 15,0 0 217-15,29 193 54 16,-26-123-185-16,6-7-68 16,-6-5 39-16,4-12-31 15,-7-16-12-15,0-11-9 0,0-16-4 16,0-3 37-16,0-19-38 15,0-34 6-15,0-12 1 16,0-17-6-16,0 0 0 16,0 5-1-16,22 12 29 15,3 20 54-15,13 11-33 16,1 21-31-16,13 13 2 16,5 0-21-16,31 33-84 15,-11 6-256-15,-12-2-495 0</inkml:trace>
  <inkml:trace contextRef="#ctx0" brushRef="#br0" timeOffset="332">931 50 2013 0,'0'0'559'15,"0"0"-413"-15,0 0 60 16,0 0-1-16,-230 13-58 15,182 36-72-15,8 10-60 16,18 9 19-16,18 0-34 16,4-10-3-16,10-9 2 15,31-13-76-15,6-16-25 16,1-20-56-16,2 0-81 16,-9-26 89-16,-4-18 32 15,-8-4 93-15,-10 3 25 16,-9 7 61-16,-7 15 135 0,0 13 17 15,-3 10-73-15,6 8-42 16,-3 31-35-16,7 10-44 16,5 7-19-16,29 23-19 15,-5-14-200-15,2-9-633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14.82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0 655 1169 0,'0'0'559'16,"0"0"-382"-16,0 0-82 15,0 0 99-15,0 0 31 16,0 0-93-16,0 0 42 16,76 154-54-16,-66-27-53 15,-1 8 15-15,-2 2-64 16,-4-5-4-16,0-18 15 16,-3-21-27-16,0-26-1 15,0-23-1-15,0-27-4 16,0-17-11-16,0-12 15 15,-6-51-52-15,-10-25 34 16,3-31 4-16,-2-15 13 0,1-21-5 16,-5-25 6-1,8 14 12-15,7 7-12 0,4 15 0 16,0 45 6-16,37 13-5 16,14 35-1-16,19 30-5 15,9 21 5-15,12 21 12 16,1 34-12-16,-13 17 0 15,-13 6 14-15,-22 6-14 16,-32-7 0-16,-12 0-2 16,-52-5 2-16,-31-4-7 15,-21-5-11-15,3-16-26 16,6-10-18-16,19-26-137 16,29-11-153-16,21 0-370 0</inkml:trace>
  <inkml:trace contextRef="#ctx0" brushRef="#br0" timeOffset="250">1265 219 1932 0,'0'0'358'0,"0"0"-260"16,-154 173 147-16,75-26 30 15,-2 44-91-15,23-11-79 16,21-12-12-16,30-30-49 16,7-36 0-16,26 2-44 15,24 0-12-15,20-25-49 0,18-21-35 16,38-41-102 0,-19-17-417-16,-16 0-407 0</inkml:trace>
  <inkml:trace contextRef="#ctx0" brushRef="#br0" timeOffset="842">1632 431 1807 0,'0'0'390'16,"0"0"-211"-16,0 226 94 15,0-97-64-15,-7 2-59 0,4-3-70 16,3-16-59-16,0-21-5 15,0-21-16-15,0-29-34 16,0-21-1-16,0-20-30 16,0-7 47-16,0-45-17 15,-22-20-21-15,0-19 30 16,-3-15 4-16,3-9-3 16,3-3 24-16,12-3-13 15,7 0 2-15,0 12 5 16,38 15 7-16,19 24-1 15,23 31 1-15,14 22 0 16,6 17 16-16,-5 20-15 16,-16 30 4-16,-23 9 21 15,-27 10-7-15,-22-1 8 16,-7 1 0-16,-36-6-11 0,-23-11 19 16,-10-5-35-16,3-16 0 15,8-11 9-15,17-9-9 16,19-8 12-16,22-3-12 15,0 0 0-15,34 0-16 16,24 0 16-16,11 7-6 16,11 14 5-16,1 16 2 15,-5 8-2-15,-7 18 2 16,-10 6 33-16,-20 4 20 16,-20 2-37-16,-19-3 15 15,-10-6 10-15,-49-7-21 16,-21-11 21-16,-15-14-26 15,-8-17 13-15,-10-15 10 0,5-2-39 16,10-19 0-16,13-20-20 16,44-41-73-16,23 11-196 15,18 1-589-15</inkml:trace>
  <inkml:trace contextRef="#ctx0" brushRef="#br0" timeOffset="1096">2140 0 1986 0,'0'0'392'0,"0"0"-245"16,0 0 64-16,0 0 13 16,189 203-58-16,-120-89-74 15,4 17-20-15,-4 35-41 16,-18 38-10-16,-36 37 25 15,-15 4-46-15,-22-47 0 16,-25-54-32-16,15-59-53 16,7-27-33-16,-6 1-131 15,9-13-311-15,9-15-304 0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30.17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397 0 2169 0,'0'0'315'15,"0"0"-258"-15,0 0-7 16,0 0 204-16,0 0-66 0,-59 217-119 16,5-119-15-16,-7 4 4 15,-5-4-16-15,10-13-9 16,9-13-24-16,15-22 3 16,16-18-12-16,10-18 1 15,6-14 20-15,0 0-21 16,32 0 6-16,12-14 2 15,11 0-7-15,0 4-2 16,-5 5-13-16,-2 5-33 16,-4 0-42-16,0 7-192 15,3 12-251-15,-6-5 146 16,-13-7-1347-16</inkml:trace>
  <inkml:trace contextRef="#ctx0" brushRef="#br0" timeOffset="182">451 240 1942 0,'0'0'582'0,"0"0"-484"16,0 0 92-16,0 0 53 15,9 215-75-15,1-105-108 16,-3 11-11-16,4-3-49 16,-4 0-5-16,8-6-4 15,7-10-146-15,22 6-180 16,-5-26-308-16,-2-26-1412 0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28.15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41 385 1237 0,'0'0'1150'0,"0"0"-938"15,0 0-125-15,0 0 68 16,0 0 15-16,-26 198-50 16,26-73-74-16,0 19-16 15,0 14 14-15,0-1-31 16,0-5-12-16,7-22-1 15,8-27 1-15,1-31-3 16,-6-28-1-16,5-30-16 0,-5-14 4 16,2-19-9-1,-2-41 23-15,-3-25-8 0,-2-26 9 16,-5-36-6-16,-8-45 6 16,-21 13 0-16,-3 18 9 15,6 23-9-15,11 43-6 16,8 6 5-16,7 3 2 15,0 31 16-15,17 18-17 16,31 18 0-16,14 13 3 16,18 6-3-16,11 0 0 15,9 25-2-15,-6 12 4 16,-2 3-7-16,-16 9 5 16,-15 3 0-16,-27 6 12 15,-28 10-12-15,-6-1 14 0,-40 6-14 16,-30-4 1-16,-12-7 12 15,-3-15-13-15,9-22-15 16,22-11-2-16,20-14-89 16,20 0-235-16,14-17-526 0</inkml:trace>
  <inkml:trace contextRef="#ctx0" brushRef="#br0" timeOffset="301">1551 0 1984 0,'0'0'310'15,"-84"180"-196"-15,18 3 92 16,0 68 74-16,11 28-83 16,30-12-102-16,25-55-56 15,0-67 4-15,7-52-43 16,33-23-10-16,23-5-70 16,42-6-229-16,-10-10-463 15,-14-29-1212-15</inkml:trace>
  <inkml:trace contextRef="#ctx0" brushRef="#br0" timeOffset="667">2035 1197 2259 0,'0'0'134'16,"0"0"-134"-16,0 0-18 15,0 0 18-15,201-61 110 16,-132 8-52-16,8-17-58 16,-5-14 1-16,-6-17 8 15,-18-12-9-15,-16-5-1 16,-20 2 1-16,-12 13 0 0,0 21 94 16,-22 24 34-16,-16 34 23 15,-9 24 3-15,-7 17-63 16,-9 60-20-16,9 28-7 15,7 28-16-15,18 19 22 16,14 6-43-16,15-8-16 16,0-8 10-16,22-21-21 15,18-26-24-15,11-29-46 16,8-26-62-16,39-40-104 16,-15 0-467-16,2-16-529 0</inkml:trace>
  <inkml:trace contextRef="#ctx0" brushRef="#br0" timeOffset="1323">3308 951 2013 0,'0'0'594'0,"0"0"-454"16,0 0 27-16,-186-22 67 15,124 22-78-15,4 16-64 16,14 24-63-16,10 11-20 15,21 8 3-15,10 4-12 16,3 2-2-16,10-3-35 16,27-8-44-16,10-19-6 15,4-15-79-15,3-20-58 0,-3 0 79 16,5-32-13 0,-9-11 99-16,-12 0 41 0,-9 7 18 15,-11 17 79-15,-8 8 49 16,-4 11 19-16,-3 0-24 15,0 17-71-15,5 12 2 16,2 7-35-16,8-3-18 16,-1-10-1-16,11-13-1 15,1-10-53-15,7 0 35 16,0-30-23-16,0-16-8 16,-1-13 15-16,-3 3 11 15,-3 8 16-15,-4 12 16 16,-4 20-1-16,-8 16 65 0,-1 1-26 15,-2 46 22 1,-4 9-27-16,0 10-21 0,2 1 4 16,2-4-24-16,0-7 0 15,5-21 6-15,-5-11-6 16,-4-20-9-16,0-4 1 16,-3-16 8-16,0-34-9 15,0-12 5-15,0-11-2 16,9-2-3-16,4 6 7 15,13 14 2-15,7 16 10 16,3 19-9-16,5 20 44 16,-9 6-22-16,-2 37 34 15,-13 20 15-15,-5 2-22 16,-9 4-12-16,-3-3-32 0,0-11-5 16,4-12-2-16,2-14-64 15,10-18-129-15,-4-11-105 16,-12 0-360-16</inkml:trace>
  <inkml:trace contextRef="#ctx0" brushRef="#br0" timeOffset="1551">2958 831 1980 0,'0'0'354'0,"0"0"-286"0,0 0-18 16,120-192 118 0,-57 133-36-16,-6 6-71 0,-6 14-46 15,-10 13 33-15,-9 14-48 16,-7 12-74-16,12 0-122 16,-8 0-376-16,-3 3-411 0</inkml:trace>
  <inkml:trace contextRef="#ctx0" brushRef="#br0" timeOffset="1662">3625 406 2023 0,'0'0'314'15,"0"0"-213"-15,0 0-63 16,226 0-38-16,-138 20-95 16,-2 4-969-16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27.31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1741 0,'0'0'527'0,"0"0"-468"16,0 0 33-16,0 0 131 15,0 0-43-15,0 0-83 16,181 202-28-16,-131-149-43 16,-1-5-17-16,-6 3-9 15,-6-10-42-15,10 2-91 16,-10-14-216-16,-11-11-400 0</inkml:trace>
  <inkml:trace contextRef="#ctx0" brushRef="#br0" timeOffset="186">378 9 1704 0,'0'0'614'0,"0"0"-487"16,0 0 54-16,0 0 55 16,0 0-121-16,-153 184-67 15,105-116-48-15,4 5-7 16,12-6-89-16,13 4-235 15,13-26-384-15,6-16-1081 0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36.6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0 872 0,'0'0'1536'0,"0"0"-1269"15,0 0-173-15,0 0-53 16,0 0 88-16,0 0-63 15,88 0-45-15,-3 0-21 16,13 0-6-16,34 0-186 16,-27 0-308-16,-21 0-491 0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36.86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12 2555 0,'0'0'370'16,"0"0"-258"-16,0 0-94 16,0 0 31-16,0 0 5 15,267 0-41-15,-150 0-13 16,69 0-63-16,-34-5-212 15,-10-2-543-15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37.27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0 482 1955 0,'0'0'361'16,"0"0"-273"-16,0 0-74 15,0 0 96-15,160-173-12 16,-100 119-79-16,-3-2 7 15,2 0-25-15,-8 5-1 16,-10 7 6-16,-16 15-5 0,-15 13 49 16,-1 13 28-16,-9 3 14 15,0 19 28-15,0 39-47 16,-19 29-20-16,-3 21 4 16,3 12-24-16,1 2 36 15,8 0-56-15,6-14-7 16,4-10 31-16,0-5-37 15,0-14-14-15,0-7-32 16,0-9-99-16,10-15-165 16,9-14-429-16,0-23-1007 0</inkml:trace>
  <inkml:trace contextRef="#ctx0" brushRef="#br0" timeOffset="309">1119 68 1987 0,'0'0'612'0,"0"0"-542"16,0 0-21-16,0 0 136 15,0 173-1-15,0-70-64 16,-17 16-74-16,-5 2 17 15,0 0-20-15,-3-6-7 16,-2-3 7-16,2-8-42 16,-1-6 5-16,4-11-6 0,5-16 8 15,2-9-19-15,3-17 10 16,5-4-76-16,4-15-27 16,3-16-167-16,0-8-302 15,7-2-239-15</inkml:trace>
  <inkml:trace contextRef="#ctx0" brushRef="#br0" timeOffset="662">1787 331 1870 0,'0'0'470'0,"0"0"-396"16,0 0-47-16,0 0 196 16,0 0 3-16,0 0-60 15,0 0-115-15,-94 156-3 16,56-98 32-16,3-7-49 16,10-9-11-16,9-5-13 15,10-11-5-15,6-7 8 16,0-1-10-16,25-9 0 15,19 1 13-15,3-6-13 16,11-4 0-16,1 2 0 16,-2-2 1-16,3 5-13 15,-3 0-43-15,16 4-97 16,40-1-130-16,-11-1 86 0,-14-7-551 0</inkml:trace>
  <inkml:trace contextRef="#ctx0" brushRef="#br0" timeOffset="861">2320 294 530 0,'0'0'1894'16,"0"0"-1601"-16,0 0-184 16,-5 183 78-16,5-71 27 0,0 17-48 15,0 3-115 1,0-5-31-16,12-4-20 0,1-7-12 15,6 19-35-15,-4-30-251 16,-8-20-829-16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59:39.32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1103 305 1547 0,'0'0'281'16,"0"0"-190"-16,0 0 71 15,0 0 91-15,0 0-117 16,0 0-84-16,-120-64-19 16,84 45 7-16,-8 1 11 15,-3 2-24-15,-9 3-12 16,2 6 40-16,0 0-22 16,-2 7-1-16,-2 0 10 15,4 0-31-15,-5 0 23 16,8 0-21-16,1 11-7 0,2 1 20 15,11-1-26 1,5 3-8-16,6-9 7 0,11 3 2 16,8-7-7-16,4 4-3 15,3-5-82-15,0 0-73 16,0 0-149-16,10 0-36 16,0 0-179-16,-1-6-853 0</inkml:trace>
  <inkml:trace contextRef="#ctx0" brushRef="#br0" timeOffset="407">320 0 1385 0,'0'0'346'0,"0"0"-156"15,0 0 36-15,0 0 34 16,0 0-35-16,0 0-104 15,0 0-42-15,-121 17 1 16,88 14-8-16,-3 3 18 0,2 9-63 16,6 0 9-1,2-2 0-15,8-8-23 0,7 2 7 16,3-9-19-16,8-3-1 16,0 0 15-16,0 1-15 15,27-2-17-15,53 14-20 16,-8-8-212-16,-2 0-481 0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1:37.09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51 50 1313 0,'0'0'291'15,"0"0"-157"-15,0 0-58 16,0 0 132-16,0 0 29 16,0 0-110-16,-51 0-23 15,51 0 0-15,0 0-1 16,0 0-3-16,0 0-39 16,0 0-3-16,0 0 1 15,0 0-29-15,0 0 32 16,0 0-33-16,7 0-2 15,19 0 36-15,4 3-41 0,5-1-2 16,3-2 7-16,2 4-15 16,3-4 25-16,4 0-37 15,5 0 1-15,-1 0 22 16,7 0-23-16,-3 0 0 16,0 0-1-16,-5 0 8 15,1 0 0-15,-4 0-7 16,-3 0 0-16,4 0 8 15,-4 0-8-15,3 0-1 16,4 0 1-16,-1 0 0 16,6 5 17-16,5-2-17 15,9-3 0-15,-1 0 23 16,4 0-23-16,1 0-1 16,-1 0 0-16,-7 0 1 15,-5 0 10-15,1 0-10 0,-8 0 0 16,0 0 4-16,2 0-4 15,2 0-1-15,1 0 1 16,2 0 0-16,1 0 10 16,4 0-10-16,0 0 0 15,0 0 5-15,-1 0-5 16,4 0 0-16,-7 0-1 16,1 0 1-16,-2 0 7 15,-2 0-7-15,-5 0 0 16,9-3 3-16,-6 3-3 0,6-5-1 15,-2 1 0 1,1-1 1-16,1-2 13 0,-6 0-13 16,3 0-3-16,-3 0 3 15,-1 4 0-15,-2 3 6 16,0 0-6-16,2 0 0 16,-2 0 4-16,9 0-4 15,-2 0 0-15,1 0-1 16,4 0 2-16,-8 0 1 15,4 0-2-15,-8 0 0 16,5 0 3-16,-4 0-3 16,-1 0-1-16,5 0 1 15,-2 0 0-15,6 0 12 16,6 3-12-16,1-3 0 16,6 0-2-16,-3 0 2 0,-1 0 0 15,-6 0-1-15,0 0 1 16,0 0 2-16,-5 0-2 15,2 0 0-15,-4 0-2 16,-5 0 3-16,-3 0-1 16,-1 0 0-16,1 0 0 15,5 0 18-15,-2 0-18 16,0 0 0-16,-1 0 20 16,-3 0-20-16,-6 0-5 15,-5 0 5-15,-2 0 0 16,-1 0 12-16,5 0-12 15,-4 0 0-15,-2 0 16 16,-1 0-16-16,-2 0 0 0,2 0 0 16,2 0 0-16,1 0 21 15,5 0-20-15,2 0 0 16,-3 0 25-16,3 3-25 16,0 4 0-16,3-1-1 15,7-1 1-15,5 2 30 16,-5-2-31-16,4-1 0 15,-6 1 5-15,2 3-5 16,-3-6 1-16,0 5-1 16,1-3 0-16,-1-1 23 15,-7 0-23-15,-12 1-3 16,-6-2-11-16,-11 2 14 16,-8-4-37-16,-7 3-37 0,0-3-73 15,-7 0-349-15,-15 0-908 0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1:58.32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0 938 1711 0,'0'0'238'15,"0"0"-170"-15,0 0 2 0,0 0 82 16,0 0-6 0,0 0-91-16,122-120-45 0,-80 80 37 15,5 4-28-15,-3 6-4 16,0 4 34-16,-7 13 3 16,-5 13 3-16,2 0-22 15,-5 16 12-15,0 34 44 16,-4 17-46-16,-3 17-17 15,-10 11 20-15,-5 3-25 16,-4-2-1-16,-3-9-20 16,0-7 0-16,0-16 15 15,0-10-15-15,0-18 0 16,0-13 9-16,0-10-8 16,-7-13 12-16,-1 0 32 15,1-27-24-15,0-21 21 0,4-25-42 16,3-15 0-1,0-11 0-15,14-2 1 0,19 2 0 16,3 14 1-16,11 16-2 16,4 16 21-16,5 18-12 15,5 15-9-15,-2 20 15 16,3 0-6-16,-4 25 24 16,1 31-9-16,-5 14 3 15,-10 12 19-15,-8 6-40 16,-11 4 14-16,-10-2-11 15,-11-8-9-15,-4-8 24 0,0-8-24 16,0-10 0 0,0-12 10-16,0-9-10 0,0-10-1 15,6-10-8-15,10-11-38 16,12-4-9-16,35-4-67 16,0-31-239-16,-6-5-486 0</inkml:trace>
  <inkml:trace contextRef="#ctx0" brushRef="#br0" timeOffset="453">2374 0 1709 0,'0'0'527'0,"0"0"-275"0,0 0 57 16,0 0-52-1,0 0-116-15,0 0-33 0,0 0-80 16,-47 69 1-16,38 10 31 16,3 14-30-16,-1 8 1 15,0-3-16-15,2-3-7 16,5-6 14-16,0-12-22 15,0-10-1-15,0-8-49 16,0-10-56-16,0 12-129 16,9-20-444-16,-3-3-411 0</inkml:trace>
  <inkml:trace contextRef="#ctx0" brushRef="#br0" timeOffset="667">2264 1438 2309 0,'0'0'719'16,"0"0"-548"-16,0 0-26 16,0 0 95-16,0 0-99 15,0 0-128-15,0 0-13 16,26 0-130-16,-8 0-242 15,-11 0-2305-15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2:08.50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401 396 1219 0,'0'0'483'0,"0"0"-388"15,0 0 94-15,0 0 36 16,-3-203-55-16,28 157-39 0,7 3-69 16,2 7-2-1,1 3 1-15,3 10-39 16,2 14-1-16,-4 9-3 0,4 2-17 16,-4 41 44-16,1 20-12 15,-8 15-12-15,-7 12 30 16,-10 5-50-16,-12 6 6 15,0 0-6-15,-41 2 5 16,-13-5 9-16,-12-3-15 16,-12-8 0-16,-5-10 8 15,-5-12 1-15,5-8-9 16,6-18 16-16,7-13-5 16,13-12 35-16,9-12-46 0,11-2 14 15,15 0 44 1,12-6-43-16,10-21-5 0,0-1 1 15,29-7-10-15,18 5 10 16,12 6-11-16,6 7-3 16,1 14-6-16,-4 3 9 15,-8 3-8-15,-6 26 2 16,-8 7 6-16,-4 1 43 16,-6 3-43-16,-1-8 0 15,-4-2 10-15,-3-9-10 16,7-3-9-16,5-1-57 15,20-14-193-15,-3-3-323 16,-7 0-502-16</inkml:trace>
  <inkml:trace contextRef="#ctx0" brushRef="#br0" timeOffset="357">1549 833 1886 0,'0'0'538'0,"0"0"-312"15,0 0-2-15,0 0-21 16,0 0-119-16,0 0-48 15,0 0 17-15,54 16-44 16,-13 10 12-16,3 6-10 0,0 2-10 16,7 5 20-16,-4-2-21 15,4 1 0-15,0-1 6 16,-4-7-6-16,-6-1-23 16,-13-6-28-16,-2-2-43 15,-8-10-65-15,1 1-215 16,-4 0-228-16,-5-12 112 0</inkml:trace>
  <inkml:trace contextRef="#ctx0" brushRef="#br0" timeOffset="572">2140 777 1475 0,'0'0'396'0,"0"0"-48"15,0 0-47-15,0 0-55 16,0 0-88-16,0 0-7 16,0 0-77-16,-241 161-52 15,169-89 20-15,2 3-42 16,8 4-6-16,11 16-105 16,22-19-213-16,11-20-506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19.76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47 6 2083 0,'0'0'535'16,"0"0"-497"-16,0 0-8 15,0 0 49-15,249 0 3 16,-141 0-67-16,12 0-15 15,5 0-54-15,9 28-190 16,-31 3-264-16,-41-1-740 0</inkml:trace>
  <inkml:trace contextRef="#ctx0" brushRef="#br0" timeOffset="179">0 583 2347 0,'0'0'551'0,"0"0"-495"16,0 0-29-16,0 0 30 15,233 51-14-15,-106-37-43 16,89 7-46-16,-26-2-413 16,-19-8-361-16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2:48.54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384 822 1572 0,'0'0'302'0,"0"0"-173"15,0 0 81-15,0 0 23 0,0 0-77 16,0 0-22-16,0 0-66 16,-51 0 7-1,51 0 1-15,0 0-26 0,0 0 20 16,0-15-69-16,4-4 5 16,18-8 17-16,6 4-17 15,6 1-6-15,-2 1 0 16,5 8 1-16,-8 6-18 15,0 7 17-15,-4 0-9 16,-3 13 2-16,0 29 5 16,-6 21 2-16,-3 14-1 15,-4 5 1-15,-3 5 4 16,-2-1-4-16,-1-14 0 0,0-16-7 16,3-14 7-1,-6-15 0-15,0-17 0 0,0-10 1 16,0 0 23-16,0-39-24 15,0-18-1-15,-9-15 1 16,9-13 0-16,0-7 8 16,0 7-8-16,15 5 0 15,17 19-2-15,6 18 2 16,2 20-16-16,-1 20 16 16,2 3-4-16,-1 24 3 15,-8 24 2-15,-3 14-1 16,-10 11 19-16,-4 2-13 15,-5-1-6-15,2-5 0 16,-5-6 8-16,0-9-25 16,4-16-26-16,15-11-168 0,-4-11-285 15,0-16-278-15</inkml:trace>
  <inkml:trace contextRef="#ctx0" brushRef="#br0" timeOffset="192">1475 938 1553 0,'0'0'480'0,"0"0"-377"16,0 0 79-16,0 0-36 15,0 0-91-15,243 16-55 0,-133-16-231 16,-5 0-471-16</inkml:trace>
  <inkml:trace contextRef="#ctx0" brushRef="#br0" timeOffset="524">2312 1034 1728 0,'0'0'397'0,"0"0"-242"16,0 0-121-16,0 0 41 16,0 0-1-16,0 0-60 0,169-224-13 15,-137 152 13-15,-6-5-13 16,-4 2 29-16,-11 10 12 16,-7 13 59-16,-4 13 81 15,0 22-73-15,0 17 18 16,0 0-28-16,0 36-63 15,0 33 14-15,0 16-40 16,-4 14-10-16,4 6 18 16,0-4-18-16,0-9 0 15,0-10-56-15,14-9-85 16,11-14-128-16,-6-20-397 16,0-20-539-16</inkml:trace>
  <inkml:trace contextRef="#ctx0" brushRef="#br0" timeOffset="787">2867 236 2016 0,'0'0'510'15,"0"0"-400"-15,0 0-39 16,0 0 158-16,0 0-26 15,150 167-125-15,-92-80-27 16,-7 7 2-16,-4 8-24 16,-10 5 18-16,-18 8-25 15,-16 3-16-15,-3 4-6 0,-37 2-4 16,-24-2-85-16,-56 22-107 16,14-30-396-16,8-24-390 0</inkml:trace>
  <inkml:trace contextRef="#ctx0" brushRef="#br0" timeOffset="1524">807 9 1169 0,'0'0'360'0,"0"0"-167"0,0 0-44 15,0 0 20-15,-237-20 39 16,164 44-19-16,1 31-85 16,-5 21 3-16,0 25 26 15,7 21-20-15,-2 42-15 16,14 35-34-16,14-10-12 15,19-19 23-15,25-25-52 16,0-30-8-16,10 8-9 16,30 6-5-16,15-20-2 15,17-22-19-15,13-13-83 16,60-16-101-16,-16-15-382 16,-9-18-278-16</inkml:trace>
  <inkml:trace contextRef="#ctx0" brushRef="#br0" timeOffset="2287">3800 163 1493 0,'0'0'340'0,"0"0"-103"15,0 0 5-15,0 0 34 16,0 0 8-16,0 0-130 15,0 0-83-15,-50 105 13 16,31-25-24-16,-3 6-21 16,3 8-3-16,6-6-24 15,4-6 10-15,6-6-22 16,3-7-9-16,0 12-83 0,0-15-293 16,3-13-524-16</inkml:trace>
  <inkml:trace contextRef="#ctx0" brushRef="#br0" timeOffset="2501">3662 1830 2442 0,'0'0'647'0,"0"0"-538"16,0 0 41-16,0 0-8 16,0 0-91-16,0 0-51 0,0 0-233 15,40-88-1006-15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07.57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124 262 1343 0,'0'0'295'0,"0"0"-131"16,0 190 25-16,0-87 58 15,0 6-65-15,0 1-47 16,0-1-25-16,0-8-41 15,0-10-8-15,0-9-19 16,0-15-24-16,0-12 25 16,0-12-43-16,0-13 0 15,0-11 9-15,0-9-9 16,0-10-102-16,0-10-139 0,0-25-292 16,0-12-294-16</inkml:trace>
  <inkml:trace contextRef="#ctx0" brushRef="#br0" timeOffset="312">0 214 1337 0,'0'0'360'0,"0"0"-92"16,0 0 18-16,0 0-29 16,0 0-13-16,0 0-135 15,80-185-48-15,-33 169 13 16,16 3-43-16,13 13 8 0,12 0-14 15,3 9-8-15,-1 28 14 16,-9 8-25-16,-15 10-6 16,-19 10 21-16,-25 3-20 15,-22 7 0-15,0 1 6 16,-56 2-7-16,-20-6 32 16,-22-6-32-16,-8-17 0 15,4-12 31-15,11-14-17 16,18-18-7-16,22-5-7 15,26 0-22-15,25-22-67 16,39-11-387-16,17 1-529 0</inkml:trace>
  <inkml:trace contextRef="#ctx0" brushRef="#br0" timeOffset="632">1710 29 2148 0,'0'0'492'0,"0"0"-391"15,0 0-17-15,0 0 103 16,-216 145-36-16,158-17-96 15,-1 55 8-15,5 61-22 16,10 9 2-16,18-37 15 0,20-62-43 16,6-60-9-16,0-17-6 15,18-3 0 1,18 6-10-16,11-8-43 0,48-30-84 16,-11-19-205-16,-8-23-538 0</inkml:trace>
  <inkml:trace contextRef="#ctx0" brushRef="#br0" timeOffset="1116">2358 892 2324 0,'0'0'350'16,"0"0"-159"-1,0 0-139-15,0 0 112 0,0 0 42 16,-208-43-109-16,157 43-57 16,4 27-22-16,8 16-12 15,2 5 33-15,15 6-39 16,11 5 0-16,11-3-9 16,0-8 9-16,26-3-19 15,13-11-31-15,17-18-35 16,4-16 16-16,6-6-54 15,4-47-8-15,-4-29-5 16,-12-23-2-16,-7-21-2 0,-10-21 63 16,-15 7 77-16,-8 5 52 15,-9 20 91-15,-2 31 27 16,-3 26 15-16,0 27-44 16,0 24-19-16,0 7-31 15,0 33-52-15,0 37 22 16,-8 19-26-16,4 25-17 15,4 5 24-15,0 12-42 16,0-11 12-16,0-7-12 16,12-19-10-16,2-15-5 15,1-21-72-15,0-21-54 16,-5-37-94-16,2 0-444 16,-12-13-439-16</inkml:trace>
  <inkml:trace contextRef="#ctx0" brushRef="#br0" timeOffset="1281">2118 457 2429 0,'0'0'372'0,"0"0"-279"16,0 0-50-16,0 0 5 15,0 0-48-15,296 0-16 16,-180 0-302-16,-18-5-366 0</inkml:trace>
  <inkml:trace contextRef="#ctx0" brushRef="#br0" timeOffset="1981">2774 892 2257 0,'0'0'379'16,"0"0"-324"-16,0 0-21 16,0 0 39-16,0 0-13 15,0 0-55-15,189 56-5 16,-116-56-33-16,0-3-8 16,-4-23-3-16,-6-7 20 0,-19-6-9 15,-19-4-4 1,-22-1 36-16,-3 2 2 0,-13 2 31 15,-31 12 62-15,-3 5-2 16,-13 11 34-16,3 12-44 16,-2 0-1-16,8 38 7 15,10 14-44-15,16 13-11 16,22 12-14-16,3-3-19 16,18 1 9-16,30-10-9 15,17-14-46-15,12-21-4 16,2-20-62-16,6-10-26 15,-3-10 14-15,-7-36-7 16,-6-13 44-16,-15-6 50 16,-13 2 22-16,-12 10 15 15,-11 17 28-15,-11 16 102 0,-4 20 31 16,-3 0-62-16,0 20-14 16,0 26-26-16,-6 9-17 15,-6 6 7-15,2-6-39 16,-2-12-9-16,5-11-2 15,4-11-8-15,-1-16 8 16,1-5-13-16,3 0-9 16,0-33 22-16,0-18-20 15,0-12 15-15,10-7-3 16,19 2 9-16,5 9-2 16,5 13 2-16,-2 16 0 15,0 24 27-15,-5 6-3 16,0 20 17-16,-1 32 23 15,1 13-28-15,0 12 22 16,2-2-44-16,1-1-5 0,3-7-18 16,-6-15 0-16,1-17-71 15,0-21-117-15,-5-14-348 16,-9 0-281-16</inkml:trace>
  <inkml:trace contextRef="#ctx0" brushRef="#br0" timeOffset="2264">3904 2 2225 0,'0'0'336'0,"0"0"-221"0,0 0-27 15,0 0 129-15,238 204-41 16,-148-122-95-16,1 17-36 15,-3 16 7-15,-8 10-29 16,-15 15 32-16,-9 12-41 16,-24 9-2-16,-25-4-12 15,-7-6-14-15,-32-21 8 16,-19-20-43-16,-5-29-26 16,9-22-46-16,12-29-198 15,13-17-292-15,10-13-317 0</inkml:trace>
  <inkml:trace contextRef="#ctx0" brushRef="#br0" timeOffset="2474">5414 900 2528 0,'0'0'476'16,"0"0"-369"-16,0 0-42 15,0 0 40-15,227-14 8 16,-163 14-95-16,9 0-18 16,1 14-19-16,9 17-161 15,-17 3-290-15,-26-6-370 0</inkml:trace>
  <inkml:trace contextRef="#ctx0" brushRef="#br0" timeOffset="2632">5475 1542 2555 0,'0'0'595'15,"0"0"-528"-15,0 0-10 16,0 0 55-16,191 39-71 16,-35-39-41-16,-14 0-134 15,-7 0-701-15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26.80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0 922 2397 0,'0'0'307'15,"0"0"-307"-15,0 0 0 0,0 0 85 16,150-201 38-16,-114 128-92 16,-2-8-23-16,-2-1-7 15,-7 0 40-15,-6 10 51 16,-4 13-33-16,-8 18-1 16,-7 19 46-16,0 20-16 15,0 2-19-15,0 42-35 16,0 29-2-16,0 28 31 15,0 13-41-15,0 5-7 16,3-2 15-16,4-6-29 16,5-14-1-16,-2-13-52 15,5-16-76-15,4-17-74 16,-1-19-565-16,-8-21-861 0</inkml:trace>
  <inkml:trace contextRef="#ctx0" brushRef="#br0" timeOffset="243">598 0 2524 0,'0'0'279'0,"0"0"-176"15,0 0 111-15,219 127-10 16,-138-47-40-16,-5 13-80 0,-7 17-7 15,-15 11 5-15,-16 7-37 16,-28 6-19 0,-10-3-26-16,-22 3-12 0,-54 40-63 15,3-39-173-15,-3-20-574 16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11.30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2240 698 1603 0,'0'0'385'0,"0"0"-212"15,0 0-43-15,0 0 51 16,0 0-10-16,0 0 20 16,6 198-100-16,10-85-43 15,-6 12 44-15,-2-1-45 16,-4-5-13-16,-4-12-7 15,3-15-27-15,-3-16 25 16,0-24-25-16,0-16 0 16,0-14 17-16,0-15-16 0,0-7 9 15,0-10-4 1,0-38-6-16,-10-29-11 0,-2-23-11 16,-10-53-13-16,3 2 34 15,3-8-42-15,0 0 14 16,4 36 28-16,12-9 1 15,0 31 0-15,0 22 0 16,22 23 2-16,19 20 43 16,13 17-32-16,9 15-5 15,13 4 10-15,8 0-17 16,4 28 7-16,-8 16-8 16,-11 5 0-16,-18 7 12 15,-17 7-6-15,-24 5-2 0,-10 4 13 16,-25 0-16-1,-38-2 26-15,-23-2-27 0,-9-5 6 16,0-14-6-16,11-16 0 16,18-14-21-16,25-15-9 15,41-4-84-15,9-20-212 16,30-9-621-16</inkml:trace>
  <inkml:trace contextRef="#ctx0" brushRef="#br0" timeOffset="781">3934 191 1461 0,'0'0'297'0,"0"0"-196"15,0 0-38-15,0 0 120 16,0 0-19-16,0 0-60 16,-186 95-42-16,139-29 36 15,-7 19 85-15,0 19-48 16,-6 18-37-16,3 36 26 0,10-10-34 15,9 6-12 1,13 0-24-16,22-29-18 0,3 9 10 16,3-16-29-16,34-13-16 15,11-15 27-15,9-18-28 16,9-9-38-16,3-12-41 16,30-4-69-16,-23-15-345 15,-14-16-316-15</inkml:trace>
  <inkml:trace contextRef="#ctx0" brushRef="#br0" timeOffset="2117">4562 1093 1558 0,'0'0'380'16,"0"0"-220"-16,0 0-66 16,0 0 168-16,0 0-3 15,0 0-102-15,0 0-62 16,-76-154-18-16,35 154 29 16,-10 0-33-16,-3 30-35 15,-5 19 20-15,5 16-37 0,7 7 3 16,13 0-1-16,12 1-22 15,15-6 17-15,7-6-18 16,0-9-22-16,34-6 11 16,8-16-69-16,5-13-28 15,9-17-6-15,-2 0-83 16,0-47 22-16,-6-25-33 16,-4-22 34-16,-7-48 69 15,-15-42 31-15,-12 9 68 16,-6 21 6-16,-4 34 82 15,0 48 123-15,0 9-11 16,0 11-4-16,0 32 21 16,0 20-81-16,0 20-67 0,0 51-19 15,0 28 1-15,0 27-5 16,0 11-33-16,0 7-1 16,11-3 8-16,5-3-14 15,4-6-1-15,2-18-1 16,5-11-51-16,2-29-9 15,3-18-34-15,8-30 17 16,1-26 18-16,6 0-77 16,4-46 2-16,7-19 53 15,4-17 2-15,4-4 29 0,-8 5 12 16,-3-1 40 0,-19 12 12-16,-11 8 56 0,-21 13 14 15,-4 10 35-15,0 6-1 16,-26 14 7-16,-13 5-38 15,-13 14-22-15,-2 0 18 16,0 7-42-16,6 22-2 16,11 14-8-16,12 5-29 15,15 10 20-15,10 7-20 16,0 0-8-16,10 4 7 16,27-6-47-16,10-7-26 15,8-14-37-15,11-13-70 16,6-21 98-16,4-8-69 15,9-31-2-15,-12-28 75 16,-4-10-10-16,-18-4 61 0,-11 9 28 16,-14 14 81-1,-13 13 92-15,-8 23 4 0,-5 14-29 16,0 0-31-16,0 14-56 16,0 30-12-16,0 5-7 15,-12 5-33-15,2-3 9 16,2-6-18-16,1-11-32 15,0-10 11-15,4-15-39 16,-2-9 21-16,5 0 14 16,0-37-26-16,0-17 38 15,0-9-17-15,18-6 30 16,8 3 5-16,3 14-4 16,4 18 14-16,0 22 23 0,0 12-8 15,-7 10 52 1,-4 38-9-16,-5 18-16 0,-6 13 17 15,0-3-52-15,0-1-7 16,5-13-11-16,1-9-4 16,8-21 0-16,31-22-71 15,-9-10-138-15,-8 0-507 0</inkml:trace>
  <inkml:trace contextRef="#ctx0" brushRef="#br0" timeOffset="2638">4278 716 1984 0,'0'0'601'0,"0"0"-513"0,0 0-2 15,0 0 62 1,252-13-145-16,-126 4-3 0,-9-1-810 16</inkml:trace>
  <inkml:trace contextRef="#ctx0" brushRef="#br0" timeOffset="4279">6688 316 1687 0,'0'0'523'16,"0"0"-413"-16,0 0-36 16,0 0 156-16,-4 235-18 0,4-53-90 15,0 47-22-15,0-12-31 16,0-43-13-16,0-56-8 15,0-36-33-15,-8-1 18 16,-2 9-18-16,0-5-15 16,1-20 21-16,2-18-21 15,4-15-1-15,3-16 1 16,0-12-66-16,0-4-72 16,0-13-332-16,0-15-536 0</inkml:trace>
  <inkml:trace contextRef="#ctx0" brushRef="#br0" timeOffset="5654">7719 955 1624 0,'0'0'339'0,"0"0"-181"0,0 0-96 16,0 0 129-16,0 0 35 15,0 0-91-15,-218-47-59 16,174 47-7-16,4 31 6 16,4 15-2-16,9 7-36 15,14 9-5-15,4 7-11 16,9-1-21-16,0-1 19 15,5-9-19-15,21-5 0 0,12-16-12 16,10-16-12 0,11-16-23-16,14-5-11 0,8-26-82 15,5-35-5-15,9-18-26 16,5-15-25-16,-2-14-16 16,-4-13 12-16,-7-9 78 15,-9-3 98-15,-21 9 24 16,-20 12 73-16,-18 24 84 15,-19 22 12-15,0 24 54 16,-15 18 3-16,-23 24-34 16,-4 0-72-16,-5 29-47 15,-2 34-1-15,1 18-33 16,9 15-27-16,14 12 17 16,3 3-28-16,10 2-1 15,12-2 0-15,0-7-14 16,0-8 7-16,0-17-46 0,0-17-27 15,0-18 6-15,12-22-51 16,2-22 8-16,4 0 6 16,8-40 29-16,2-14 15 15,10-14 15-15,6 4 5 16,-4 5 46-16,-1 17-14 16,-5 11 15-16,-9 25 28 15,-6 6 54-15,-12 16 36 16,-4 26-45-16,-3 16-19 15,0-4 9-15,0 2-44 16,7-7-13-16,11-12-6 16,11-14-7-16,8-21-68 15,4-2-44-15,3-20 45 16,3-24-81-16,-4-17-12 0,-3 3 96 16,-11 5 55-1,-7 10 16-15,-10 17 81 0,-9 17 66 16,-3 9 8-16,0 2-31 15,0 38-51-15,0 11 6 16,0 7-24-16,0 1-28 16,10 0 3-16,27-14-30 15,7-8-2-15,4-15-5 16,2-18-55-16,-6-4-17 16,-8-20-16-16,-14-25 16 15,-14-15 70-15,-8-13 9 16,-3 1 0-16,-38 3 51 15,-6 11 4-15,0 12 52 0,6 16-1 16,12 14-46 0,11 10 0-16,18 6-41 0,0 0-13 15,15 0-12-15,32 13 2 16,7 6-56-16,9 1-34 16,1 7-6-16,-1 2 34 15,-4 9-10-15,-8 12 27 16,-16 9 49-16,-9 0 0 15,-11 1 9-15,-15-11-9 16,0-11 1-16,0-10 21 16,0-19-13-16,0-9 2 15,0 0 30-15,0-23-41 0,0-15-4 16,0-10 4 0,0-7-9-16,7 2 3 0,23 0 6 15,2 11 0-15,5 12 3 16,2 11 10-16,2 16 17 15,0 3 34-15,-9 22 63 16,2 28-9-16,-9 9-41 16,-8 10-13-16,-2 0 6 15,-5-3-44-15,2-13-14 16,-2-11-12-16,2-13-62 16,-9-12-121-16,1-14-497 15,-4-3-1448-15</inkml:trace>
  <inkml:trace contextRef="#ctx0" brushRef="#br0" timeOffset="5822">9145 1960 2342 0,'0'0'562'15,"0"0"-469"-15,0 0-75 16,0 0-17-16,0 0-1 15,0 0-561-15,0 0-1329 0</inkml:trace>
  <inkml:trace contextRef="#ctx0" brushRef="#br0" timeOffset="6114">10600 469 2039 0,'0'0'506'16,"0"0"-454"-16,0 0 69 15,0 0 145-15,0 171-102 16,0-76-87-16,0 15-53 15,0-3 28-15,0-2-50 0,0-4-2 16,0-12-2-16,0-13-125 16,0-19-181-16,6-22-328 15,3-18-160-15</inkml:trace>
  <inkml:trace contextRef="#ctx0" brushRef="#br0" timeOffset="6670">10378 1009 1684 0,'0'0'516'16,"0"0"-463"-16,0 0 68 15,0 0 53-15,0 0-64 16,0 0-83-16,228-10-26 16,-162 10 24-16,-6 10 3 15,-13 19 11-15,-8 6 15 0,-9 15 4 16,-8-1 11-16,-8 4-38 15,1-4-30-15,-5-6 6 16,9-11-7-16,6-11-58 16,12-14-75-16,2-7 69 15,9-5-82-15,-4-27-73 16,-4-8 8-16,-8-2 106 16,-1 0 48-16,-9 8 57 15,-9 7 78-15,-4 16 171 16,-6 11 39-16,-3 0-91 15,0 21-56-15,0 22 11 16,0 3-63-16,0 7-28 16,0-4-34-16,22-9-27 0,14-11 0 15,11-10-18-15,12-14-45 16,10-5 12-16,1-8 23 16,-9-31-78-16,-5-10-20 15,-14-6 41-15,-8-6 71 16,-9 9 5-16,-10 8 9 15,-5 9 90-15,-6 19 0 16,-4 16 38-16,0 0-27 16,0 33-52-16,-4 16 26 15,-2 9-29-15,-3 7-16 16,9-11 11-16,0-4-41 16,0-11 0-16,0-14-30 15,12-15-76-15,3-5-176 0,-1-5-606 16</inkml:trace>
  <inkml:trace contextRef="#ctx0" brushRef="#br0" timeOffset="6834">11915 726 2457 0,'0'0'538'0,"0"0"-450"16,0 0-63-16,0 0 79 15,0 0-104-15,0 0-152 16,0 0-592-16,-76-93-743 0</inkml:trace>
  <inkml:trace contextRef="#ctx0" brushRef="#br0" timeOffset="7001">11004 483 2595 0,'0'0'508'16,"0"0"-454"-16,0 0-3 16,0 0-6-16,164-178-45 15,-29 133-59-15,-18 11-438 16,-7 13-663-16</inkml:trace>
  <inkml:trace contextRef="#ctx0" brushRef="#br0" timeOffset="7349">12550 943 2116 0,'0'0'285'16,"0"0"-276"-16,0 0 53 15,0 0 173-15,150-175-117 16,-121 110-67-16,0-5-42 16,-4 5 72-16,-6 10 46 15,-7 9-70-15,-6 20 1 0,-2 19 28 16,-4 7-7-16,0 24-4 16,0 34-20-16,0 21-5 15,0 12 23-15,0 8-37 16,-4 0-19-16,4-3-17 15,0-14-2-15,0-15-22 16,0-11-88-16,0-18-73 16,4-17-199-16,6-14-604 0</inkml:trace>
  <inkml:trace contextRef="#ctx0" brushRef="#br0" timeOffset="7604">12925 175 1224 0,'0'0'1572'0,"0"0"-1375"16,0 0-62-16,0 0 77 16,0 0-12-16,234 177-50 15,-172-102-96-15,-8 14-2 16,-1 9 11-16,-18 11-40 15,-16 3 1-15,-16 5-24 16,-3 4-87-16,-44 36-74 16,-13-25-166-16,-9-23-912 0</inkml:trace>
  <inkml:trace contextRef="#ctx0" brushRef="#br0" timeOffset="12117">14249 490 360 0,'0'0'1729'15,"0"0"-1437"-15,0 0-186 16,0 0-8-16,0 0 42 16,0 0-15-16,-3 82-29 15,13 6-33-15,-1 25 16 16,-9 14-33-16,0 11-4 15,0-4-9-15,0-6-22 16,-5-20 10-16,1-22-21 16,4-24 0-16,0-24 6 0,0-24-6 15,0-14-1-15,0-10 1 16,0-45 0-16,0-30 6 16,-3-20-6-16,-4-23 0 15,-8-16-2-15,1-6 2 16,2 1-19-16,9 7 18 15,3 22 1-15,7 14 14 16,30 28-14-16,14 18 0 16,11 20 5-16,3 14-4 15,4 21-1-15,0 5 0 16,-3 0 0-16,-7 36 1 16,-11 9-1-16,-16 11 0 0,-17 9 11 15,-15 8-2 1,-8 6 0-16,-46-1-9 0,-16-2 0 15,-6-12 15-15,3-6-15 16,11-16-17-16,18-19 10 16,19-11-38-16,25-12-104 15,15-9-351-15,17-17-315 0</inkml:trace>
  <inkml:trace contextRef="#ctx0" brushRef="#br0" timeOffset="12388">15511 0 1996 0,'0'0'337'0,"0"0"-187"0,0 0-108 15,0 0 147-15,-150 276 12 16,92-80-72-16,11 58-33 15,10 9-44-15,23-46-11 16,14-63 4-16,0-62-38 16,3-21 1-16,30 1-8 15,10 1-14-15,17-8-41 16,38-27-227-16,-15-19-495 16,-9-19-1259-16</inkml:trace>
  <inkml:trace contextRef="#ctx0" brushRef="#br0" timeOffset="13629">16281 824 2186 0,'0'0'345'16,"0"0"-242"-16,0 0 110 16,0 0-4-16,0 0-96 0,-186-10-43 15,142 53-61 1,10 10-1-16,5 6 16 0,19 3-24 16,10-3 1-16,0-4-1 15,13-8-12-15,31-9 1 16,16-10-53-16,9-15-17 15,7-13 6-15,12 0-48 16,3-27-7-16,-1-18 86 16,5-18-35-16,1-16 30 15,-6-9-7-15,-2-14 39 16,-7-7 16-16,-17 2 2 16,-8 5 45-16,-24 13 18 15,-17 14 14-15,-15 19 61 16,0 16-41-16,0 17-8 15,-28 21 6-15,-6 2-38 0,2 30-28 16,-6 31-15-16,10 25-13 16,2 12 13-16,11 10-15 15,5 0 0-15,10 1-5 16,0-11 5-16,0-6-33 16,0-10-15-16,0-12-22 15,0-22 11-15,0-14-39 16,0-18-5-16,0-16 38 15,0 0 21-15,0-33-19 16,0-15-4-16,13-12 3 16,18-3 37-16,4 1-34 15,3 9 21-15,-3 11 33 16,2 18-2-16,-11 17 9 0,-4 7 23 16,-12 34 18-16,2 29 28 15,-6 11-41-15,6 6-13 16,5-8 46-16,9-9-52 15,7-19-9-15,11-16-17 16,0-26-51-16,7-2-42 16,-4-23-53-16,-3-26-19 15,-8-14 77-15,-14 5 62 16,-4 2 43-16,-11 14 52 16,-7 15 50-16,0 21 105 15,0 6-26-15,0 14-108 16,0 30-24-16,0 15-13 0,0 3-8 15,0 6-15 1,26-14-12-16,21-7 0 0,9-18-1 16,5-19-26-16,-2-10-15 15,-12-7-32-15,-18-32-5 16,-14-13 37-16,-15-4 41 16,0-2 11-16,-22 0-10 15,-15 13 25-15,1 11 54 16,-1 12-16-16,12 8-15 15,3 12-6-15,15 2-37 16,7 0-6-16,0 0-12 16,26 0-28-16,18 0 12 15,6 6-29-15,4 13 20 16,2 12 18-16,-14 9 16 16,-4 4-5-16,-13 12 8 0,-13 0 0 15,-5 0 9-15,-4-10-3 16,-3-10 2-16,0-13 2 15,0-13-4-15,0-10 6 16,0 0-6-16,12-27-6 16,1-21 9-16,13-11-9 15,3-11-6-15,8-2-2 16,7 11 8-16,-4 8 18 16,-1 20 2-16,-5 23 12 15,-5 10 76-15,-4 19 20 16,-3 34-2-16,-3 16-22 15,-6 10-27-15,2-4 5 16,1-3-46-16,1-14-28 0,1-14 13 16,8-15-21-16,-1-12-37 15,9-17-88-15,-5 0-252 16,-11-13-651-16</inkml:trace>
  <inkml:trace contextRef="#ctx0" brushRef="#br0" timeOffset="13803">18026 2114 2673 0,'0'0'324'0,"0"0"-233"15,0 0-73-15,0 0-18 0,0 0-323 16,0 0-1412-16</inkml:trace>
  <inkml:trace contextRef="#ctx0" brushRef="#br0" timeOffset="14156">19707 339 1820 0,'0'0'474'16,"0"0"-357"-16,0 0-87 15,0 0 203-15,-22 181 30 16,15-83-126-16,4 13-59 16,3 0-21-16,0 1-25 15,0-7 1-15,0-9-33 16,14-14-66-16,4-17-78 16,1-12-170-16,-1-20-323 15,-7-20-228-15</inkml:trace>
  <inkml:trace contextRef="#ctx0" brushRef="#br0" timeOffset="14724">19442 1004 1475 0,'0'0'547'0,"0"0"-383"16,0 0-15-16,0 0 12 16,0 0 5-16,0 0-72 15,0 0-69-15,240-29 1 16,-164 29-26-16,0 0 0 15,-7 7 19-15,-9 20-8 16,-10 12 25-16,-9 6-5 16,-12 7 3-16,-7 5 17 15,-7-1-45-15,-8-5-6 16,3-4 0-16,5-14-68 0,4-14-76 16,6-15-45-16,10-4-59 15,6-21 0-15,0-21 52 16,-9-7 90-16,-2 0 95 15,-13 6 11-15,-5 11 90 16,-9 9 164-16,-3 14 61 16,0 9-23-16,0 0-140 15,0 35-61-15,0 11 24 16,7 10-44-16,12 0-34 16,6-4-31-16,12-9-6 0,11-14-10 15,6-12-76 1,5-17 9-16,-5 0 0 0,-7-20-11 15,-3-23 16-15,-11-10 32 16,0-5 40-16,-12-4 9 16,1 2 25-16,-7 14 46 15,-8 10 23-15,-4 19 13 16,-3 15-2-16,0 2-31 16,0 23-42-16,0 26 19 15,0 9-22-15,0 8-17 16,0-3 12-16,0-4-26 15,0-14-7-15,0-9-5 16,0-13-55-16,15-19-53 16,4-4-266-16,-4 0-478 0</inkml:trace>
  <inkml:trace contextRef="#ctx0" brushRef="#br0" timeOffset="14884">20998 777 2538 0,'0'0'370'0,"0"0"-262"15,0 0-81-15,0 0-27 16,0 0-80-16,0 0-714 0</inkml:trace>
  <inkml:trace contextRef="#ctx0" brushRef="#br0" timeOffset="15056">20083 551 2633 0,'0'0'274'0,"0"0"-268"15,0 0-6-15,262-156 0 16,-130 109-149-16,-12 4-658 0</inkml:trace>
  <inkml:trace contextRef="#ctx0" brushRef="#br0" timeOffset="17472">1675 3256 2235 0,'0'0'365'0,"0"0"-277"16,0 0-42-16,0 0 156 15,22 243-53-15,-15-130-83 16,4 13-13-16,-1-1-39 15,6-5-13-15,1-10 10 16,1-19-10-16,-3-21-2 16,-4-21-10-16,-3-23-3 15,-8-13 14-15,0-13-22 0,0-3 2 16,0-38 19-16,-19-17-62 16,-3-21 24-16,-3-22 16 15,0-14 9-15,-6-15 5 16,-1-10 3-16,7 3 0 15,3 9-1-15,12 22 14 16,10 24-5-16,0 27 8 16,39 22-9-16,20 17 21 15,20 16-20-15,13 0 12 16,6 6 18-16,-4 28-31 16,-9 5-1-16,-19 7 6 15,-19 4-6-15,-28 8 27 16,-19 11-27-16,-12 3-15 0,-42 1 9 15,-15-8-54 1,-1-10-45-16,-6-21-123 0,20-22-237 16,16-12-119-16</inkml:trace>
  <inkml:trace contextRef="#ctx0" brushRef="#br0" timeOffset="16752">0 3807 1892 0,'0'0'315'0,"0"0"-244"15,0 0-26-15,0 0 107 16,0 0-35-16,0 0-33 16,271 13-69-16,-176-9-15 15,32 1-44-15,-28 5-262 16,-19-5-539-16</inkml:trace>
  <inkml:trace contextRef="#ctx0" brushRef="#br0" timeOffset="16963">278 3499 1809 0,'0'0'479'0,"0"0"-452"16,0 0 83-16,0 0 58 15,72 253-1-15,-53-145-97 16,-7 3-49-16,-5 1-8 15,-1-4-13-15,10 7-152 16,-3-27-159-16,2-22-536 0</inkml:trace>
  <inkml:trace contextRef="#ctx0" brushRef="#br0" timeOffset="19429">7082 2796 2076 0,'0'0'484'15,"0"0"-350"-15,0 0 35 16,0 0 52-16,0 0-17 16,0 0-89-16,-9 263-35 0,9-106 31 15,5 50-35 1,6-10-11-16,0-23-14 0,-4-23-26 16,3-43-7-16,2 4-18 15,-2-3-81-15,2-12-90 16,-8-30-396-16,-4-25-1492 0</inkml:trace>
  <inkml:trace contextRef="#ctx0" brushRef="#br0" timeOffset="17759">3577 2879 1901 0,'0'0'480'0,"0"0"-373"15,0 0-7-15,-170 168 138 16,104-25 7-16,12 53-119 15,20 45-57-15,24 1-21 16,10-41-23-16,18-64 10 16,14-55-35-16,16-19-24 15,21-1-18-15,66 0-136 16,-11-9-344-16,-11-27-527 0</inkml:trace>
  <inkml:trace contextRef="#ctx0" brushRef="#br0" timeOffset="18811">4780 3731 1862 0,'0'0'555'15,"0"0"-488"-15,0 0 30 16,0 0 164-16,-193-12-73 0,142 45-77 16,7 12-75-1,9 8-5-15,10 3 28 0,9 2-50 16,16-2-8-16,0-6-1 15,16-7-10-15,19-14-26 16,12-13-77-16,8-16-30 16,0 0-37-16,-1-36-49 15,-10-21-9-15,-6-18 18 16,-13-13 90-16,-15-20 99 16,-6-6 11-16,-4-1 20 15,0 6 131-15,0 25 102 16,0 24-9-16,0 24-11 15,0 26-23-15,0 10-38 16,0 19-92-16,0 44-22 16,0 16 37-16,0 15-50 0,3 12-4 15,16-5-13-15,3 0-7 16,6-9-2-16,3-6-19 16,-3-14-64-16,5-12-3 15,4-18-85-15,-2-21-17 16,6-21 56-16,0 0-7 15,2-34 47-15,1-18-18 16,4-11-6-16,-1-2 57 16,1-2-1-16,-10 6 40 15,-7 8 21-15,-14 11 46 0,-9 8 114 16,-8 11-7 0,0 9-10-16,-18 12 12 0,-16 2-24 15,-2 2-50-15,-1 30-26 16,5 7-6-16,7 6 14 15,6 8-54-15,12 0-8 16,7 2 15-16,0-3-16 16,7-5 0-16,27-8-46 15,1-13-43-15,13-9-30 16,-1-17 41-16,4 0-115 16,-4-22 75-16,-3-25-12 15,-3-6 37-15,-13-1 31 16,-2 3 62-16,-11 15 34 15,-5 20 90-15,-6 16 9 16,1 0 7-16,-2 19-6 0,4 24-25 16,-4 5-51-16,1-1-34 15,1-5-3-15,-5-8-21 16,3-10-14-16,-3-15 13 16,0-9-48-16,3 0 15 15,4-6-15-15,5-34-7 16,5-10 40-16,10-5-14 15,8-5 15-15,6 8 5 16,3 10 20-16,0 15 16 16,-5 17 36-16,-5 10 28 15,-9 18 46-15,-6 27-35 16,-6 11-39-16,-6 4 16 16,-2 1-51-16,-2-9-10 0,1-6-17 15,3-9-72 1,-4-21-91-16,-3-9-367 0,0-7-493 0</inkml:trace>
  <inkml:trace contextRef="#ctx0" brushRef="#br0" timeOffset="19012">4413 3554 2250 0,'0'0'382'0,"0"0"-296"0,0 0-84 15,0 0 11-15,303-68-13 16,-154 45-146-16,-11 7-721 0</inkml:trace>
  <inkml:trace contextRef="#ctx0" brushRef="#br0" timeOffset="20491">8069 3570 1833 0,'0'0'342'0,"0"0"-247"15,0 0-73-15,0 0 138 16,0 0 24-16,259-9-36 16,-98 2-58-16,60 1-22 15,72 6 9-15,35 0-7 16,0 0 2-16,-6 0-9 16,-25 0-42-16,-4 0-14 15,-9 0 11-15,-29 0-18 16,-50 0 15-16,-53 0-15 15,-42 0 0-15,-18 0-6 0,9 0-3 16,16 0 9-16,10 0 7 16,-11 0-7-16,-6 0 18 15,-15 0-11-15,-7-8-7 16,-5 3 32-16,-2-9-32 16,2 2 6-16,1-5 8 15,-14 4-14-15,-11 4 11 16,-20 5-11-16,-17 1 0 15,-10 3 13-15,-12 0-13 16,0 0-1-16,-16 0 1 16,-12 3-46-16,-16 6-117 15,3 2-468-15,9-11-995 0</inkml:trace>
  <inkml:trace contextRef="#ctx0" brushRef="#br0" timeOffset="20939">12922 2248 1839 0,'0'0'499'0,"0"0"-423"16,0 0 110-16,0 0 48 15,0 0-64-15,0 0-53 16,255 227-59-16,-167-112 5 16,7 16-15-16,3 34 12 15,-10 37 10-15,-27-16-46 0,-27-21-9 16,-34-23 20 0,-4-38-10-16,-40 5 1 0,-15 3-13 15,-5-25-13-15,-2-15-1 16,-4-12-99-16,20-24-161 15,9-16-747-15</inkml:trace>
  <inkml:trace contextRef="#ctx0" brushRef="#br0" timeOffset="21796">14432 2821 1776 0,'0'0'377'0,"0"0"-277"15,0 0 28-15,0 0 80 0,0 226-22 16,7-109-89 0,3 9-45-16,-2-2 11 0,-1-12-43 15,0-21-11-15,-2-19 9 16,-2-23-18-16,1-21 1 15,-4-13-1-15,0-15 0 16,0-7-2-16,0-41-29 16,0-25-34-16,0-26 40 15,0-18-5-15,0-18 23 16,-12-9-1-16,-2-1 8 16,6 14 0-16,8 21 8 15,0 27-5-15,27 26 40 0,20 24-31 16,23 22 3-16,9 11 0 15,9 0-15-15,4 30 27 16,-13 14-26-16,-16 8-1 16,-31 4 27-16,-29 4-14 15,-3 5 12-15,-44-3-15 16,-17 1-9-16,-5-12-2 16,4-7-5-16,14-19-54 15,26-22-55-15,16-3-207 16,6 0-398-16</inkml:trace>
  <inkml:trace contextRef="#ctx0" brushRef="#br0" timeOffset="22060">15900 2536 2039 0,'0'0'297'16,"0"0"-171"-16,-133 248 121 15,85-120 10-15,18 9-94 16,16 11-61-16,14-7-80 16,7-4-13-16,40-14 13 15,23-19-22-15,21-19-45 0,70-22-172 16,-23-24-409-1,-14-22-726-15</inkml:trace>
  <inkml:trace contextRef="#ctx0" brushRef="#br0" timeOffset="22546">17152 3414 2212 0,'0'0'385'0,"0"0"-307"15,0 0-34-15,221-52 162 0,-79 31-80 16,53 1-80-16,48 1 1 16,19 2-23-16,-10 8-9 15,-15 2 1-15,-25 7-15 16,2 0 32-16,-31 0-33 15,-37 0 1-15,-30 0 13 16,-6 0-14-16,26 7 0 16,16-7-1-16,20 0 2 15,-4 0 10-15,-8 0-11 16,-18 0 0-16,-18-7 7 16,-23-6-6-16,-19 3 8 15,-20 1-8-15,-15 2 0 16,-11-1 28-16,-2 2-25 0,-2 1-2 15,-3-3 18 1,-1 2-20-16,6 3 0 0,-5 3-1 16,3 0 3-16,2 0 11 15,-5 0-13-15,-7 0 11 16,-7 0 17-16,-8 0-28 16,-7 0 0-16,0 0-21 15,0-7-135-15,-16-2-454 16,6 2-624-16</inkml:trace>
  <inkml:trace contextRef="#ctx0" brushRef="#br0" timeOffset="22850">22266 2173 2579 0,'0'0'272'0,"0"0"-247"16,0 0 108-16,0 0 74 16,125 249-79-16,-64-127-80 15,5 10 56-15,-3 13-19 0,-6 1-20 16,-13 5 11-1,-15 0-55-15,-10 3-10 0,-16-9-11 16,-3 22-77-16,-32-39-95 16,-12-30-468-16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35.04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 38 2051 0,'0'0'301'16,"0"0"-228"-16,0 0-33 15,0 0 73-15,215-14-4 16,-149 5-44-16,3 2-65 16,-6 0-64-16,-1 7-115 15,-19 0-333-15,-21 14-351 0</inkml:trace>
  <inkml:trace contextRef="#ctx0" brushRef="#br0" timeOffset="178">0 402 2322 0,'0'0'465'0,"0"0"-427"0,0 0-5 16,0 0 14-16,203 47-2 15,-39-47-45-15,-18 0-183 16,-8-3-535-16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37.83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132 501 1575 0,'0'0'253'15,"0"0"-192"-15,0 0-32 16,0 0 18-16,0 0 19 16,130-170-40-16,-89 114-25 15,-8-6 33-15,-4 3 27 16,-4 3 42-16,-6 9 33 15,-9 18 11-15,-3 9 5 16,-7 18-13-16,0 2-68 16,0 16-6-16,0 36-34 15,0 20-4-15,0 17 13 0,0 6-39 16,-10 0-1 0,6-10-11-16,4 18-120 0,0-26-327 15,0-15-552-15</inkml:trace>
  <inkml:trace contextRef="#ctx0" brushRef="#br0" timeOffset="277">0 1220 2114 0,'0'0'471'0,"0"0"-397"0,0 0-10 16,0 0 106-16,0 0-8 15,0 0-96-15,0 0-27 16,252-33-17-16,-173 20-11 16,9 3 17-16,4 1-28 15,2 2-7-15,42 7-23 16,-20 0-249-16,-21 0-583 0</inkml:trace>
  <inkml:trace contextRef="#ctx0" brushRef="#br0" timeOffset="728">409 1764 2074 0,'0'0'478'16,"0"0"-396"-16,0 0 110 16,0 0 25-16,0 0-115 15,0 0-72-15,0 0-30 16,44-96 9-16,24 82-3 16,13 14-6-16,-2 0 0 15,-1 0 20-15,-20 29-19 16,-18 10-1-16,-30 17 18 15,-10 12 4-15,-22 8 40 0,-42 6-56 16,-17-7 1 0,-7-5 18-16,-7-9-24 0,4-11 9 15,5-14-10-15,13-13 1 16,17-16 5-16,21-1-6 16,13-6 0-16,18 0 4 15,4 0-4-15,4 0-18 16,31 0 18-16,13 0 0 15,11 0 7-15,2 0-7 16,5 0 0-16,3 3 14 16,-3 4-14-16,3-4-1 15,1-3 1-15,2 0-67 16,45-19-83-16,-16-25-524 0,-9 2-262 16</inkml:trace>
  <inkml:trace contextRef="#ctx0" brushRef="#br0" timeOffset="1044">1870 1148 2297 0,'0'0'558'15,"0"0"-503"1,0 0 80-16,0 0 21 0,0 0-63 16,0 0-44-16,0 0-27 15,168 29 28-15,-106 0-40 16,-4 8-4-16,1-2 17 16,-1 5-23-16,-6-7-18 15,-10-3-29-15,-1-7-92 16,-4-6-102-16,-1-10-297 15,-8-5-79-15,-9-2-878 0</inkml:trace>
  <inkml:trace contextRef="#ctx0" brushRef="#br0" timeOffset="1231">2356 1010 1888 0,'0'0'676'0,"0"0"-406"16,0 0-46-16,0 0-37 15,0 0-48-15,0 0-74 16,0 0-16-16,-117 194-18 16,73-103-31-16,0-9-6 15,12-3-95-15,10-7-141 16,14-18-524-16,8-29-1490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43.22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80 218 1684 0,'0'0'487'16,"0"0"-387"-16,0 0 36 15,0 0 73-15,0 0-11 16,0 0-109-16,-29-51-56 16,29 31 11-16,0-8-43 15,22 2 7-15,0 0 3 16,7 3-10-16,3 3 9 16,2 7-10-16,6 6 0 15,2 7 12-15,-1 0-12 16,0 12 0-16,-6 22 6 0,-10 11 1 15,-9 16 20-15,-16 9-17 16,0 4-4-16,-19 6 26 16,-28-3-32-16,-7 0 0 15,-9-13 6-15,6-14-5 16,6-10 15-16,3-19-5 16,11-7-1-16,12-7 14 15,6-7-16-15,12 0-8 16,4 0 19-16,3 0-8 15,0 0 4-15,0 0-15 16,22 0 0-16,10 0-6 16,9 13 6-16,6 6 0 15,4 0-1-15,-4 2 2 16,4 2 4-16,-4-9-5 0,-3 0 0 16,0-11-8-16,4 4-31 15,9-7-115 1,-13 0-377-16,-10 0-319 0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43.53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12 2116 0,'0'0'502'0,"0"0"-434"0,0 0 60 15,0 0 65-15,0 0-61 16,0 0-63-16,0 0 7 16,205 3-34-16,-126-3 9 15,16 0-15-15,12 0-24 16,4 0 4-16,11 0-10 15,-10 0-6-15,-3 0 0 16,-10 0-36-16,-15 6-92 16,-11 8-140-16,-22-1-458 15,-18-1-566-15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44.12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108 18 2234 0,'0'0'486'16,"0"0"-415"-16,0 0-57 15,0 0 32-15,0 0 42 16,0 0-41-16,0 0-40 15,198-2 8-15,-115-3-15 16,4 2 0-16,-2-1 10 16,-9 4-4-16,-13 0-5 0,-16 0 0 15,-15 0-1-15,-20 0 13 16,-12 0-1-16,0 0 48 16,-44 0-17-16,-15 0-28 15,-10 0 15-15,-11 0-3 16,-4 4-9-16,4-1 26 15,-1 4-26-15,8 5 8 16,7-5 22-16,12 10-18 16,10-4-1-16,15 3-10 15,7 8 5-15,16-2-1 16,6 7-23-16,0 4 0 16,25 7-2-16,16 0 4 0,6-4-2 15,10 2 0-15,6-1 1 16,6 3-3-16,-4-5 2 15,1 5 0-15,-7-1-6 16,-12-4 6-16,-15 2 0 16,-20 3 0-16,-12 2 1 15,0 1 16-15,-47 3-16 16,-16 3-1-16,-6-12 10 16,-4-2-10-16,4-12 7 15,6-7-7-15,12-11-28 16,7-5 7-16,22 0-81 15,22-50-85-15,22-9-440 16,22-4-872-16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44.42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0 400 2549 0,'0'0'490'0,"0"0"-489"16,0 0 7-16,0 0 102 15,186-66-23-15,-117 56-22 0,1 6-65 16,6 4 0-16,-3 0 10 15,-1 0-9-15,-2 0-2 16,-4 0-14-16,-4 4-45 16,-4-4-60-16,-3 0-234 15,-16-4-292-15,-17-9-94 0</inkml:trace>
  <inkml:trace contextRef="#ctx0" brushRef="#br0" timeOffset="171">507 0 2322 0,'0'0'523'16,"0"0"-419"-16,0 0 100 0,0 0-14 15,0 225-54-15,0-132-73 16,4 2-34-16,-1 3-29 16,0-3-6-16,6 23-65 15,-6-19-228-15,-3-24-884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16.85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0 638 1237 0,'0'0'854'0,"0"0"-744"15,0 0-58-15,51 171 89 16,-40-58 56-16,-7 17-39 0,-1 11-77 16,-3 4-42-16,0-5 4 15,0-15-37-15,0-24 16 16,0-22-10-16,0-28-10 15,0-25-4-15,0-26 2 16,0 0-1-16,0-53 0 16,0-26-47-16,0-27 13 15,4-17 6-15,2-19-11 16,6-8 34-16,-5-8-24 16,1 1 30-16,6 5 0 15,5 21 0-15,13 29-1 16,15 37 1-16,16 34 0 15,13 31 16-15,12 8 2 0,3 38-9 16,-6 16 22 0,-21 7-29-16,-24 10 2 0,-29 0 2 15,-11 0-4-15,-39-1 20 16,-34-6-22-16,-15-6-21 16,-7-10-19-16,4-13-123 15,6-31-118-15,28-12-240 16,20 0-580-16</inkml:trace>
  <inkml:trace contextRef="#ctx0" brushRef="#br0" timeOffset="246">1385 150 2070 0,'0'0'287'0,"0"0"-243"0,0 0 44 16,-186 255 177-16,107-57-40 16,13 39-83-16,25 11-58 15,34-44-3-15,7-56-63 16,19-50-18-16,20-14 6 16,20 3-6-16,20-3-77 15,53 9-92-15,-18-34-418 16,-16-27-627-16</inkml:trace>
  <inkml:trace contextRef="#ctx0" brushRef="#br0" timeOffset="628">2006 1841 1807 0,'0'0'495'0,"0"0"-478"16,0 0-1-16,0 0 160 16,0 0-36-16,113-226-74 15,-59 123-60-15,0-15 3 16,2-10 1-16,-5-10-9 16,-4-10-1-16,-3 4 8 0,-5 6-7 15,-2 23 47 1,-8 30-2-16,0 26 9 0,-4 29 26 15,-3 23-36-15,4 7 1 16,4 37 20-16,2 42-6 16,2 26 23-16,-5 22-34 15,-4 18-18-15,4-1 25 16,3 1-50-16,5-10-5 16,4-11-1-16,-6-20-52 15,-1-12-47-15,-15-13-169 16,-9-25-457-16,-10-26-766 0</inkml:trace>
  <inkml:trace contextRef="#ctx0" brushRef="#br0" timeOffset="821">2265 1137 2367 0,'0'0'482'0,"0"0"-467"15,0 0 58-15,0 0 75 16,218 4-70-16,-134-4-77 16,11 0-1-16,47 9-142 15,-25 1-399-15,-16 0-457 0</inkml:trace>
  <inkml:trace contextRef="#ctx0" brushRef="#br0" timeOffset="1221">3919 1653 2060 0,'0'0'511'0,"0"0"-465"15,0 0 34-15,-153-194 95 16,106 109-82-16,6-10-54 15,6-14-27-15,4-6-11 16,18-13 15-16,4-2-16 16,9-8 0-16,0 9-4 0,31 10 4 15,13 28-9-15,13 28 7 16,16 33 4-16,12 18 2 16,6 12-4-16,7 36 0 15,0 33 30-15,-6 27-14 16,-16 18 8-16,-14 17 18 15,-14 11-10-15,-23 1 43 16,-18 2-41-16,-7-8-10 16,0-14 15-16,-7-15-32 15,-12-20-7-15,6-20-36 16,8-27-66-16,5-31-77 16,18-10-470-16,16 0-227 0</inkml:trace>
  <inkml:trace contextRef="#ctx0" brushRef="#br0" timeOffset="1860">5079 586 1852 0,'0'0'466'15,"0"0"-388"-15,0 174 152 16,-4-89 30-16,4 11-107 15,0-2-43-15,0 5-81 16,7-5-29-16,19-13 24 16,2-13-24-16,3-16 0 15,-9-18-16-15,-12-19-47 16,-3-15 30-16,-2-10-9 0,-5-41-56 16,0-25 42-16,0-18 0 15,0-19 23 1,0-15 5-16,0-9 28 0,-5-5-2 15,-2 4 2-15,3 21 0 16,4 21 28-16,0 38 10 16,33 28-7-16,14 27-23 15,12 3 14-15,-1 25 39 16,4 28-60-16,-11 10 0 16,-10 12 35-16,-16 4-18 15,-18 2 0-15,-7-4-9 16,-4-9 0-16,-31-10 21 0,-6-14-30 15,1-16 0-15,4-10 12 16,6-12-12-16,8-6 17 16,15 0-17-16,7 0 0 15,3 0 5-15,41 0-5 16,15 0-3-16,6 7-6 16,9 30 10-16,2 11-1 15,0 14 7-15,4 14-7 16,-2 2 38-16,-12 5-16 15,-19-5-21-15,-22-2 24 16,-25-10-16-16,-8-10 9 16,-46-10 2-16,-22-18-19 15,-16-8 27-15,-9-20-28 0,1 0 0 16,5-7-9 0,19-25-33-16,17-31-114 0,27 8-421 15,22-1-593-15</inkml:trace>
  <inkml:trace contextRef="#ctx0" brushRef="#br0" timeOffset="2114">6019 0 872 0,'0'0'1789'0,"0"0"-1652"16,0 0-92-16,281 175 106 0,-164 0 30 16,-1 55-3-16,-18 23-85 15,-25-10-20-15,-48-27 7 16,-25-32-35-16,-13-28-20 16,-46-26-25-16,-58 31-83 15,19-48-82-15,-7-11-483 0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45.63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36 658 1568 0,'0'0'256'0,"0"0"-198"15,0 0-5-15,0 0 64 16,0 0-26-16,0 0-37 0,191-138-53 15,-134 73-1 1,3-17 39-16,-13 3 20 0,-15-3 42 16,-7 10 43-16,-13 16 16 15,-8 17 15-15,-4 15-45 16,0 22-16-16,0 2-15 16,0 39-56-16,0 32-23 15,-4 28 1-15,-4 10-20 16,8 9 23-16,0-3-24 15,0-4-49-15,8 4-92 16,13-23-311-16,-6-20-248 0</inkml:trace>
  <inkml:trace contextRef="#ctx0" brushRef="#br0" timeOffset="235">0 1288 2210 0,'0'0'355'15,"0"0"-279"-15,0 0 96 16,0 0 60-16,196 7-98 16,-108-7-72-16,10-7-43 15,9-13-11-15,1 3 7 0,9 5-15 16,37 5-105-1,-27 4-369-15,-24 3-338 0</inkml:trace>
  <inkml:trace contextRef="#ctx0" brushRef="#br0" timeOffset="690">398 1843 2293 0,'0'0'299'16,"0"0"-197"-16,0 0 45 15,0 0-14-15,0 0-75 16,0 0-46-16,0 0-12 0,164-43 0 16,-92 43 0-16,1 0 6 15,-7 0-6-15,-15 36 0 16,-14 2 29-16,-23 20 14 15,-14 7 19-15,-26 15-1 16,-35 8-22-16,-23-6 13 16,-8-5-41-16,1-9-4 15,3-17 14-15,9-8-13 16,16-20-1-16,12-10 1 16,19-10-7-16,14-3 19 15,14 0-20-15,4-10-14 16,4-10 13-16,33 3-6 15,5 5 6-15,11 10 0 16,4 2 1-16,2 0 18 16,2 22-18-16,5 1 0 0,0-7 4 15,3 5-3-15,8-17-1 16,2-4-1-16,50-25-96 16,-19-22-167-16,-16-4-708 0</inkml:trace>
  <inkml:trace contextRef="#ctx0" brushRef="#br0" timeOffset="995">1842 1045 2522 0,'0'0'453'0,"0"0"-415"16,0 0 98-16,0 0 26 15,0 0-86-15,0 0-34 16,0 0-21-16,146 76 39 16,-89-28-44-16,2 5-15 15,-1 4 16-15,-2-6-17 16,-2-4-32-16,0-12-58 15,2-5-127-15,-14-9-319 16,-8-11-271-16</inkml:trace>
  <inkml:trace contextRef="#ctx0" brushRef="#br0" timeOffset="1165">2260 952 2186 0,'0'0'601'15,"0"0"-442"-15,0 0-14 16,-90 169 48-16,50-88-36 16,-4 5-103-16,6-7-54 15,16 3-51-15,12-26-167 16,7-16-710-16</inkml:trace>
  <inkml:trace contextRef="#ctx0" brushRef="#br0" timeOffset="3582">3449 110 1572 0,'0'0'363'0,"0"0"-268"16,0 0 75-1,0 0 86-15,0 0-109 0,0 0-71 16,40-56 0-16,-40 63 14 16,0 33 22-16,0 15-64 15,-28 17-11-15,-10 7 11 16,-9 3-15-16,3 0 4 16,0-10-11-16,12-13-1 15,10-14 14-15,7-11-37 16,8-13 14-16,7-9-1 15,0-10-15-15,0-2 1 16,19 0-1-16,16 0 8 0,12 0 7 16,9-6-15-16,2-13 0 15,1 9-1-15,-5-6-35 16,-3 5-57-16,-7 4-66 16,-4 4-128-16,-7-7-247 15,-8 4-29-15,-13-4-1013 0</inkml:trace>
  <inkml:trace contextRef="#ctx0" brushRef="#br0" timeOffset="3779">3613 238 1558 0,'0'0'339'16,"0"0"-110"-16,0 0 41 0,0 0 5 15,0 0-63-15,-4 207-76 16,4-101-22-16,0 1-23 15,0 5-41-15,0-12-38 16,0-4-12-16,0-17 0 16,0 6-131-16,4-22-225 15,-1-17-677-15</inkml:trace>
  <inkml:trace contextRef="#ctx0" brushRef="#br0" timeOffset="4034">3165 1501 2392 0,'0'0'322'15,"0"0"-229"-15,0 0 44 16,0 0 49-16,0 0-83 15,192 13-67-15,-110-22 9 16,4-9-45-16,5 6 0 16,12 2-49-16,39 10-205 15,-25 0-252-15,-19 0-672 0</inkml:trace>
  <inkml:trace contextRef="#ctx0" brushRef="#br0" timeOffset="4491">3774 1981 2206 0,'0'0'362'15,"0"0"-249"-15,0 0 105 16,0 0-28-16,0 0-90 15,0 0-31-15,-212 0-52 16,158 16 8-16,-9 23 9 16,-3 11-1-16,6 13 17 0,-3 11-8 15,12 13 1 1,7 4 22-16,12 3-50 0,14-5 7 16,14 3-5-16,4-17-17 15,14-2 3-15,33-11-3 16,12-10-36-16,14-22 6 15,6-17-36-15,9-13 7 16,-3 0 13-16,-9-34 8 16,-15-8 32-16,-24 2 0 15,-25-4 6-15,-12 0 27 16,-30 12-21-16,-31 1 18 16,-24 17 3-16,-13 4-20 15,0 6 6-15,7 4-13 0,18 0-18 16,29 0-12-1,44 0-152-15,0 0-443 0,22 0-560 0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50.90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 10 2083 0,'0'0'500'0,"0"0"-369"16,0 0 124-16,0 0-20 15,0 0-139-15,0 0-60 16,0 0-11-16,139 0-17 15,-51 0-8-15,7 0 0 16,-1-9-67-16,23 9-113 0,-26 0-385 16,-26 9-122-16</inkml:trace>
  <inkml:trace contextRef="#ctx0" brushRef="#br0" timeOffset="204">0 433 2333 0,'0'0'712'15,"0"0"-594"-15,0 0-74 16,0 0 34-16,0 0 4 16,0 0-31-16,193 40-51 15,-95-40-26-15,59 0-72 0,-23-3-286 16,-21-11-671-16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5:53.24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1781 497 1408 0,'0'0'301'0,"0"0"-171"16,0 0-45-16,0 0 154 15,0 0 38-15,0 0-118 16,-3 0-44-16,0 0 24 16,-4 0-6-16,-5-5-24 15,-5-11-79-15,-8 0-11 16,-16-4 29-16,-6 0-37 16,-16 1 2-16,-6-4-4 15,-11 0-3-15,-4-3 8 16,1 3-14-16,-5 0 0 0,0-1-4 15,0 5 4-15,5 6 0 16,-1 0-1-16,1 10 2 16,5-2 8-16,5 5-9 15,7 0 0-15,9 0 6 16,3 0-5-16,10 8-1 16,3 2 0-16,9-3 0 15,2-2 9-15,13 2-9 16,1-3 0-16,1-4 0 15,8 3 0-15,4-3 0 16,0 0-1-16,3 0 2 16,0 0 3-16,0 0-4 15,0 0 0-15,0 0 11 16,0 0-11-16,0 0 0 16,0 0-1-16,0 0 2 0,0 0-12 15,0 0-25-15,0 4-97 16,25 6-77-16,0-1-376 15,1 1-421-15</inkml:trace>
  <inkml:trace contextRef="#ctx0" brushRef="#br0" timeOffset="489">383 40 1337 0,'0'0'408'15,"0"0"-279"-15,0 0-16 16,0 0 169-16,0 0-19 16,0 0-89-16,0 0-89 15,17-40 21-15,-17 40 23 16,0 0-56-16,-21 0-25 15,-12 20-24-15,-3 7-18 16,-8 5 37-16,-3 1-28 16,3-4-6-16,0 5 36 15,7-8-37-15,8 0 4 16,3 1 6-16,11-8-18 0,2 0 28 16,4 1-28-1,9-3 0-15,0 0-3 0,0-3 13 16,0 4-8-16,0-2 8 15,15 0-2-15,4-3 29 16,3 4-28-16,3 0-9 16,1 2 37-16,6-3-36 15,-2 3 10-15,-1 5-2 16,0-4-8-16,-4-3 26 16,-3-3-27-16,0 5 0 15,0-3-16-15,4 9-56 16,-5-6-252-16,-5-1-1103 0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9:56.94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416 725 1407 0,'0'0'301'0,"0"0"-199"16,0 0 47-16,0 0 128 15,0 0-88-15,0 0-55 16,0 0-94-16,-189-49-15 16,133 61 41-16,5 15-21 15,4 0-17-15,10 1 32 16,11 3-51-16,16 6 4 0,10-2-13 15,0 4 3-15,22-3-15 16,19 3-28-16,10-6-18 16,6 0 56-16,6-1-37 15,-1-5 22-15,-1-1-6 16,2 1 23-16,-13-4-13 16,-6 0 13-16,-11 1 0 15,-15-5 34-15,-18 3 20 16,0 1 20-16,-10-1-2 15,-34 9-20-15,-7-2 17 0,-8-2-57 16,2-5 6 0,4-5 6-16,18-8-24 0,9-9-1 15,18 0-81-15,8-9-124 16,30-21-254-16,6-6-270 16</inkml:trace>
  <inkml:trace contextRef="#ctx0" brushRef="#br0" timeOffset="302">751 929 1837 0,'0'0'537'0,"0"0"-479"16,0 0 48-16,0 0 90 16,0 0-43-16,0 170-67 15,0-112-62-15,22 2-24 0,4-4 0 16,11-8 0-16,2-14 0 15,8-10-47-15,0-19-23 16,1-5 69-16,4-14-14 16,-13-35 0-16,-5-9 6 15,-12-10 18-15,-15-9 34 16,-7 9-11-16,0 5 14 16,-38 15 51-16,-6 11-59 15,-6 15-38-15,-8 11-47 16,-11 11-184-16,10 0-397 15,11 0-563-15</inkml:trace>
  <inkml:trace contextRef="#ctx0" brushRef="#br0" timeOffset="568">761 541 1905 0,'0'0'473'0,"0"0"-362"16,0 0 33-16,0 0 19 15,202-184-57-15,-155 163-39 16,-3 20-59-16,-9 1-1 16,-4 6-7-16,-14 24-41 15,1 1 24-15,-2 0-45 16,2-7 30-16,8-14-4 16,6-10-10-16,8-8 30 15,11-35 10-15,3-16 6 16,5-9 68-16,-5-4-14 0,6 2-24 15,6 4-30-15,-12 18-212 16,-14 15-1072-16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9:53.01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69 0 1239 0,'0'0'352'0,"0"0"-183"16,0 0 49-16,0 0-62 15,0 0-14-15,0-13-42 16,4 26-27-16,18 21 55 16,6 11-28-16,16 13-6 15,7 14 38-15,12 15-49 16,1 8-7-16,10 8-6 0,3-3-26 15,-5 2-10 1,1-7-10-16,-7-5-13 0,-9-13 26 16,-6-8-25-16,-7-10-7 15,-10-9 17-15,-5-11-9 16,-11-14 14-16,-8-1-27 16,-1-11 1-16,-6-6 27 15,1-4-28-15,-4 2-1 16,0-5-13-16,0 0-51 15,0 0-21-15,6-8-138 16,-2-15-498-16,-1-4-676 0</inkml:trace>
  <inkml:trace contextRef="#ctx0" brushRef="#br0" timeOffset="411">1130 83 894 0,'0'0'725'16,"0"0"-562"-16,0 0-81 15,0 0 125-15,0 0 39 0,0 0-69 16,0 0-50-1,-26-23-13-15,-7 59-44 0,-10 12 12 16,-13 22-42-16,-13 12 22 16,-14 13-19-16,-5 9-19 15,-10 9 39-15,3 1-54 16,-4-2 12-16,12-1 7 16,3-9-26-16,8-7-2 15,13-10 4-15,12-16 4 16,11-12 4-16,18-22-12 15,8-10 0-15,11-13-2 16,3-10-8-16,0-2-26 16,10 0-39-16,27-5-21 15,28-35-141-15,-6 3-424 16,-8 2-1271-16</inkml:trace>
  <inkml:trace contextRef="#ctx0" brushRef="#br0" timeOffset="3028">2045 736 1416 0,'0'0'342'0,"0"0"-132"16,0 0 29-16,0 0 53 0,0 0-104 16,0 0-95-16,0 0-45 15,50-16 0-15,-2 16 15 16,11 0-29-16,5 0-14 15,6 0 10-15,-4 0-30 16,0 0-9-16,-12 0-51 16,-17 24-148-16,-15 10-259 15,-15-4-472-15</inkml:trace>
  <inkml:trace contextRef="#ctx0" brushRef="#br0" timeOffset="3257">1938 1191 1955 0,'0'0'344'0,"0"0"-219"16,0 0-63-16,0 0 117 15,0 0 18-15,0 0-127 16,0 0-46-16,234 20 20 15,-153-16-43-15,2 2-2 16,20 25-92-16,-24-7-488 16,-16 6-975-16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09:58.43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0 957 1536 0,'0'0'286'0,"0"0"-194"16,0 0 4-16,0 0 163 15,0 0-71-15,0 0-103 16,88-26-36-16,-23-6-24 16,12-13 5-16,10-13-30 15,1-9-12-15,0-6-45 16,-12-9-59-16,-14-4 39 15,-18-1 40-15,-18-2 37 0,-20 6 22 16,-6 8-11-16,0 17 63 16,-22 11 34-16,-10 14 13 15,-8 20-15-15,-8 13-39 16,1 11-1-16,0 43 12 16,3 28-44-16,8 29 2 15,2 18-3-15,12 15-18 16,4 4 21-16,11-3-35 15,7-12 11-15,0-11 0 16,0-21-12-16,29-21-20 16,11-25-11-16,11-21-53 15,8-21-51-15,32-20-196 16,-14-26-408-16,-11-10-1014 0</inkml:trace>
  <inkml:trace contextRef="#ctx0" brushRef="#br0" timeOffset="714">1294 788 2032 0,'0'0'523'0,"0"0"-408"15,0 0 22-15,-193-4 66 16,127 4-91-16,9 26-50 15,1 7-13-15,17 9-41 0,9 9-1 16,16 0-7 0,14 8 11-16,0-4-25 0,22-1-20 15,26-11-52-15,6-18 22 16,12-18-75-16,6-7-31 16,-2-16-6-16,-9-29-4 15,-9-8 75-15,-13-1 46 16,-17 12 59-16,-7 9 75 15,-11 17 90-15,-4 11 56 16,0 5-80-16,0 12-87 16,0 25 29-16,0 4-50 15,0 4-22-15,15-1 2 16,17-8-13-16,5-13-16 16,10-10-47-16,4-13-12 0,0 0 32 15,3-29-7-15,-7-14 34 16,-3-2-8-16,-10 1 6 15,-12 12 18-15,-8 9 37 16,-6 16 14-16,-4 7 35 16,-4 16-42-16,0 30-8 15,0 9 15-15,0 8-50 16,-12 0 10-16,5-14-11 16,0-10 0-16,2-17-6 15,2-11 6-15,-1-11 0 16,1-3-10-16,3-36 10 15,0-21-14-15,0-15 14 16,10-9 0-16,24-3 3 16,13 8-3-16,7 14-5 0,2 16 4 15,-2 25 2-15,-3 19 4 16,-4 5 15-16,-3 29 3 16,-6 24 94-16,-10 15-79 15,-6 4-8-15,-8 0 34 16,-6-6-56-16,-1-7-8 15,0-15-39-15,-4-13-95 16,-3-14-75-16,0-14-491 16,0-3-508-16</inkml:trace>
  <inkml:trace contextRef="#ctx0" brushRef="#br0" timeOffset="942">1042 574 2186 0,'0'0'387'15,"0"0"-259"-15,0 0-92 16,0 0 49-16,53-187 31 16,4 141-104-16,9 6-3 15,-8 18-18-15,1 12-46 16,-12 10-123-16,7 2-161 15,-10 26-152-15,-7-9-197 0</inkml:trace>
  <inkml:trace contextRef="#ctx0" brushRef="#br0" timeOffset="1053">1754 220 1642 0,'0'0'503'16,"0"0"-294"-16,0 0-15 15,0 0-100-15,281 68-94 16,-164-32-185-16,-9-7-505 0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01.25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247 258 1617 0,'0'0'504'15,"0"0"-282"-15,0 0-50 16,0 0 51-16,40-182-56 16,1 150-87-16,13 5-32 15,12 14-47-15,7 13 18 16,-1 0 8-16,-9 46-25 16,-21 20-2-16,-23 25 13 15,-19 18-5-15,-48 19 19 16,-39 5-27-16,-22 7 6 15,-7-13 27-15,2-18-32 16,13-27 18-16,26-24 20 16,25-25-3-16,33-19 15 0,17-14-39 15,7 0-5-15,47-16 8 16,18-10-15-16,16-2 0 16,10 5-1-16,-3 6 1 15,0 13-7-15,-7 4-12 16,-4 0-35-16,28 0-53 15,-17 19-364-15,-11-6-366 0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02.56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83 2388 0,'0'0'283'0,"0"0"-283"16,0 0 0-16,18 186 61 16,-11-116 63-16,2 2-75 15,-6-6-9-15,4-7-40 16,-4-14 0-16,-3-16 15 16,4-12-15-16,-4-17 0 15,0 0 27-15,0-28-7 16,8-22 32-16,-1-16-49 15,8-6 3-15,2-4 34 0,10-2-25 16,5 9 12-16,5 3-16 16,2 13-11-16,5 15 0 15,4 11-30-15,21 27-209 16,-10 0-252-16,-12 13-247 0</inkml:trace>
  <inkml:trace contextRef="#ctx0" brushRef="#br0" timeOffset="360">861 64 1733 0,'0'0'789'0,"0"0"-616"0,0 0-42 16,0 0 59-16,0 0-27 15,-222-60-38-15,153 96-112 16,6 20-7-16,9 13 40 15,20 6-35-15,24 4-11 16,10-4-2-16,17-10-41 16,35-15 13-16,13-21-75 15,9-18-58-15,-1-11-57 16,-7-23-12-16,-12-23 102 16,-10-7 90-16,-15 0 40 15,-14 11 125-15,-8 10 66 16,-7 19 22-16,0 13 7 0,0 0-121 15,0 22-14 1,0 24-20-16,0 3-25 0,0 1-5 16,10-4-35-16,27 6-74 15,-8-16-62-15,-4-9-664 0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01.50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2576 0,'0'0'289'0,"0"0"-201"15,0 0-14-15,135 171 50 16,-77-108-7-16,11-2-66 16,7 2-38-16,2-3 20 15,-2-9-33-15,-7-4-27 16,-11-5-50-16,-2 1-160 15,-24-7-281-15,-10-14-335 0</inkml:trace>
  <inkml:trace contextRef="#ctx0" brushRef="#br0" timeOffset="187">612 7 2221 0,'0'0'592'15,"0"0"-520"-15,0 0 28 16,-211 180 75-16,138-100-94 16,4-8-63-16,9-2-18 15,21-12-37-15,24-9-97 16,12-12-232-16,3-23-463 0</inkml:trace>
  <inkml:trace contextRef="#ctx0" brushRef="#br0" timeOffset="405">817 82 2478 0,'0'0'475'16,"0"0"-447"-16,0 0 84 15,0 0 68-15,142 208-102 16,-85-147-50-16,6 6-28 15,3-4-6-15,-5-9 6 16,-6-4-103-16,0-5-129 0,-18-9-473 16,-20-16-591-16</inkml:trace>
  <inkml:trace contextRef="#ctx0" brushRef="#br0" timeOffset="591">1392 21 2365 0,'0'0'485'0,"0"0"-430"15,0 0-34-15,-136 236 60 16,82-152 2-16,-3 1-83 16,1 5-88-16,-13 8-73 15,18-23-471-15,10-21-1437 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06.05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288 90 2147 0,'0'0'345'0,"0"0"-293"0,0 0 43 16,0 183 81-16,0-73-64 15,0 13-27-15,3 11-22 16,4-1-12-16,1-10-2 16,2-10-49-16,5-18-82 15,4-13-150-15,-5-26-400 16,-3-31-337-16</inkml:trace>
  <inkml:trace contextRef="#ctx0" brushRef="#br0" timeOffset="353">0 619 1580 0,'0'0'690'0,"0"0"-599"15,0 0-34-15,0 0 97 16,200 2-40-16,-112 10-56 16,3 15-2-16,-12 9-3 15,-6 14 6-15,-14 12-17 16,-15 14-25-16,-12 6 24 15,-10 3-41-15,-6-7 0 16,-13-12-1-16,-3-16-8 16,0-21-32-16,0-19-1 15,-3-10 14-15,-9-17 21 16,2-35-32-16,3-17 39 0,2-13-3 16,5-7 3-1,0 4 0-15,30 7 21 0,9 12-15 16,5 20 15-16,12 16-21 15,1 18-21-15,3 12 2 16,4 0-190-16,17 42-256 16,-15 0-42-16,-15-2-1108 0</inkml:trace>
  <inkml:trace contextRef="#ctx0" brushRef="#br0" timeOffset="920">1287 742 1803 0,'0'0'589'0,"0"0"-407"16,0 0-21-16,0 0-23 0,0 0-52 16,0 0-62-1,-78 227 6-15,87-162-30 0,30-2-13 16,13-10 1-16,6-15-86 16,-4-18-22-16,-7-15-4 15,-10-5 8-15,-11-31 87 16,-23-22 18-16,-3-7 11 15,-7-8 34-15,-33 6-2 16,-8 13 40-16,-6 9 31 16,7 16-50-16,10 6-9 15,15 11-44-15,22 7-20 16,0 0-17-16,33 0-6 16,22 0 17-16,11 4-24 0,3 9-5 15,-3 9 53 1,-5 9-8-16,-5 12 10 0,-18 9 44 15,-4 7 1-15,-15 6 1 16,-9 0-17-16,-3-7-16 16,-7-13 24-16,0-13-37 15,0-17-2-15,0-15-14 16,-7-5 9-16,-3-37-52 16,1-21 18-16,9-16-7 15,0-12 17-15,0-5-42 16,22 12 70-16,7 7 3 15,2 26 19-15,1 20 70 16,-4 28 25-16,3 3 5 16,-6 36 10-16,-3 22-43 15,-5 20-30-15,-2 3 29 0,-4 4-59 16,4-6-4-16,0-14-22 16,2-12-27-16,5-10-14 15,25-27-125-15,-3-6-212 16,4-10-406-16</inkml:trace>
  <inkml:trace contextRef="#ctx0" brushRef="#br0" timeOffset="1372">2899 818 2526 0,'0'0'361'16,"0"0"-197"-16,0 0 71 0,-191 56-31 15,143-16-93 1,16 5-90-16,17 0-14 0,15-1-7 16,0-2-64-16,12-12 10 15,20-14-51-15,5-11-24 16,-1-5-18-16,4-21 7 16,-8-21 60-16,-1-8 36 15,-9 4 44-15,-9 7 82 16,-4 15-7-16,-6 15 35 15,1 9-12-15,-1 12-55 16,4 46 60-16,8 24-46 16,7 25-31-16,7 21 35 15,15 17-29-15,6 13-1 16,10 1-14-16,-6-5-16 0,-7-9 17 16,-18-17-18-16,-17-25 0 15,-12-24 0-15,-15-28 2 16,-33-25-3-16,-14-21 1 15,-11-5 0-15,3-37 5 16,6-26-5-16,8-15-47 16,21-14 25-16,16-6-46 15,19-52-62-15,22 27-198 16,14 10-740-16</inkml:trace>
  <inkml:trace contextRef="#ctx0" brushRef="#br0" timeOffset="1764">4309 0 2213 0,'0'0'276'0,"0"0"-189"16,0 0 212-16,0 0-60 16,0 0-166-16,0 0-11 15,-94 175 2-15,28-80-16 16,-10 11 13-16,-2 2-59 16,8-11-1-16,16-11 29 0,22-24-30 15,20-18-11-15,12-22 5 16,19-12 6-16,38-10 5 15,28 0-5-15,13-10 0 16,12-10 9-16,0 8-9 16,-9 7-1-16,-13 5-8 15,-15 0-47-15,-15 15-45 16,-14 13-197-16,-16-3-426 16,-12-11-230-16</inkml:trace>
  <inkml:trace contextRef="#ctx0" brushRef="#br0" timeOffset="1929">4514 185 2415 0,'0'0'580'0,"0"0"-495"15,0 0 69-15,-27 226 80 16,20-45-90-16,4 45-51 16,3-10-83-16,0-42-10 15,0-49-43-15,0 20-113 16,0-20-315-16,-4-14-1622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5:58:38.608"/>
    </inkml:context>
    <inkml:brush xml:id="br0">
      <inkml:brushProperty name="width" value="0.07938" units="cm"/>
      <inkml:brushProperty name="height" value="0.07938" units="cm"/>
      <inkml:brushProperty name="color" value="#7030A0"/>
      <inkml:brushProperty name="fitToCurve" value="1"/>
    </inkml:brush>
  </inkml:definitions>
  <inkml:trace contextRef="#ctx0" brushRef="#br0">0 0 2873 0,'0'0'354'0,"0"0"-340"16,0 0-14-16,0 0-746 0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21.73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0 587 1670 0,'0'0'290'16,"0"0"-173"-16,0 0-67 15,0 0 2-15,0 0 107 16,0 0-74-16,47 0-36 16,9-7-5-16,13-29-27 0,11-13 1 15,4-10-1 1,3-14-11-16,-6 1-6 0,-12-2 11 16,-18 3 20-16,-14 12 63 15,-20 14 1-15,-5 15 5 16,-12 18 19-16,0 12-27 15,0 16-39-15,-12 50-26 16,-10 35 0-16,2 24 34 16,-7 20-41-16,13-2-4 15,2-2 17-15,6-19-32 16,6-17-1-16,0-22 4 16,0-22-2-16,0-19-4 15,0-14-33-15,0-16-48 16,0-12-50-16,3 0-326 15,9-16-461-15</inkml:trace>
  <inkml:trace contextRef="#ctx0" brushRef="#br0" timeOffset="294">1119 1145 2431 0,'0'0'571'0,"0"0"-504"16,0 0 66-16,0 0 12 15,0 0-92-15,0 0-53 16,0 0-68-16,-10-9-117 16,46-5-448-16,-2-3-934 0</inkml:trace>
  <inkml:trace contextRef="#ctx0" brushRef="#br0" timeOffset="794">1747 331 2039 0,'0'0'328'0,"0"0"-163"16,0 0-48-16,0 0 73 15,0 0-9-15,95-182-102 16,-36 157-45-16,5 8 29 16,9 11-40-16,1 6 7 15,-4 4-11-15,-13 31-18 16,-16 21 41-16,-19 23-21 16,-22 17-12-16,-12 18 27 0,-42 10-35 15,-22 8-1 1,-9-4 8-16,0-15-2 0,6-27 7 15,13-23-13-15,15-23 0 16,11-21 23-16,14-19-23 16,4 0-1-16,12-16-12 15,7-22 7-15,3-3-5 16,0 5 11-16,25 6 0 16,14 14-7-16,17 16 17 15,1 0-10-15,9 20 27 16,0 15-13-16,4 9 32 15,2-8-38-15,8-6 1 16,4-18-9-16,15-12-6 16,51-16-60-16,-20-22-100 15,-23-10-625-15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05.13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414 385 1113 0,'0'0'1374'15,"0"0"-1188"-15,0 0-133 16,0 0 73-16,-190 58 47 16,124-28-121-16,7 9-35 15,8 1-13-15,23 5-3 16,16 1-2-16,12 1-15 15,0 0-11-15,40-3 26 0,16-5-30 16,8 1 30-16,6-7 1 16,2 0-8-16,-6-4 8 15,-15 3 2-15,-17 5 7 16,-24 0 40-16,-10 2-37 16,-13 4 28-16,-43-4-4 15,-10-3-22-15,-7-13 4 16,4-10-18-16,11-13-27 15,21-7-74-15,20-30-284 16,17-7-508-16</inkml:trace>
  <inkml:trace contextRef="#ctx0" brushRef="#br0" timeOffset="247">544 676 2162 0,'0'0'390'0,"0"0"-265"15,0 0 60-15,15 226-18 16,7-158-97-16,14-14-70 16,16-8-3-16,9-16-36 15,8-16 20-15,1-14-20 16,-8-7-94-16,-18-39 54 16,-15-17 70-16,-22-9 9 15,-7-7 27-15,-10 0 2 16,-38 10-28-16,-11 13-1 0,-39 14-255 15,18 16-452-15,11 10-1073 16</inkml:trace>
  <inkml:trace contextRef="#ctx0" brushRef="#br0" timeOffset="464">610 342 2278 0,'0'0'494'15,"0"0"-445"-15,0 0 90 16,0 0 6-16,215-109-112 15,-168 109-33-15,0 0-52 16,-3 16-66-16,-6 19-32 16,-6-4-35-16,-7-7-21 15,5-7 34-15,-1-17 97 16,7 0 75-16,11-30 112 16,12-22 27-16,7-15-13 0,26-15-126 15,-16 12-7 1,-19 15-499-16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04.07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307 666 157 0,'0'0'1575'16,"0"0"-1312"-16,0 0-132 16,0 0 68-16,0 0-11 15,0 0-30-15,0 0-37 16,-186-141-61-16,142 194 13 0,10 22-34 16,5 13-6-16,19 11 16 15,10 0-39-15,0-12-10 16,35-13 0-16,28-19-30 15,13-23 2-15,12-25-123 16,10-7-75-16,0-26-11 16,-6-34 8-16,-16-5 73 15,-17-3 100-15,-15 2 56 16,-22 16 148-16,-12 21 23 16,-10 16 38-16,0 13 16 15,0 0-112-15,-19 41-45 16,9 10-7-16,3 8-30 15,7-1-2-15,4-8-29 0,40-12-50 16,17-17 8-16,8-18 29 16,9-3-135-16,-10-33 86 15,-6-16 27-15,-15-3 23 16,-18-1 5-16,-10 18 7 16,-16 12 128-16,-3 23-17 15,0 0-41-15,0 23-51 16,0 22-11-16,0 8 19 15,0 0-27-15,0-8-24 16,31-15-18-16,1-14-60 16,5-16 59-16,2 0-24 15,1-29-15-15,-7-24 37 16,0-9 1-16,-7-1 35 16,-8 11 9-16,-4 15 6 15,-6 23 58-15,-8 14 34 0,0 5-76 16,0 41 72-16,0 9-56 15,0 12-19-15,-11-4 9 16,0-12-28-16,3-11 0 16,5-17-1-16,3-20 1 15,0-3-22-15,0-19 22 16,0-34-65-16,22-16 50 16,10-10-4-16,12 0-3 15,8 7 16-15,-1 13 6 16,0 15 55-16,-4 25-19 15,-15 19 22-15,-7 10 21 16,-9 40-14-16,-5 16-4 0,0 9-15 16,-1 0-34-16,5 1 12 15,7-14-24-15,10-9-60 16,9-18-52-16,35-28-215 16,-10-7-385-16,-4 0-1158 0</inkml:trace>
  <inkml:trace contextRef="#ctx0" brushRef="#br0" timeOffset="415">2544 735 2228 0,'0'0'571'16,"0"0"-456"-16,0 0 59 16,-211 137 10-16,160-60-60 15,22-5-74-15,26-2-34 16,3-16-16-16,35-8-45 0,25-20-24 15,12-15-14-15,1-11-72 16,0-18 15-16,-11-24-43 16,-11-12 116-16,-19 0 67 15,-13 3 18-15,-12 10 102 16,-7 12-2-16,0 12 15 16,0 17-3-16,0 0-46 15,-7 50-9-15,4 25-45 16,3 29 7-16,0 28 8 15,10 35-12-15,12-9 0 16,0 3-25-16,-7-7-7 16,-15-33 31-16,0-3-32 15,0-27 0-15,-26-21 7 0,-11-30 10 16,-3-27 10-16,-3-13-21 16,-6-23-5-16,7-36-2 15,8-27-67-15,9-23-14 16,25-83-61-16,0 24-366 15,0 8-664-15</inkml:trace>
  <inkml:trace contextRef="#ctx0" brushRef="#br0" timeOffset="602">954 0 2758 0,'0'0'209'0,"0"0"-209"16,0 0-33-16,246 151 32 15,-60-89-7-15,-27-17-613 16,-9-5-1277-16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09.06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0 931 1930 0,'0'0'269'15,"0"0"-135"-15,0 0-95 16,0 0 54-16,0 0 83 16,0 0-42-16,18 0-115 15,33-4-18-15,15-15 28 0,17-14-20 16,13-11-9-1,2-19-30-15,4-14-49 0,-11-7-34 16,-18-12-19-16,-23 4 65 16,-24 0 61-16,-18 3 6 15,-8 10 10-15,-8 14 45 16,-21 13 37-16,-3 20 57 16,-5 22-50-16,-4 10-56 15,2 22-4-15,-1 47-5 16,-4 57 7-16,15 0-2 15,4 26-20-15,9 2 35 16,16-23-54-16,0 11 0 16,0-25-6-16,22-17 3 15,16-26-19-15,12-22-72 16,42-41-148-16,-13-11-313 0,2-4-414 16</inkml:trace>
  <inkml:trace contextRef="#ctx0" brushRef="#br0" timeOffset="631">1141 731 1800 0,'0'0'543'0,"0"0"-448"16,0 0 66-16,-215 109 29 16,168-54-61-16,13 4-60 0,16 0-48 15,18-4-11 1,0-1-10-16,18-13-34 0,26-11-49 15,7-10-114-15,8-20-24 16,-1 0-36-16,-3-29 43 16,-7-24 102-16,-9-7 60 15,-6 2 52-15,-14 6 35 16,-9 18 118-16,-6 21 89 16,-4 13-30-16,0 8-99 15,0 34-28-15,0 14-6 16,0 5-43-16,0 3-12 15,11-12-24-15,6-14-2 16,5-11-34-16,-3-20-35 16,3-7 13-16,0-10 4 15,3-31 22-15,-3-19 31 0,4-6-17 16,-4 3 10 0,-4 4 8-16,1 20 16 0,-9 20 30 15,-3 19 9 1,-2 2-7-16,-2 48 56 0,-3 15-72 15,0 8-17-15,0 2-6 16,0-6-9-16,0-13-1 16,0-20-20-16,0-14-4 15,0-22 17-15,0 0-23 16,4-22 19-16,9-34-7 16,9-16 1-16,5-11 16 15,2 2 2-15,3 5 0 16,2 20 10-16,-9 17-8 15,1 23 10-15,-8 16 11 16,-4 7 28-16,1 39 9 0,-1 9-45 16,-3 7-2-16,3 4-13 15,4-1-43-15,4-7-154 16,0-7-44-16,-6-16-669 16,-10-11-574-16</inkml:trace>
  <inkml:trace contextRef="#ctx0" brushRef="#br0" timeOffset="843">974 520 1790 0,'0'0'375'0,"0"0"-302"16,0 0-16-16,0 0 103 15,240-120-35-15,-174 101-122 16,-5 4-3-16,1 15-224 16,-14 0-152-16,-20 0-1486 0</inkml:trace>
  <inkml:trace contextRef="#ctx0" brushRef="#br0" timeOffset="955">1819 241 1965 0,'0'0'367'0,"0"0"-249"0,0 0-89 16,225 86-29-16,-159-50-305 16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12.51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227 72 1672 0,'0'0'507'16,"0"0"-377"-16,0 0 42 0,0 0 86 15,0 0-88-15,0 0-77 16,32-72-53-16,31 146 45 16,28 61 50-16,14 48-73 15,-10-6-21-15,-17-12 16 16,-24-24-40-16,-14-39-4 16,-1 8-13-16,5-1 1 15,-7-15-2-15,-8-27 1 16,-3-17-53-16,-4-18-13 15,0-18-110-15,3-14-197 0,-3-26-340 16,-7-18-669-16</inkml:trace>
  <inkml:trace contextRef="#ctx0" brushRef="#br0" timeOffset="263">1230 146 1892 0,'0'0'387'16,"0"0"-260"-16,0 0-42 15,0 0 155-15,-182 201-69 16,100-98-63-16,-16 16-56 0,-15 17-32 16,-7 8 44-16,-7 1-50 15,-1-11-14-15,14-13 23 16,19-20-22-16,19-15-1 15,19-17 0-15,23-13-37 16,34-24-59-16,0-11-289 16,25-21-377-16</inkml:trace>
  <inkml:trace contextRef="#ctx0" brushRef="#br0" timeOffset="638">1956 1131 2154 0,'0'0'352'16,"0"0"-249"-16,0 0-71 15,0 0 146-15,0 0 24 16,120-193-135-16,-66 130-49 16,5 4 18-16,9 12-14 15,-2 19-2-15,0 24-20 0,-4 4 1 16,-4 32 22 0,-7 29-23-16,1 10 0 0,-1 2 9 15,3-8-8-15,8-12 18 16,8-21-13-16,9-21 0 15,13-11-2-15,9-18-4 16,56-70-115-16,-25 6-199 16,-15-4-714-16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17.81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202 0 1430 0,'0'0'205'0,"0"0"-97"15,0 0 12-15,0 0 55 16,0 0-14-16,0 0-73 16,-44 159-51-16,0-98-37 15,0 2-5-15,8 5-123 16,14-15-87-16,10-20-296 0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14.09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199 594 1881 0,'0'0'502'0,"0"0"-461"15,0 0 31-15,0 0 109 16,0 0 12-16,0 0-72 16,0 253-53-16,0-149-8 15,0-1 12-15,3-5-61 16,7-5 2-16,2-19 5 16,-2-15-17-16,2-17-1 15,-5-15-21-15,5-24-24 16,-5-3 24-16,-4-25-27 15,0-32-30-15,-3-21 2 16,0-20 3-16,0-18-7 16,-13-11 9-16,-18-2 9 0,6 1 61 15,0 14-16-15,11 15 17 16,9 25 42-16,5 23 29 16,0 20-5-16,34 17-33 15,13 14 14-15,19 0 18 16,7 3-55-16,3 30-4 15,4 10 3-15,-3 9-8 16,-7 6 6-16,-20 12-6 16,-14 3 0-16,-24 6 32 15,-12-2-33-15,-19 0 8 16,-25-10 6-16,-10-13-12 16,3-12 10-16,4-16-11 15,13-13-1-15,9-6 15 0,15-7-15 16,6 0-6-16,4 0-18 15,4 0-39-15,31 0 0 16,16 0 20-16,8 0-3 16,10 12 35-16,1 26-22 15,-4 11 25-15,-5 6 8 16,-6 8 0-16,-19 3 8 16,-14-1 20-16,-19-4 2 15,-3 2 25-15,-17-7-26 16,-38-4 14-16,-15-11-1 15,-13-9 3-15,-20-12 3 16,-5-14-21-16,-5-6-3 16,-1 0 16-16,8-13-38 15,16-17 2-15,12-2-4 16,24-9 0-16,26 3-6 0,19-6-91 16,34-11-110-16,35 10-146 15,6 6-426-15</inkml:trace>
  <inkml:trace contextRef="#ctx0" brushRef="#br0" timeOffset="206">1259 1126 1914 0,'0'0'344'16,"0"0"-246"-16,0 0-34 15,0 0 212-15,7 186-73 0,2-130-120 16,1-6-36-16,5-7-47 16,4-9-56-16,13-20-232 15,-7-10-393-15,-6-4-1216 0</inkml:trace>
  <inkml:trace contextRef="#ctx0" brushRef="#br0" timeOffset="326">1244 655 2034 0,'0'0'134'0,"0"0"-134"15,0 0-286-15,0 0-371 0</inkml:trace>
  <inkml:trace contextRef="#ctx0" brushRef="#br0" timeOffset="680">1711 1063 1485 0,'0'0'372'0,"0"0"-234"15,0 0 1-15,34 196 102 16,-31-146-45-16,-3-13-73 16,0-12-96-16,0-11-6 15,0-11-7-15,0-3 23 16,0-3-4-16,0-30-33 0,0-13 1 15,0-10-1-15,19-7-35 16,9 2 7-16,13 2 13 16,6 10 15-16,1 15-9 15,-1 15 18-15,-3 19 2 16,-8 0 51-16,-3 39 20 16,-7 17 17-16,-4 10-23 15,3 6-22-15,4-4 5 16,3-5-58-16,5-10 11 15,4-15-12-15,6-14-88 16,23-24-166-16,-10 0-368 16,0-7-520-16</inkml:trace>
  <inkml:trace contextRef="#ctx0" brushRef="#br0" timeOffset="958">3401 0 2280 0,'0'0'383'0,"0"0"-274"16,0 0-40-16,-234 265 143 15,143-74-7-15,6 52-69 16,19 26-46-16,38-16 17 15,28-56-46-15,0-63-13 0,10-40-48 16,27-17-6 0,10-4-18-16,23-6-103 0,61-14-82 15,-14-27-328-15,-15-26-861 0</inkml:trace>
  <inkml:trace contextRef="#ctx0" brushRef="#br0" timeOffset="2315">4035 834 766 0,'0'0'843'15,"0"0"-683"-15,0 0-122 16,0 0 60-16,0 0 84 16,0 0-70-16,123-145-61 15,-91 145-22-15,-1 21 21 16,-6 31 37-16,-8 16-53 15,-5 15 1-15,-5 5 12 16,-4 2-38-16,-3-9 13 0,0-13-13 16,0-15 5-1,0-17 26-15,0-17-40 0,0-12 0 16,0-7 49-16,0 0 39 16,0-43-48-16,0-13-40 15,0-18 1-15,0-8-1 16,9-4 0-16,16 9 0 15,7 9 3-15,2 13-3 16,5 12-1-16,5 14 0 16,0 11 1-16,3 14 20 15,-3 4-20-15,-3 12 0 16,-13 34 30-16,-6 16 1 16,-11 16 5-16,-11 13-12 15,0-5-5-15,0-4 26 0,-4-5-44 16,-3-19 0-1,4-15 20-15,3-10-21 0,0-13 0 16,3-10-48-16,45-10-151 16,-4-10-132-16,-5-20-472 0</inkml:trace>
  <inkml:trace contextRef="#ctx0" brushRef="#br0" timeOffset="2574">5459 896 590 0,'0'0'1642'0,"0"0"-1356"0,0 0-213 16,0 0 96-16,0 0 80 15,0 0-152-15,0 0-65 16,248-49-2-16,-182 39-21 15,0 7 0-15,-5 3-9 16,-5 0-16-16,-5 9-32 16,0 31-181-16,-11-5-420 15,-15-2-789-15</inkml:trace>
  <inkml:trace contextRef="#ctx0" brushRef="#br0" timeOffset="2791">5489 1382 2374 0,'0'0'336'16,"0"0"-248"-16,0 0 42 15,0 0 66-15,0 0-65 16,200 0-95-16,-109 0-18 15,73 0-18-15,-25 0-158 16,-7 0-691-16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18.41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57 105 1820 0,'0'0'361'0,"0"0"-268"16,0 0 8-16,-16 168 77 15,16-59-4-15,0 18-99 0,0 18-5 16,0 9-10-16,16 0-21 15,3-3-14-15,0-9-23 16,-1-18-2-16,-4-26 3 16,-2-26-3-16,-6-29 0 15,-2-26-21-15,-4-17-17 16,0-20 20-16,0-43-68 16,-4-25-11-16,-14-23 62 15,1-40-29-15,-8-40 11 16,-9-36 7-16,5 19 27 15,10 43 18-15,16 53-7 16,3 47 8-16,15 2 27 0,27 4-26 16,18 10 28-1,16 25-8-15,8 18 15 0,4 6 18 16,-1 14-23-16,-15 25 0 16,-16 13 27-16,-24 18-25 15,-25 4 11-15,-7 16-3 16,-39 5-20-16,-27-4 5 15,-10-5-26-15,-5-18-11 16,5-18-14-16,13-21-120 16,24-29-80-16,17-13-272 15,22-22-480-15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18.70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41 2031 0,'0'0'468'15,"0"0"-397"-15,0 0 105 16,0 0 33-16,0 0-75 16,186-32-77-16,-110 25-37 15,5 5-5-15,2 2-15 0,8 0-36 16,29 9-69-16,-22 17-366 16,-16-6-202-16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18.89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 1182 0,'0'0'1424'15,"0"0"-1241"-15,0 0-126 0,0 0 59 16,0 0 23-1,0 0-82-15,269 9-57 0,-109-9-79 16,-25-3-207-16,-11-10-795 0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19.59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0 454 0,'0'0'1074'15,"0"0"-847"-15,0 0 18 0,0 0 2 16,0 0-87 0,0 0-1-16,0 0-7 0,85 66-7 15,-6-4-15-15,19 11-51 16,19 9 3-16,12 13-32 15,6 9-37-15,-8 18 56 16,-14 9-34-16,-15 37-10 16,-39 35 26-16,-37-12-44 15,-22-23 13-15,-18-24-20 16,-42-36 7-16,0 4-19 16,-3 3-31-16,-6-11-105 15,18-31-448-15,10-33-1630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25.80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0 954 0,'0'0'361'0,"0"0"-168"15,0 0 24-15,0 0 76 16,0 0 13-16,0 0-64 16,0 0-61-16,0 0-26 15,13 0-47-15,13 0-28 16,21 0 34-16,12 0-64 15,17 7-23-15,12 2-2 16,7-1-23-16,0 3-2 16,-4 3-20-16,-18 6-118 15,-19 18-115-15,-25 0-495 16,-17-6-695-16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20.56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646 0 1582 0,'0'0'299'16,"0"0"-159"-16,0 0-4 16,0 0 107-16,0 0-47 15,0 0-62-15,-56 98-1 16,9-26-65-16,-17 15-33 15,-14 6 29-15,-5 10-28 0,-5-5-5 16,12-12 14 0,13-14-22-16,19-20 41 0,19-15-52 15,10-15-11-15,8-12 37 16,7-7-32-16,0-3-6 16,15 0 15-16,21 0-14 15,19 0 48-15,15-3-49 16,6-14 2-16,7 2 8 15,5 1-8-15,0 7-3 16,0 4 1-16,-5 3 0 16,-2 0-8-16,-9 0-60 15,-6 13-112-15,-5 1 29 16,-5-7-335-16,-14-4-141 0,-20-3-1137 16</inkml:trace>
  <inkml:trace contextRef="#ctx0" brushRef="#br0" timeOffset="211">918 358 1564 0,'0'0'494'0,"0"0"-368"16,0 0 79-16,0 0 49 16,-3 214-27-16,3-110-28 15,0 18-99-15,0-2-41 16,0 6 22-16,0-8-55 15,0-8-12-15,0-4-14 16,0-14-52-16,15 7-14 0,4-28-241 16,3-21-650-16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23.30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244 772 1290 0,'0'0'267'0,"0"0"-190"15,0 0-4-15,0 0 73 0,0 0-49 16,0 0 0-16,95-102-49 15,-58 55 7-15,-2-5 29 16,-1-8-41-16,-5-5 17 16,-4-3 20-16,-3-4 5 15,-3 2 27-15,-6 2-45 16,-1 5 0-16,-5 14 22 16,-4 13-22-16,-3 16 16 15,0 20-21-15,0 0-33 16,0 39 20-16,0 32-49 15,0 20 26-15,0 14 11 16,0 4-36-16,0-2 14 16,0-6-15-16,0-6-20 15,4-6-20-15,8 14-191 16,-2-25-305-16,-2-18-222 0</inkml:trace>
  <inkml:trace contextRef="#ctx0" brushRef="#br0" timeOffset="309">0 1320 1707 0,'0'0'369'0,"0"0"-275"0,0 0 82 15,0 0 57 1,0 0-93-16,0 0-64 0,0 0 27 16,124 22 22-16,-41-22-66 15,17 0-35-15,8 0 14 16,12-3-37-16,2-9 3 16,-2-2-4-16,-7 4 0 15,-18 7-9-15,-16 3-69 16,-16 0-147-16,-24 13-282 15,-17 3-461-15</inkml:trace>
  <inkml:trace contextRef="#ctx0" brushRef="#br0" timeOffset="697">553 1690 1899 0,'0'0'493'0,"0"0"-364"16,0 0 54-16,0 0 15 15,-214 43-35-15,163-14-82 16,4 15-39-16,3 14-3 16,3 7-15-16,12 14 38 15,7 3-61-15,12 5-1 16,10-3 18-16,0-5-18 0,10-9-1 15,31-9-1 1,13-12-48-16,12-19 29 0,3-16-76 16,7-14 4-16,-6-9 23 15,-11-35-7-15,-24-9 12 16,-19-3 46-16,-16-4 19 16,-26 9 64-16,-40 8-29 15,-22 14-5-15,-10 15 13 16,4 10-25-16,12 4-17 15,40 4-1-15,27 16-160 16,15-1-604-16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33.61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67 2514 0,'0'0'500'15,"0"0"-439"-15,0 0-49 16,0 0 11-16,220-61 100 0,-144 55-75 16,9 6-26-16,6 0-22 15,-5 0-28-15,-1 32-125 16,-28 3-322-16,-23 2-356 0</inkml:trace>
  <inkml:trace contextRef="#ctx0" brushRef="#br0" timeOffset="195">151 489 1809 0,'0'0'1209'0,"0"0"-1061"0,0 0-138 16,0 0 35-16,0 0 50 16,196 35-28-16,-105-26-67 15,41 6-91-15,-19-6-436 16,-11 4-2038-16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32.96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60 296 1798 0,'0'0'342'15,"0"0"-254"-15,0 0-51 16,0 0 189-16,0 0-64 16,0 0-95-16,0 0-24 15,221-165-21-15,-180 165 56 16,-2 4-8-16,-6 31-29 16,-4 18 56-16,-14 9-39 15,-15 10-14-15,0 14 16 16,-25 3-59-16,-27 4 24 15,-9-4 5-15,-5-2-21 16,0-15 25-16,5-12-22 16,14-22-10-16,13-11 38 15,15-18-40-15,12-6 17 0,7-3-17 16,0 0 1-16,0 0-2 16,19 0-10-16,17 0 11 15,8 0 11-15,3 0-4 16,9 19-14-16,1 9 7 15,2 7 0-15,-1-2 17 16,4 1-17-16,-1-13 0 16,9-6 21-16,-4-13-9 15,-7-2 0-15,-8-9-3 16,-16-20-9-16,-10-14 0 16,-13 0-35-16,-12 10-68 15,-6 13-102-15,-28 5-667 0</inkml:trace>
  <inkml:trace contextRef="#ctx0" brushRef="#br0" timeOffset="405">780 0 2248 0,'0'0'332'0,"0"0"-264"0,0 0 11 16,0 0 123-16,0 0-57 16,0 0-52-16,195 16-77 15,-131 27 47-15,5 13 17 16,1 16-34-16,-1 14 21 15,4 9-35-15,-4 10 41 16,-10 6-23-16,-18 5-37 16,-28 1-13-16,-13 1 9 15,-18 4-8-15,-30-8-1 16,-2-2 0-16,-1-26 0 16,3-11 0-16,5-26-27 15,7-10-6-15,-1-12-22 0,8-8-62 16,0-15-127-1,7-4-478-15,10 0-1056 0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31.03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155 556 1175 0,'0'0'283'0,"0"0"-120"16,0 0-98-16,0 0 32 15,0 0 83-15,-22-169-10 16,22 149 23-16,0 11-6 16,0 4-27-16,0 5-1 0,0 5-92 15,0 41-23 1,0 19 47-16,0 31-21 0,0 15-34 16,-3 16-18-16,-9 2-16 15,2-8 13-15,3-9-15 16,7-24 0-16,-5-17 9 15,5-27-9-15,0-14-15 16,0-18 14-16,0-12 1 16,0 0-12-16,0-28 12 15,-7-30-45-15,-3-29 31 16,-9-18-10-16,1-16 14 16,-4-14-2-16,8 4 12 15,9 9-10-15,5 6 10 16,12 23 0-16,28 18-9 15,11 10 9-15,7 21 0 0,14 13-9 16,13 17 9-16,10 9 8 16,-4 5-8-16,-3 0-2 15,-19 29-17-15,-18 12 19 16,-22 11-2-16,-26 7-5 16,-3 13 7-16,-29 0 27 15,-33 3-27-15,-14-6 0 16,-9-8 31-16,-1-13-23 15,1-12-7-15,19-10-1 16,12-19 0-16,22 0-18 16,20-7-239-16,12 0-249 15,0 0-289-15</inkml:trace>
  <inkml:trace contextRef="#ctx0" brushRef="#br0" timeOffset="321">1449 0 1901 0,'0'0'579'0,"0"0"-484"15,0 0 20-15,0 0 119 16,-218 144-97-16,174-45-71 0,11 25-31 15,15 16-5 1,14 14 36-16,4-2-60 0,0 0-6 16,22-6 41-16,11-10-41 15,-1-8 0-15,5-19-1 16,-2-14-27-16,3-14 4 16,2-21-102-16,-4-8-23 15,4-17-75-15,8-21-297 16,-8-11 30-16,-8-3-1172 0</inkml:trace>
  <inkml:trace contextRef="#ctx0" brushRef="#br0" timeOffset="612">1919 353 1899 0,'0'0'509'0,"0"0"-428"0,0 0 24 16,0 0 86-16,0 0-3 15,0 0-68-15,103 241-53 16,-56-136 23-16,1 9-66 16,-4 8-3-16,3-4 37 15,0-9-52-15,-4-5 0 16,-3-23-6-16,-2-8-12 15,-10-15-9-15,-9-14-119 0,-9 0-182 16,-1-15-281-16,-9-13-212 16</inkml:trace>
  <inkml:trace contextRef="#ctx0" brushRef="#br0" timeOffset="880">1785 1571 1580 0,'0'0'553'16,"0"0"-404"-16,0 0-79 15,0 0 112-15,0 0 89 16,0 0-166-16,0 0-86 0,43-145 17 16,23 52-35-1,22-16 6-15,10-8-5 0,8-9 8 16,6 1 2-16,-2 8-12 15,-16 20 0-15,-17 25 9 16,-22 30-9-16,-23 19-66 16,-13 23-210-16,-4 0-421 15,-8 17-1166-15</inkml:trace>
  <inkml:trace contextRef="#ctx0" brushRef="#br0" timeOffset="1174">3174 967 2273 0,'0'0'463'15,"0"0"-438"-15,0 0 77 16,0 0 56-16,0 0-52 15,0 0-17-15,0 0-83 16,186-14 37-16,-120 7 2 16,7-7-30-16,-4 7 22 15,0 0-37-15,-8 4 8 16,-5 3-25-16,-14 0-33 16,-5 17-115-16,-18 18-293 15,-9-1-576-15</inkml:trace>
  <inkml:trace contextRef="#ctx0" brushRef="#br0" timeOffset="1398">3414 1382 1343 0,'0'0'1297'0,"0"0"-1128"16,0 0-123-16,0 0 92 15,0 0 20-15,0 0-83 16,0 0-51-16,69 0-24 0,-15 0 37 16,9 0-37-1,6 0-1-15,29-14-45 0,-10 8-290 16,-15-11-606-16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35.51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771 801 1510 0,'0'0'277'16,"0"0"-149"-16,0 0 35 0,0 0 83 16,0 0-47-1,0 0-87-15,-117-147-11 0,66 130 16 16,-11 11-50-16,-8 6 45 15,-9 0-61-15,-6 38-3 16,2 29 13-16,6 17-10 16,12 22-15-16,18 14-1 15,20 13-3-15,20-2 34 16,7-5-66-16,7-9 1 16,33-19 2-16,16-17-2 15,9-18-2-15,19-16 1 16,11-24-16-16,6-21 7 15,13-2-99-15,-4-16-34 0,20-49-39 16,-24 7-365 0,-26-2-381-16</inkml:trace>
  <inkml:trace contextRef="#ctx0" brushRef="#br0" timeOffset="339">1178 127 1778 0,'0'0'321'16,"0"0"-242"-16,0 0-4 16,0 0 105-16,227-107-27 0,-154 101-76 15,-1 6-43-15,-12 3 34 16,-20 43-21-16,-33 18 32 15,-7 23 22-15,-44 15-49 16,-29 5 0-16,-15 6-10 16,0-18-15-16,19-20 42 15,22-19-45-15,25-27-23 16,22-11 20-16,0-14-21 16,33 3-13-16,33-7 4 15,17 0-80-15,46 0-89 16,-24 0-408-16,-7 8-705 0</inkml:trace>
  <inkml:trace contextRef="#ctx0" brushRef="#br0" timeOffset="728">1533 1872 1152 0,'0'0'753'15,"0"0"-561"-15,0 0-35 0,0 0 106 16,-121 212 48-16,73-150-131 15,-2 1-61-15,-1-5-27 16,7-14-28-16,12-6 18 16,6-11-71-16,15-10-1 15,7-11 34-15,4 2-44 16,0-8-8-16,29 0-2 16,18 0 10-16,12 0 0 15,14 0-8-15,12 0-64 16,4 0-23-16,43-8-235 15,-25 2-307-15,-18 6-290 0</inkml:trace>
  <inkml:trace contextRef="#ctx0" brushRef="#br0" timeOffset="943">1733 1968 2364 0,'0'0'364'0,"0"0"-267"16,0 189 80-16,0-72 41 15,0 8-97-15,0 7-76 16,0-1-39-16,0-13-6 16,0 20-57-16,0-29-263 15,0-22-784-15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38.86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374 1193 1568 0,'0'0'305'15,"0"0"-209"-15,0 0-65 16,0 0 105-16,0 0 6 16,0 0-109-16,152-115-32 15,-89 56 19-15,-2-11-20 16,-2-7-27-16,-5-7 1 15,-13 2 26-15,-9 7 20 16,-14 6 26-16,-6 16 61 16,-8 17 68-16,-4 14-45 15,0 19 0-15,0 3-27 0,0 25-77 16,0 34 32-16,0 27-39 16,-7 17-13-16,-2 0 5 15,3 3-11-15,2-5-38 16,1 18-160-16,3-28-339 15,-5-21-333-15</inkml:trace>
  <inkml:trace contextRef="#ctx0" brushRef="#br0" timeOffset="242">438 1547 1508 0,'0'0'748'0,"0"0"-631"0,0 0-12 15,0 0 80-15,0 0 21 16,256 14-129-16,-153-14-53 16,2 0 5-16,8 0-29 15,4 6-6-15,18 23-121 16,-30 0-632-16,-24 0-1225 0</inkml:trace>
  <inkml:trace contextRef="#ctx0" brushRef="#br0" timeOffset="600">1172 1970 2107 0,'0'0'597'0,"0"0"-407"16,0 0-12-16,0 0 27 16,0 0-72-16,-237 105-73 15,175-23 15-15,8 17-37 16,6 2-2-16,18 1-5 16,23-7-31-16,7-15 0 15,19-8-12-15,35-14-31 16,12-12 7-16,10-17-57 15,12-22 0-15,3-7 17 0,-8-7-10 16,-13-33 23-16,-18-5 3 16,-30 7 39-16,-22-6 21 15,-5 8 35-15,-46 13 28 16,-22 0-8-16,-6 9-55 16,-6 9-13-16,1 5-77 15,26 0-216-15,21 0-468 0</inkml:trace>
  <inkml:trace contextRef="#ctx0" brushRef="#br0" timeOffset="945">1850 559 1101 0,'0'0'1387'0,"0"0"-1102"15,0 0-175-15,0 0 57 16,0 0-32-16,0 0-3 16,0 0-65-16,225 226-23 15,-133-78-16-15,2 55-1 16,-6 47-7-16,-28 21 37 0,-40-8-57 15,-20-16 0 1,-17-66 0-16,-24-35 0 0,4-47-8 16,-2-23-22-16,-11 6-40 15,-13 6-41-15,-50 8-191 16,15-37-583-16,6-18-1151 0</inkml:trace>
  <inkml:trace contextRef="#ctx0" brushRef="#br0" timeOffset="1501">147 516 1487 0,'0'0'339'0,"0"0"-185"16,0 0 35-16,-47 219 94 16,28-34-26-16,-6 68-91 15,0 19-42-15,6 5 14 16,16-29-77-16,3-34-16 16,18-49-33-16,18-34-11 15,8-47 2-15,12-14-3 0,16-5-81 16,77 10-114-16,-10-10-397 15,-16-34-459-15</inkml:trace>
  <inkml:trace contextRef="#ctx0" brushRef="#br0" timeOffset="3940">2425 121 1562 0,'0'0'354'15,"0"0"-193"-15,0 0-43 16,0 0 85-16,0 0-71 16,0 0-80-16,0 0 18 15,154-117-18-15,-113 117-20 16,-2 0 39-16,-9 0-23 0,-9 7 10 15,-13 22-25 1,-8 8 8-16,0 7 39 0,-34 10-47 16,-13 2-22-16,0-5 38 15,-4 2-47-15,7-10 23 16,8-8 1-16,11-14-8 16,6-1 22-16,13-7-40 15,6-3 0-15,0-2 28 16,10 1-27-16,22-4 15 15,8 3-16-15,15-8 0 16,4 0 20-16,3 0-20 16,-1 0 0-16,2 0-7 15,-9 0-23-15,-10 0-122 16,-12 0-466-16,-13 2-1743 0</inkml:trace>
  <inkml:trace contextRef="#ctx0" brushRef="#br0" timeOffset="4529">3381 1449 1788 0,'0'0'550'16,"0"0"-401"-16,0 0 23 15,0 0 24-15,0 0-48 16,0 0-41-16,0 0-45 16,146 65 4-16,-87-26-65 15,2-3 22-15,1 0-11 16,-8 3-12-16,-1-2 0 15,-9-9-11-15,-12 3-92 16,0-2-138-16,-13-10-346 0,-4-9-283 16</inkml:trace>
  <inkml:trace contextRef="#ctx0" brushRef="#br0" timeOffset="4722">3829 1311 2023 0,'0'0'605'16,"0"0"-478"-16,0 0 101 15,0 0-24-15,-130 182-96 16,83-103-77-16,-6 3-31 16,11-2-24-16,-5 4-168 15,13-22-608-15,8-24-1356 0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47.0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1267 525 1220 0,'0'0'506'16,"0"0"-325"-16,0 0 80 16,0 0 25-16,0 0-44 15,0 0-50-15,-59-65-82 16,59 65-25-16,0 0-29 15,15 0-44-15,29 0-12 16,10 13 0-16,12-1 0 16,7 3-1-16,8-3-36 0,-5 1 7 15,-6 1 8 1,-16-14-51-16,-13 6-19 0,-19-6 10 16,-19 0 45-16,-3 0 37 15,-25 0 10-15,-30 0-4 16,-11-3 38-16,-11-14-25 15,-3 1 17-15,1 0 3 16,1 4-11-16,5-3-2 16,12 9 13-16,9 3-7 15,10 3 34-15,8 0-54 16,12 9 17-16,8 20-7 16,6 8-7-16,8 6 0 15,0 7-1-15,0-2-7 16,22 7 14-16,12-11-21 15,4 1-1-15,15-1 1 0,-2-6-1 16,3 3-1-16,-4-6-19 16,-6-2 21-16,-6 3-15 15,-16 0 8-15,-12 0-8 16,-10 0 15-16,0-7 15 16,-10 1-5-16,-28-2-10 15,-9-6 1-15,-4-6 23 16,4-9-24-16,0-5-18 15,3-2-51-15,0 0-152 16,12 0-542-16,6 0-1259 0</inkml:trace>
  <inkml:trace contextRef="#ctx0" brushRef="#br0" timeOffset="262">706 1554 1864 0,'0'0'610'0,"0"0"-553"15,0 0 89-15,0 0 95 16,0 0-102-16,0 0-68 16,215 35-47-16,-105-32 4 15,13 3 16-15,19-6-44 16,9 7 0-16,4 3 26 0,-4 4-26 15,-21-7 0 1,-17 7-68-16,-28 13-252 0,-38-4-430 16,-25-1-1230-16</inkml:trace>
  <inkml:trace contextRef="#ctx0" brushRef="#br0" timeOffset="636">1403 2035 1928 0,'0'0'601'0,"0"0"-506"0,0 0 165 16,0 0-6 0,-205-19-122-16,139 48-29 0,-3 24-74 15,3 19 4-15,12 10 40 16,13 9-49-16,16 5 3 15,25-8-27-15,0-2 1 16,30-11-2-16,24-10-20 16,19-20-27-16,12-11-3 15,4-17-8-15,3-17-9 16,-11 0-1-16,-20-14 18 16,-21-18 51-16,-25-4-21 15,-15 2 21-15,-15 5 33 16,-39 6-14-16,-15 7 1 15,-7 3-20-15,-6 3-10 16,10 7-25-16,14-6-209 0,21-1-495 16,18-4-1065-16</inkml:trace>
  <inkml:trace contextRef="#ctx0" brushRef="#br0" timeOffset="1018">2270 408 2213 0,'0'0'313'15,"0"0"-202"-15,0 0-69 16,0 0 158-16,0 0 8 16,0 0-126-16,171 199-22 15,-98-64 11-15,15 49-25 16,0 36 35-16,-12 16-29 16,-25-3-22-16,-26-23 23 15,-25-19-44-15,-3-8 7 16,-38-37-16-16,-3-23-1 15,2-43-1-15,-2-15-52 0,-15 3-24 16,-7 4-7 0,-39 1-125-16,13-24-394 15,13-23-650-15</inkml:trace>
  <inkml:trace contextRef="#ctx0" brushRef="#br0" timeOffset="1558">454 611 1520 0,'0'0'283'16,"0"0"-143"-16,0 0 39 15,0 0 62-15,-208 318 1 16,144-61-32-16,4 43-44 15,6 26-10-15,17-21-93 16,18-62-14-16,19-50-22 16,0-52-21-16,26-51 3 15,26-13-9-15,21 5-49 16,25-3-76-16,66 10-211 16,-22-36-345-16,-18-24-1126 0</inkml:trace>
  <inkml:trace contextRef="#ctx0" brushRef="#br0" timeOffset="2310">2543 213 1750 0,'0'0'333'0,"0"0"-173"16,0 0-8-16,0 0 11 15,0 0-61-15,0 0-84 16,0 0-6-16,175-187 11 16,-117 173-8-16,-2 2 35 0,-9 12-48 15,-8 0 24 1,-12 18 56-16,-17 20-9 0,-10 9 5 16,0 8 9-16,-37 4-29 15,-10-3 28-15,-1-7-55 16,9-9 0-16,9-11 26 15,13-12-34-15,14-12-1 16,3 0-13-16,0-2-3 16,13 3 32-16,28 1-38 15,10-4 0-15,15 4 0 16,10-5 0-16,34 2-95 16,-19-1-171-16,-12 1-807 0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53.01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38 1620 0,'0'0'341'0,"0"0"-173"16,0 0-14-16,0 0 30 15,0 0-47-15,0 0-55 16,91-36-51-16,-28 36-3 15,10 0-28-15,25 10-9 16,-14 16-140-16,-19 4-438 0</inkml:trace>
  <inkml:trace contextRef="#ctx0" brushRef="#br0" timeOffset="208">98 484 1965 0,'0'0'371'0,"0"0"-273"16,0 0-68-16,0 0-11 15,271 60-19-15,-166-53-308 0,-14-2-725 0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0:56.71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1226 571 314 0,'0'0'1181'15,"0"0"-1002"-15,0 0-112 16,0 0-1-16,0 0 92 0,0 0-6 16,0 0-80-16,0-7 14 15,0 7 36-15,0-2-56 16,0 2 15-16,0-7-23 15,0 0-27-15,0-2 26 16,0-6-57-16,0-4 0 16,0 0 30-16,-3-7-29 15,-12-1-1-15,-1-2 1 16,3-5 5-16,-6 2 8 16,-6 0-14-16,0-2 0 15,-4 5-3-15,-8 0 3 16,5 3-9-16,-6 3 9 15,6 0 0-15,2 6-1 16,1 1 1-16,0 2 0 16,4 5 2-16,-4-3 6 0,-5 3-8 15,6 4 0-15,-5-1 1 16,3-2 21-16,1 1-22 16,0 4 1-16,4 1 11 15,3 2-3-15,0-4-9 16,4 1 0-16,-1-1 0 15,-3 1 8-15,5-3-8 16,-2 2 0-16,1 1 9 16,3 3 1-16,1-5-10 15,2 5 0-15,2 0 1 0,-2-2 3 16,5 2-2 0,-3 0-2-16,-5 0 4 0,0 0 5 15,-2 0-9-15,-2 0 0 16,-3 0 6-16,4 0-6 15,-4 0 1-15,3 0-1 16,-3 2 12-16,9 3-12 16,-3-2 0-16,3 1 0 15,4-2 1-15,3 2-1 16,-1-1 1-16,2-3-1 16,-2 4 2-16,-3 3-2 15,-2-5 0-15,-1 1 0 16,-6 4 6-16,7-2 11 15,-1-2-17-15,4-3 1 16,2 0 6-16,4 1-7 0,0-1-4 16,3 0 2-16,-4 0 4 15,4 0-1-15,0 0-1 16,0 0-1-16,-5 8-23 16,5 11-153-16,0 1-201 15,0-10-344-15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26.36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124 469 2235 0,'0'0'379'16,"0"0"-236"-16,0 0-39 0,0 0 64 16,0 0-17-1,0 0-102-15,-66 255-14 0,47-135-7 16,6 8-19-16,1 2 22 16,2 0-30-16,6-17 1 15,4-13-2-15,0-28-12 16,0-23-28-16,0-30-8 15,0-19-12-15,10-3 51 16,2-46 8-16,-2-23 1 16,1-26-2-16,-6-16-2 15,-5-23 4-15,0-10-1 16,0-3 2-16,-12 8 6 16,8 15-6-16,4 25 10 15,0 26 10-15,32 30-20 16,28 23-1-16,16 20 7 0,15 3-6 15,7 26 20-15,-6 26-20 16,-16 11 4-16,-17 9 10 16,-27 7-15-16,-32 3-19 15,0 0 19-15,-51-3 0 16,-28-11 7-16,-13-14-6 16,-2-19 0-16,2-22-2 15,20-13-65-15,21 0-41 16,32-36-100-16,19 0-393 15,0 4-514-15</inkml:trace>
  <inkml:trace contextRef="#ctx0" brushRef="#br0" timeOffset="284">1392 197 1884 0,'0'0'326'15,"0"0"-209"-15,-193 30 25 16,105 33 89-16,-10 46-25 16,7 59-54-16,15 64-90 15,20 16-1-15,43-11-4 16,13-54-22-16,0-61 4 15,22-33-39-15,10-24-12 0,15 8-42 16,41 5-110-16,-12-16-172 16,-3-23-478-16</inkml:trace>
  <inkml:trace contextRef="#ctx0" brushRef="#br0" timeOffset="699">1465 1802 1854 0,'0'0'259'0,"0"0"-237"15,0 0 83-15,0 0 134 16,0 0-156-16,84-194-56 15,-36 92 4-15,3-16-22 16,-4-17 3-16,7-35 27 16,-10 16 10-16,-3-3 30 15,-9 13-22-15,-7 44 29 16,0 16 37-16,-3 28-62 16,0 39-1-16,4 17-19 15,4 31-4-15,-1 43 51 16,0 57-47-16,-11 1 8 0,-2 19 16 15,-6 3-64 1,-7-28 19-16,6 7-20 0,1-19-5 16,0-14 4-16,2-22-99 15,3-13-72-15,-2-9-51 16,-1-16-93-16,-8-20-576 0</inkml:trace>
  <inkml:trace contextRef="#ctx0" brushRef="#br0" timeOffset="895">1680 1382 2163 0,'0'0'387'0,"0"0"-272"0,0 0 22 15,0 0 17-15,0 0-62 16,242-61-74-16,-144 49-18 15,40 12-110-15,-29 0-242 16,-15 0-510-16</inkml:trace>
  <inkml:trace contextRef="#ctx0" brushRef="#br0" timeOffset="1315">2916 1648 2045 0,'0'0'283'0,"0"0"-256"16,0 0 33-16,-135-184 74 15,103 95 18-15,6-16-67 16,8-16-76-16,7-11-2 15,11-11 1-15,0-2-8 16,7 7 33-16,30 10-32 16,14 23 43-16,13 23 24 15,14 26-38-15,10 30-3 16,10 26-3-16,4 0-2 16,-4 58 47-16,-7 29-30 0,-6 43-1 15,-16 50 22 1,-25 42-24-16,-19-17 4 0,-25-39-4 15,0-56-30-15,0-37 31 16,-3 1-37-16,-12-2-26 16,0-9 2-16,4-19-98 15,11-32-63-15,0-8-292 16,0-4-399-16</inkml:trace>
  <inkml:trace contextRef="#ctx0" brushRef="#br0" timeOffset="1985">4024 481 2023 0,'0'0'508'0,"0"0"-465"16,0 0 87-16,0 0 140 15,0 192-101-15,0-85-67 16,0 6-48-16,0 9-34 15,0-7 39-15,12-8-59 16,-6-18 11-16,3-12-23 16,-6-26-17-16,-3-21-29 15,0-20 6-15,0-10 16 16,0-19 16-16,-12-39-38 0,6-21 58 16,-1-22-18-1,-2-17 8-15,6-13 9 0,0-7 1 16,3 0 0-16,0 17-9 15,0 16 15-15,25 32-6 16,16 28 18-16,16 28-8 16,9 17-7-16,7 7 0 15,5 37 3-15,-6 14 19 16,-14 10-24-16,-14 8 7 16,-19 3 25-16,-18-1-32 15,-7-5-1-15,-3-4-1 16,-33-15 1-16,-5-10 18 15,-3-15-18-15,4-12 1 16,1-13 27-16,9-4-28 16,8 0-1-16,8-4-5 0,14-8-5 15,0-3 1-15,3 10-1 16,30 1 11 0,14 4-6-16,5 4-9 0,2 32-6 15,4 20 11-15,5 11 2 16,-4 20 8-16,-5 1 8 15,-7-3 8-15,-18-2-1 16,-26-15-6-16,-3-5-4 16,-35-14 10-16,-35-9-15 15,-14-15 37-15,-14-18-29 16,-4-7 4-16,-1-3-12 16,5-30 0-16,15-13-29 15,5-29-65-15,24 6-238 16,22 4-663-16</inkml:trace>
  <inkml:trace contextRef="#ctx0" brushRef="#br0" timeOffset="2269">4888 0 2356 0,'0'0'258'0,"0"0"-161"15,0 0 0-15,186 188 97 0,-98-56 4 16,19 46-89-16,-3 48 2 16,-9 19-21-16,-44-16-36 15,-43-21 48-15,-16-52-102 16,-50-28-26-16,-18-25-43 15,-81 34-103-15,15-19-329 16,7-17-2179-16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1:01.30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549 0 1365 0,'0'0'233'16,"0"0"-146"-16,0 0-8 16,0 0 54-16,0 0 41 15,0 0-24-15,0 0-73 16,-15 0 14-16,-7 0-57 16,-7 9-16-16,-8 11 35 0,-5-1-44 15,-6 8 9-15,-8 2 23 16,2 5-21-16,0 2-2 15,2-3 2-15,10-1 1 16,4-1 31-16,13-3-40 16,6-2-10-16,9-6 27 15,5 0-28-15,5-4 10 16,0 4 5-16,0-4 2 16,12 4 36-16,7-3-36 15,-3-4-5-15,0 3 47 16,-1-2-39-16,-2-2-3 15,-1 5 3-15,-2 6 0 0,2 0 29 16,2 3-32 0,1 6-7-16,4 4 34 0,6 7-45 15,16 49-18-15,-2-13-108 16,-9-14-640-16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2:58.33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794 108 565 0,'0'0'860'0,"0"0"-601"0,0 0-138 16,0 0 14-1,0 0 70-15,0 0-66 0,0 0-26 16,-91-95-21-16,79 88-18 16,-1 2 38-16,-3 4-20 15,1 1-14-15,-2 0 7 16,-1 16-49-16,3 27-17 15,4 13-10-15,0 15-9 16,7 12 24-16,4 8-24 16,0 5 0-16,0 5-6 15,0 1 18-15,0-4-18 16,7 1 6-16,-7-7 0 16,0-7 9-16,0-3-9 0,-17 0 0 15,-27-2 34 1,-19-3-22-16,-6 0 14 0,-4-16-7 15,1-11 7 1,6-14 28-16,12-17-45 0,10-7-8 16,6-4 37-16,16-8-29 15,9 0 9-15,10 0-18 16,3 0 6-16,0 0-17 16,0 0 5-16,6 0-35 15,23-11 40-15,8 5-13 16,7 3 14-16,10 3-11 15,0 0 10-15,6 26-11 16,-3 20 12-16,2 17 0 16,-8 12-5-16,-7 14 11 15,-8 16-6-15,-6 16 6 0,-5 14 23 16,-11 13 19-16,-2 3-38 16,-5-1-2-16,-1-1 32 15,-1-16-27-15,-1-11 16 16,-1-10-8-16,-3-14-14 15,4-13 41-15,-4-9-37 16,0-11-4-16,0-7 32 16,3-9-39-16,4-14 2 15,1-6-2-15,6-11-8 16,1-9 2-16,10-9-79 16,38-24-111-16,-6-24-468 15,-1-15-1074-15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00.73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23 361 2649 0,'0'0'325'0,"0"0"-268"16,0 0 7-16,0 247 146 16,-7-129-72-16,-1 13-84 15,1 0 1-15,7-3-53 16,0-9 7-16,0-16-8 15,0-17-1-15,12-18-6 16,-2-24-27-16,-3-21-15 0,-2-18 4 16,2-5-32-16,-1-49-2 15,1-28 5-15,5-28 7 16,-9-52 24-16,-3-59 4 16,0-48 21-16,0 25 5 15,0 51 10-15,0 77 2 16,0 56 27-16,4 12 40 15,18 7-4-15,15 13-21 16,14 23-15-16,18 0 21 16,11 32-40-16,11 18-7 15,-3 11 18-15,-12 11-10 16,-13 8 5-16,-23 2-13 16,-26 3 0-16,-14 1 26 15,-14-4-27-15,-45-3-7 0,-10-14 1 16,-11-10-6-16,2-18 11 15,17-16-13-15,11-20-2 16,19-1 15-16,21 0-27 16,10-19 10-16,7-3-3 15,40 2-3-15,16 7 23 16,6 8-7-16,7 5 8 16,4 15-3-16,-6 30 3 15,-1 14 0-15,-7 10 9 16,-9 10 18-16,-9 0 30 15,-16 0-38-15,-20-1-7 16,-12-6 39-16,-29-6-42 16,-37-6 6-16,-25-12 8 15,-16-15-17-15,-13-13 3 0,0-17-9 16,7-3 1-16,11-23 12 16,23-23-13-16,23-13-24 15,27-7-19-15,44-38-107 16,36 18-230-16,22 11-475 0</inkml:trace>
  <inkml:trace contextRef="#ctx0" brushRef="#br0" timeOffset="199">1073 982 576 0,'0'0'1642'0,"0"0"-1404"16,0 0-150-1,11 190 143-15,-3-127 53 0,2-4-188 16,2-3-68-16,5-8-28 16,5-8-24-16,3-11-118 15,12-29-317-15,-8 0-171 16,-3 0-1191-16</inkml:trace>
  <inkml:trace contextRef="#ctx0" brushRef="#br0" timeOffset="322">1070 661 2154 0,'0'0'419'15,"0"0"-419"-15,0 0-275 0,0 0 89 16,0 0-142-16</inkml:trace>
  <inkml:trace contextRef="#ctx0" brushRef="#br0" timeOffset="668">1449 946 1661 0,'0'0'336'0,"0"0"-213"15,10 173 47-15,-10-96 119 16,0-5-88-16,0-10-126 16,-3-10-35-16,-1-15-40 15,4-18 4-15,0-16-4 16,0-3 0-16,0-20-1 15,0-30-25-15,15-15-58 16,14-10 12-16,12 0 1 0,3 3 41 16,-2 15 15-16,-5 18 15 15,-5 22 49-15,-1 17 21 16,-9 0 45-16,-2 40 80 16,-5 13-44-16,-3 11-42 15,-8 9-27-15,-4 1-46 16,0-7 14-16,3-7-50 15,4-7-18-15,8-14 9 16,7-18-100-16,13-21-216 16,3 0-327-16,-10-1-356 0</inkml:trace>
  <inkml:trace contextRef="#ctx0" brushRef="#br0" timeOffset="937">2587 112 2343 0,'0'0'288'16,"0"0"-213"-16,0 0 143 16,-122 246 68-16,61-62-104 15,-1 39-84-15,14-9 10 16,20-44-41-16,16-51-32 0,12-26 13 15,0 13-47 1,19 2-1-16,40 5-17 0,24-22-93 16,20-25-29-16,39-27-168 15,-22-16-514-15,-25-20-895 0</inkml:trace>
  <inkml:trace contextRef="#ctx0" brushRef="#br0" timeOffset="1360">2875 1159 2538 0,'0'0'188'0,"0"0"-182"16,0 0-6-16,0 0 189 0,0 0-33 15,0 0-119-15,0 0-26 16,214-55 64-16,-176 110-24 15,-10 17-2-15,-9 7-26 16,-6 3-22-16,-4-3 21 16,-9-11-22-16,0-15-22 15,0-16 10-15,0-20-45 16,0-17 15-16,0-5 20 16,0-39-67-16,0-23 53 15,0-20-14-15,0-9 8 16,0-7 10-16,10 4 8 15,12 15 24-15,-3 18 36 16,3 23 15-16,0 20 43 0,-2 23-22 16,2 0 3-1,8 42 7-15,-1 19-33 0,3 7-7 16,-1 8-13-16,1-1-21 16,0-7-8-16,24 9-88 15,-12-22-203-15,-9-19-575 0</inkml:trace>
  <inkml:trace contextRef="#ctx0" brushRef="#br0" timeOffset="1571">4180 1474 2399 0,'0'0'355'16,"0"0"-241"-16,0 0 110 15,0 0 2-15,7 216-106 16,-7-164-84-16,0-2-29 16,-7-7-7-16,-1-11-70 15,4-8-155-15,4-12-458 16,0-8-553-16</inkml:trace>
  <inkml:trace contextRef="#ctx0" brushRef="#br0" timeOffset="2026">4755 1169 2774 0,'0'0'340'0,"0"0"-289"15,0 0 56-15,0 0 47 0,7 233-61 16,5-115-26-16,-5 10-40 15,8 7 21-15,4-8-12 16,2-1-28-16,5-16 8 16,-1-14-16-16,-6-21-39 15,-6-22 9-15,-9-24-28 16,-4-19 19-16,0-10 22 0,0-26-40 16,-4-37 21-1,-18-21-24-15,0-25 1 0,-10-38 30 16,-5-43-19-1,-2-34 15-15,9 19 2 0,13 51 19 16,12 61 6-16,5 53 12 16,0 10 21-16,27 11 30 15,8 12-20 1,19 7 9-16,9 28 11 0,3 26-25 16,0 8 26-16,-12 7-56 15,-13 0 4-15,-19 0 10 16,-22-6-16-16,0-11-25 15,-31-9-61-15,-38-17-80 16,5-15-218-16,4-11-552 0</inkml:trace>
  <inkml:trace contextRef="#ctx0" brushRef="#br0" timeOffset="2253">4831 515 2503 0,'0'0'572'0,"0"0"-530"15,0 0-6-15,268 160 146 16,-174-57-20-16,-11 21-31 16,-13 16-83-16,-26 4-27 0,-26 3 25 15,-18-3-46 1,-32 39-81-16,-27-34-163 0,1-28-965 0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2:59.43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38 0 1921 0,'0'0'361'0,"0"0"-233"16,0 0 28-16,0 0 49 15,0 0-31-15,0 0-62 0,110 154-14 16,-16 9-10 0,-2 3-37-16,-8-10-18 0,-11-21-2 15,-15-31-16-15,11 12 20 16,7 1-26-16,-2-12-9 15,-13-12 37 1,-10-21-37-16,-10-13 0 0,-13-15-1 16,-9-16-69-16,-7-15-50 15,1-13-160-15,3-29-342 16,-6-15-315-16</inkml:trace>
  <inkml:trace contextRef="#ctx0" brushRef="#br0" timeOffset="239">1075 259 1803 0,'0'0'585'15,"0"0"-413"-15,0 0 68 0,0 0 59 16,0 0-122-16,-212 236-63 16,124-118-50-16,-15 12-25 15,-5 9 27-15,-2-8-56 16,5-3-9-16,10-14 25 15,14-13-26-15,12-14-15 16,15-18-27-16,13-15-37 16,19-23-49-16,22-31-249 15,15 0-525-15,17-17-1040 0</inkml:trace>
  <inkml:trace contextRef="#ctx0" brushRef="#br0" timeOffset="560">1343 839 2275 0,'0'0'526'16,"0"0"-472"-16,0 0 73 15,0 0 92-15,0 0-86 16,82-171-55-16,-47 142-66 15,9 9 3-15,0 10-9 0,0 10-5 16,-8 0 20-16,-6 42-21 16,-5 12 0-16,-3 11 31 15,-1 4-30-15,9-4 10 16,6-5-11-16,8-18 6 16,10-19 8-16,12-23-14 15,6 0-27-15,10-39-12 16,34-57-113-16,-14 12-179 15,-18-2-545-15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10.48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0 821 1617 0,'0'0'321'16,"0"0"-272"-16,0 0-49 15,0 0 107-15,0 0 34 16,0 0-62-16,104-122-44 16,-69 80 17-16,-1-2 50 15,1 6-39-15,-4 8-26 16,-6 7 33-16,-3 16-24 16,0 7-8-16,-2 10-19 15,2 42 47-15,-3 20 14 0,-4 18-58 16,-8 8-21-1,-7 0 28-15,0-3-27 0,0-13-4 16,0-15 2-16,0-22 0 16,0-17 6-16,0-24-6 15,0-4 0-15,0-4 28 16,0-45-27-16,0-18-2 16,3-20-3-16,19-7-2 15,7-1-6-15,8 6 0 16,11 10 3-16,-1 17-6 15,7 17 13-15,2 18-8 16,-5 23-7-16,-4 4 17 0,-3 33 32 16,-3 28-19-16,-13 13-5 15,-6 12 34-15,-8 6-41 16,-2-8-1-16,-2-5 0 16,9-16-15-16,3-14-6 15,15-21-148-15,24-28-204 16,-7 0-208-16,-2-22-1189 0</inkml:trace>
  <inkml:trace contextRef="#ctx0" brushRef="#br0" timeOffset="434">1372 648 1657 0,'0'0'522'0,"0"0"-297"15,0 0 22-15,0 0 8 0,0 0-89 16,0 0-63-16,10 261-19 15,2-135-22-15,-5 4-34 16,1 8 18-16,2-7-46 16,6-10 1-16,-3-9 23 15,6-17-24-15,-7-26 0 16,-2-23-6-16,-4-23 5 16,-6-17-10-16,0-6 10 15,0-20-14-15,0-31 9 16,0-25-33-16,-13-25 15 15,-9-49 8-15,-15-45-14 16,5 8 29-16,3 19-19 16,7 33 20-16,13 56-7 15,9 8 7-15,0 11-1 16,31 27-8-16,23 28 9 0,15 5 2 16,11 10-2-16,1 32 0 15,-2 7 9-15,-13 9-9 16,-18 10-1-16,-26-1 1 15,-22 12 6-15,-7 8 10 16,-45-5-16-16,-9-8-33 16,-5-18-26-16,3-37-119 15,24-14-194-15,12-5-344 0</inkml:trace>
  <inkml:trace contextRef="#ctx0" brushRef="#br0" timeOffset="645">2750 648 2198 0,'0'0'508'0,"0"0"-429"16,0 0 20-16,197 19 120 15,-116-19-129-15,5 0-79 16,9 0-11-16,15 12-75 15,-26 1-247-15,-26 1-556 0</inkml:trace>
  <inkml:trace contextRef="#ctx0" brushRef="#br0" timeOffset="821">2886 1179 1833 0,'0'0'1026'15,"0"0"-845"-15,0 0-125 16,0 0 97-16,0 0-69 16,236 2-60-16,-131-2-24 15,68-25-96-15,-28 5-400 16,-14 1-843-16</inkml:trace>
  <inkml:trace contextRef="#ctx0" brushRef="#br0" timeOffset="1336">4653 180 1962 0,'0'0'318'0,"0"0"-181"16,0 0-28-16,0 0 145 16,0 0-58-16,0 0-127 15,176-174-44-15,-112 174 7 16,6 0-7-16,-4 37 41 16,-7 15-49-16,-15 17-2 0,-19 10 39 15,-25 13-44-15,0 6 26 16,-44 7-12-16,-25 5-9 15,-16-8 21-15,-6-6-36 16,5-17 0-16,16-23 16 16,14-23-16-16,28-17 8 15,12-16-8-15,10 0 0 16,6-5-2-16,0-22 2 16,15 1-3-16,17 2-6 15,9 8 18-15,6 13 0 0,7 3-8 16,5 16 16-1,-5 27 55-15,6 7-21 16,1 2-9-16,8-4 30 16,12-7-51-16,5-19 18 0,9-20-29 15,0-2-10-15,-4-24-9 16,-6-38-136-16,-23 2-121 16,-26 3-648-16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18.67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0 693 2036 0,'0'0'311'15,"0"0"-310"-15,0 0 26 0,0 0 127 16,161-199-21-16,-133 123-66 16,-2-6-67-16,-8-4 11 15,-7 4 78-15,-8 17 43 16,-3 13 29-16,0 19-36 16,0 15-19-16,0 18 27 15,8 5-83-15,-4 48-23 16,6 34 60-16,-2 25-5 15,3 26-1-15,-5 6-28 16,6 1-35-16,-5-3 16 16,1-12-34-16,-4-12-61 15,-4 11-98-15,0-28-162 16,0-30-921-16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16.01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9 505 1468 0,'0'0'337'0,"0"0"-170"16,0 0 25-16,0 0 64 16,0 0-69-16,0 0-120 15,-11 34 66-15,11 17-36 16,3 15-39-16,9 9 2 15,-2 7-43-15,2-6-7 16,-5-7 0-16,3-11-4 16,-5-17 14-16,2-13-20 0,-4-16 0 15,-3-7 7 1,3-5-6-16,1 0 33 16,1-33-2-16,5-20-26 0,0-20-2 15,5-8-4-15,7-3-24 16,0 4 23-16,4 12-12 15,6 15 6-15,2 18-13 16,6 21 19-16,2 14-14 16,6 11 15-16,-4 30 0 15,0 22 27-15,-4 6-26 16,-11 6 0-16,-7 0 1 16,-3-8 4-16,-9-4-11 15,5-18 5-15,4-8-48 16,-1-18-5-16,3-10-128 15,9-9-49-15,9 0-28 0,17-56-81 16,-6 7-39-16,-9-5-295 0</inkml:trace>
  <inkml:trace contextRef="#ctx0" brushRef="#br0" timeOffset="436">928 725 939 0,'0'0'595'0,"0"0"-340"16,0 0 55-16,0 0 14 15,0 0-51-15,0 0-71 16,0 0-99-16,-7 74 18 15,17 23-29-15,9 20-37 16,3 40 23-16,0-8-56 16,0 7-21-16,0-5 35 15,3-25-36-15,4-1 0 0,0-27-1 16,-7-26 1-16,-4-23-1 16,-11-19-7-16,-4-27-38 15,-3-3 46-15,0-23-23 16,-3-32-25-16,-19-28 25 15,-7-25 7-15,-11-46 14 16,-11-43-23-16,0 7-19 16,7 24 34-16,15 29-31 15,21 52 29-15,8 11 3 16,0 6 5-16,52 33-14 16,21 26 18-16,18 9 0 15,18 0 34-15,4 35-32 16,-3 11 4-16,-9 4 7 15,-25 3 19-15,-23 2 12 16,-31 0-43-16,-22 3 9 0,-31 7 14 16,-38-7-24-16,-22-5 0 15,-7-16-33-15,0-18-51 16,18-19-24-16,24-30-232 16,28-25-284-16,17-5-568 0</inkml:trace>
  <inkml:trace contextRef="#ctx0" brushRef="#br0" timeOffset="686">2240 80 2082 0,'0'0'340'0,"0"0"-238"0,0 0 119 15,-186 173 31-15,142-66-95 16,12 14-56-16,10 7-71 16,19-2 7-16,3-9-34 15,13-8-3-15,28-20 0 16,16-17-98-16,43-13-173 16,-14-23-444-16,-8-19-364 0</inkml:trace>
  <inkml:trace contextRef="#ctx0" brushRef="#br0" timeOffset="1013">2518 758 230 0,'0'0'1911'15,"0"0"-1695"-15,0 0-183 16,0 0-17-16,199-41 72 15,-136-13-44-15,-1-16-7 16,-11-5-37-16,-12-10-1 16,-12 0 1-16,-13 6 25 15,-11 13 109-15,-3 20 41 16,0 20-3-16,0 26-1 0,0 0-99 16,0 43-37-16,0 36 7 15,-3 22 14-15,-4 15-13 16,3 4-23-16,4-4-19 15,0-12-1-15,0-9 0 16,19-13-91-16,28-7-21 16,-8-21-349-16,-2-22-412 0</inkml:trace>
  <inkml:trace contextRef="#ctx0" brushRef="#br0" timeOffset="1183">3490 765 2192 0,'0'0'389'0,"0"0"-288"15,0 0-62-15,215-24 10 16,-87 0-49-16,-14 5-265 16,-16 0-583-16</inkml:trace>
  <inkml:trace contextRef="#ctx0" brushRef="#br0" timeOffset="1637">4490 460 1575 0,'0'0'1072'15,"0"0"-905"-15,0 0-111 16,6 170 156-16,-6-75 16 0,0 20-127 15,0 9-63 1,0 5 8-16,0-5-23 0,0-3-1 16,0-6-22-16,0-16 1 15,0-25-1-15,0-17 0 16,0-32-35-16,0-17 34 16,-6-8-22-16,-5-33-34 15,-4-33 9-15,3-23 10 16,2-27 9-16,-5-38-46 15,1 5-24-15,-1-9 45 16,0 6-9-16,12 39 26 0,3 4 26 16,0 37 11-1,18 34 21-15,23 20-20 0,6 18 18 16,4 3 56-16,0 36-30 16,-1 9-9-16,-12 3-23 15,-13 8 13-15,-15-2 22 16,-10-5-48-16,-3-6 1 15,-33-7-2-15,-11-11-43 16,0-10-65-16,-4-18-112 16,14-10-289-16,11-22-255 0</inkml:trace>
  <inkml:trace contextRef="#ctx0" brushRef="#br0" timeOffset="1899">4733 0 2230 0,'0'0'388'0,"0"0"-268"16,0 0 49-16,0 0 57 16,195 121-76-16,-138-32-86 15,-6 18 15-15,1 15-32 16,-13 13-26-16,-5 6 25 15,-12 4-46-15,-15 1 0 16,-7 4-4-16,-7-17-50 16,-34-14 1-16,-9-21-123 15,9-30-195-15,12-35-437 0</inkml:trace>
  <inkml:trace contextRef="#ctx0" brushRef="#br0" timeOffset="2097">5575 715 2392 0,'0'0'490'0,"0"0"-438"16,0 0-51-16,256-9 128 15,-168 1-83-15,6 5-46 16,8 3-181-16,-18 0-606 0,-29 0-1017 0</inkml:trace>
  <inkml:trace contextRef="#ctx0" brushRef="#br0" timeOffset="2285">5679 1074 2829 0,'0'0'350'0,"0"0"-288"16,0 0-17-16,196 0 28 16,-112 0-31-16,8 0-42 15,24-5-69-15,-21 5-281 16,-22-3-755-16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24.23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4531 653 1778 0,'0'0'306'16,"0"0"-178"-16,0 0-109 16,0 0 80-16,0 0 51 0,208-149-117 15,-161 98-15-15,-6-5-17 16,-12-10 1-16,-7-2 63 15,-7-1 4-15,-8 3 7 16,-7 13 67-16,0 10-32 16,0 20 1-16,0 18-30 15,0 5-25-15,0 26-7 16,0 44-50-16,0 24 9 16,0 20 32-16,0 5-41 15,0 2-1-15,10-11-27 16,17 21-153-16,-2-31-308 15,-11-21-272-15</inkml:trace>
  <inkml:trace contextRef="#ctx0" brushRef="#br0" timeOffset="211">4546 1204 2020 0,'0'0'559'0,"0"0"-474"16,0 0 106-16,0 0 45 16,0 0-92-16,240 3-100 15,-152-3-5-15,0 0-39 16,3-6-6-16,14 6-88 16,-24 0-439-16,-16 0-515 0</inkml:trace>
  <inkml:trace contextRef="#ctx0" brushRef="#br0" timeOffset="548">4878 1710 2016 0,'0'0'527'15,"0"0"-426"-15,0 0-65 16,0 0 98-16,0 0 11 15,0 0-48-15,245-37-70 16,-191 37 36-16,-10 30 18 16,-15 10-28-16,-19 9 8 0,-10 9-15 15,-4 12 2-15,-43 5 17 16,-7-3-50-16,-5-2-14 16,1-15 18-16,14-12-4 15,12-15 11-15,13-11-20 16,19-3-5-16,0-8-2 15,33 1 1-15,22-7-12 16,18 0-3-16,18 0-54 16,52 0-76-16,-20 0-208 15,-22 0-680-15</inkml:trace>
  <inkml:trace contextRef="#ctx0" brushRef="#br0" timeOffset="-1157">1465 853 1347 0,'0'0'368'15,"0"0"-238"-15,0 0 9 16,0 0 115-16,0 0-6 0,0 0-104 16,0-16-47-1,0 46 18-15,0 25 10 0,11 27-10 16,3 27-25-16,-6 18-34 16,-1 5 8-16,0-1-28 15,1-10-11-15,-4-14 10 16,-1-13-35-16,0-16 0 15,1-16 5-15,-1-11-4 16,2-20 4-16,-5-7-5 16,0-12-24-16,0-7-31 15,0-5-74-15,0-5-116 16,0-27-125-16,-8-18-23 16,-9-58 75-16,2 14-256 15,-7-5-663-15</inkml:trace>
  <inkml:trace contextRef="#ctx0" brushRef="#br0" timeOffset="-901">1370 932 1237 0,'0'0'347'0,"0"0"-147"16,0 0 37-16,0 0 62 15,47-187-45-15,-6 160-86 16,6 11-41-16,7 6-15 16,16 10-34-16,2 0-32 15,6 0 25-15,-2 29-59 16,-6 15 1-16,-13 5 8 15,-16 9-21-15,-23 10 14 16,-18-1-6-16,-12 12-7 16,-42 1-2-16,-15-6-1 0,-4-5-31 15,7-13 23-15,9-14-25 16,16-18-23-16,23-18-63 16,18-12-144-16,3-32-400 15,27-11-1283-15</inkml:trace>
  <inkml:trace contextRef="#ctx0" brushRef="#br0" timeOffset="-677">2763 981 2179 0,'0'0'567'16,"0"0"-486"-16,0 0 118 15,0 0 13-15,0 0-91 0,0 0-92 16,252-36 10 0,-157 34-39-16,7 2-32 0,11 0-22 15,17 0-119-15,-23 14-372 16,-31 7-165-16</inkml:trace>
  <inkml:trace contextRef="#ctx0" brushRef="#br0" timeOffset="-482">2836 1299 2147 0,'0'0'377'0,"0"0"-259"16,0 0 37-1,0 0 60-15,186 17-68 16,-88-17-113-16,12 0-16 15,42 0-18-15,-26 0-121 0,-25 0-506 0</inkml:trace>
  <inkml:trace contextRef="#ctx0" brushRef="#br0" timeOffset="1532">966 52 1478 0,'0'0'312'16,"0"0"-171"-16,0 0 121 15,0 0-10-15,0 0-63 16,0 0-83-16,0 0-57 0,-92 11-7 16,64 70-29-1,-6 53 17-15,2 61 39 0,10 53-33 16,11 18 0-16,11-13-28 16,0-56-7-16,0-63 19 15,0-32-20-15,0-23 0 16,-11 10-2-16,-15 9 9 15,-18 4-1-15,-13-6-1 16,-16-15-4-16,-12-12 17 16,-6-11-18-16,0-17 0 15,8-15 57-15,10-13-37 16,17-7-2-16,21-6 16 16,16 0-23-16,16 0 17 15,3 0-28-15,13 0-16 16,40 0 2-16,11 0 14 0,17 17-1 15,11 20-8 1,2 14 6-16,1 28-6 0,-4 22 9 16,-4 48 0-16,-13 51 6 15,-27 43 8-15,-18-21 16 16,-22-40-9-16,-7-65-20 16,0-45 19-16,0 1-20 15,0-8 0-15,0-10 12 16,0-17-6-16,0-19-6 15,0-15 0-15,0-4-16 16,19-4-50-16,6-22-255 16,0-11-519-16</inkml:trace>
  <inkml:trace contextRef="#ctx0" brushRef="#br0" timeOffset="2109">1585 3426 1707 0,'0'0'485'0,"0"0"-417"0,0 0-26 16,0 0 151-16,0 0-9 16,0 0-102-16,0 0 3 15,182-134 27-15,-138 123-21 16,-3 11-16-16,-6 0-49 16,-9 30-4-16,-8 23 22 15,-6 9-44-15,-12 5 12 16,0 5-12-16,0-2 1 15,0-9 10-15,-12-13-11 16,2-14 0-16,2-15 0 16,-2-17 1-16,-1-2-1 15,0 0 9-15,-5-32-9 16,10-15 1-16,6-11-1 0,0-11 0 16,0-6-4-16,37 3 4 15,7 2-11-15,7 14 11 16,-1 17 0-16,4 20-1 15,-6 19 1-15,-8 0 0 16,-11 42 15-16,-10 27-15 16,-13 13 8-16,-6 14 13 15,0 2-21-15,0-6 17 16,12-11-16-16,2-15-1 16,4-20 0-16,4-13-16 15,26-33-110-15,-4 0-239 16,0-7-373-16</inkml:trace>
  <inkml:trace contextRef="#ctx0" brushRef="#br0" timeOffset="2350">3164 3439 2227 0,'0'0'580'16,"0"0"-535"-16,0 0 125 16,0 0 29-16,0 0-107 15,0 0-55-15,252-47-36 16,-179 44-1-16,3 3 0 16,-7 0-46-16,4 13-145 0,-19 17-328 15,-20 3-190-15</inkml:trace>
  <inkml:trace contextRef="#ctx0" brushRef="#br0" timeOffset="2554">3157 3813 2335 0,'0'0'562'0,"0"0"-501"0,0 0 4 15,0 0 153-15,0 0-101 16,207 26-74-16,-129-26-13 0,4 0-30 16,32-10-110-16,-23 0-403 15,-18 4-1347-15</inkml:trace>
  <inkml:trace contextRef="#ctx0" brushRef="#br0" timeOffset="4355">5180 2914 1179 0,'0'0'742'0,"0"0"-520"16,0 0-86-16,0 0 89 16,0 0 4-16,0 0-90 15,0 0-67-15,-25 65 34 16,-4-13-37-16,-11 15-17 16,-8 1 17-16,1-1-46 15,3-6-7-15,7-8 32 16,11-11-38-16,9-8 5 15,6-15-2-15,7-6-12 0,4-6 19 16,0-4-20-16,10-3 0 16,28 0 24-16,5 0-22 15,12 0 5-15,4-5-7 16,2-9-13-16,-2 0 13 16,3 5-79-16,15 5-135 15,-17 4-285-15,-12 0-308 0</inkml:trace>
  <inkml:trace contextRef="#ctx0" brushRef="#br0" timeOffset="4576">5376 2920 2111 0,'0'0'367'15,"0"0"-253"-15,0 0 95 16,-10 270 40-16,10-156-69 16,0 1-123-16,0 0-37 15,0-6-20-15,22 32-35 16,-3-30-104-16,-9-16-640 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33.3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26 590 1790 0,'0'0'312'0,"0"0"-173"15,0 0-22-15,0 0 89 16,0 0-12-16,0 0-47 16,-10 166-48-16,25 0-38 15,-8-2 26-15,0-6-34 16,-7-18-19-16,0-28-10 16,0 7-7-16,0 0 16 15,0-25-33-15,0-25 0 16,0-24 3-16,0-22 3 0,0-19-12 15,0-4 1 1,0-30-12-16,0-33 16 0,0-28-31 16,0-50 17-16,0-46 6 15,-4-37 3-15,-14 15-14 16,7 48 19-16,11 59-4 16,0 50-11-16,7 3 16 15,30 8-11-15,17 12 5 16,12 22-1-16,17 7 1 15,9 17 0-15,-1 29 6 16,0 13 18-16,-18 11-18 16,-14 1 0-16,-30 0 29 15,-26 2-20-15,-3 4 1 16,-44-5-2-16,-25-5-7 16,-10-4-2-16,-3-13-8 0,10-21-66 15,14-21-22 1,36-25-178-16,15-29-356 0,7-14-706 0</inkml:trace>
  <inkml:trace contextRef="#ctx0" brushRef="#br0" timeOffset="264">1609 508 340 0,'0'0'2027'0,"0"0"-1688"16,0 0-242-16,0 0 74 0,0 0 59 16,-193 227-131-16,127-83-53 15,4 39-13-15,18-8-12 16,18-18 29-16,23-27-50 16,3-34 0-16,3 3-16 15,31 2 16-15,5-19-57 16,8-15-42-16,38-18-173 15,-12-16-354-15,-7-23-187 0</inkml:trace>
  <inkml:trace contextRef="#ctx0" brushRef="#br0" timeOffset="537">2272 602 2426 0,'0'0'500'0,"0"0"-471"16,0 0-5-16,0 0 142 15,0 0-18-15,176 227-28 16,-103-127-87-16,11 11-15 16,2 7 36-16,2 0-36 15,-3-6-6-15,-12-11-11 16,-9-11-1-16,-8-19 0 15,-12-11-110-15,0-19-87 0,6-23-286 16,-11-15-230 0,-5-3-643-16</inkml:trace>
  <inkml:trace contextRef="#ctx0" brushRef="#br0" timeOffset="762">3304 797 2006 0,'0'0'479'0,"0"0"-426"16,0 0 48-16,0 0 198 15,-134 210-67-15,65-111-117 16,-23 11-66-16,-11 9 7 0,-8 3-47 16,1-11-3-1,8-15-6-15,18-17-38 0,21-16-57 16,31-16-155-16,13-12-437 15,19-16-684-15</inkml:trace>
  <inkml:trace contextRef="#ctx0" brushRef="#br0" timeOffset="1562">4055 472 2067 0,'0'0'582'0,"0"0"-530"15,0 0-28-15,0 0 161 16,0 0-82-16,0 0-15 0,0 0-55 16,191 142-27-1,-102-86 14-15,11-1-20 0,2 4 0 16,-1-3 8-16,-6-7-8 16,-7-6 0-16,-16-6 0 15,-16-9 0-15,-20-8 3 16,-18-7-3-16,-11 0 0 15,-7-4 18-15,0 1 5 16,-32 11 2-16,-12 2 2 16,-14 5-12-16,-11 9 29 15,-12 13-44-15,-7 5 0 16,2 8 5-16,-2 5-5 16,3 2 0-16,13-2-2 15,11-5 2-15,1-7 9 16,13-10-9-16,0-5 0 15,6-4 1-15,6-7 0 0,6-4-2 16,7-10-8-16,10-5-36 16,9-9-16-16,6-2-129 15,31 0-293-15,5-20-160 0</inkml:trace>
  <inkml:trace contextRef="#ctx0" brushRef="#br0" timeOffset="2013">5707 1192 2232 0,'0'0'294'0,"0"0"-294"16,0 0 0-16,0 0 58 16,0 0 69-16,193-191-106 15,-146 122 0-15,0-13-21 16,-3-7 0-16,-3-7 0 16,-9-5 6-16,-7 2 44 15,-6 8-2-15,-4 21 43 0,-8 22 59 16,-4 24-53-16,1 24-25 15,-4 4-31-15,0 52-20 16,0 33 64-16,0 29-30 16,0 22-26-16,0 15 46 15,-4-1-33-15,-6-6 9 16,2-14-32-16,1-16-11 16,7-24 2-16,-3-15-10 15,-1-21-48-15,4-20-13 16,0-15-91-16,0-23-177 15,0 0-417-15,0-9-1316 0</inkml:trace>
  <inkml:trace contextRef="#ctx0" brushRef="#br0" timeOffset="2448">6764 0 1590 0,'0'0'490'0,"0"0"-385"0,0 0-44 15,0 0 170-15,0 0 19 16,0 0-129-16,0 0-87 16,44 30 44-16,3 25 40 15,4 24-49-15,12 19 16 16,6 46-8-16,4 40-13 15,-4 45 24-15,-11 21-10 16,-15-10-22-16,-17-47 11 16,-18-55-31-16,-8-35-12 15,-8-18-24-15,-82 52-60 0,2-16-111 16,-6-9-681-16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42.21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240 64 1476 0,'0'0'360'0,"0"0"-220"15,0 0 58-15,0 0 52 16,0 0-42-16,0 0-46 16,-64-5-93-16,71 0-21 0,36-4 27 15,23-6-27-15,17 6-7 16,24-4-41-16,1 6-6 16,27 7-166-16,-33 0-446 15,-28 4-374-15</inkml:trace>
  <inkml:trace contextRef="#ctx0" brushRef="#br0" timeOffset="225">0 495 2082 0,'0'0'560'0,"0"0"-368"15,0 0-151-15,0 0 65 16,0 0-8-16,0 0-48 16,0 0-7-16,255 23-43 15,-128-2-22-15,49-4-149 16,-31-6-550-16,-28-6-1114 0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33.89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85 193 1778 0,'0'0'368'0,"0"0"-207"16,0 0-127-16,0 0 67 16,0 0 58-16,193 0-80 15,-92 0 1-15,16 0-80 16,3 0 6-16,0 0-6 15,-14 7-64-15,-21 38-167 16,-31 1-298-16,-32 1-303 0</inkml:trace>
  <inkml:trace contextRef="#ctx0" brushRef="#br0" timeOffset="232">0 464 1758 0,'0'0'526'16,"0"0"-359"-16,0 0 34 16,0 0-67-16,0 0-38 15,0 0-4-15,0 0-66 16,266-2-13-16,-134 14-13 16,6-1-12-16,-2-8-1 0,-6 1-128 15,-10-4-129 1,-13 0 65-16,-20 0-290 0,-26 0-54 15,-30-18-747-15</inkml:trace>
  <inkml:trace contextRef="#ctx0" brushRef="#br0" timeOffset="452">927 130 1224 0,'0'0'319'16,"0"0"-73"-16,0 0 14 16,0 0 6-16,0 0-52 15,0 0-68-15,0 0-93 16,-41-130-24-16,129 165 29 15,14 15-19-15,11 9-26 0,0 9 45 16,-14 4-44-16,-23 15 19 16,-26 4 49-16,-34 11-73 15,-16 3 15-15,-60 3-4 16,-31-6-19-16,-7-14 21 16,-3-15-22-16,2-21-96 15,30-22-182-15,22-21-572 0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43.69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9 866 955 0,'0'0'855'0,"0"0"-692"16,0 0-93-16,0 0 166 15,0 0-84-15,0 0-70 16,0 0-23-16,-26 17 17 16,42-17 8-16,9 0-25 15,4 0-30-15,11-20 11 16,3-16-40-16,6-16 0 16,-2-11-9-16,0-11 9 15,-4-8-19-15,-6-11 18 16,-12 4 1-16,-6 7 11 0,-6 7-10 15,-4 10 19-15,-6 11 59 16,-3 12 19-16,0 12-4 16,0 14-18-16,0 6-26 15,0 10 23-15,0 3-69 16,0 44-2-16,0 28 34 16,0 30-21-16,0 23-3 15,0 17-4-15,0 4-7 16,0 0 19-16,-3-16-20 15,-1-16 0-15,4-22 1 16,0-23 0-16,0-18-1 16,0-17 0-16,0-11-17 15,0-17 11-15,0-4-60 16,0-5-68-16,0-5-106 0,0-15-444 16,0-15-309-16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44.37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0 177 1756 0,'0'0'388'0,"0"0"-230"15,0 0 72-15,0 0 10 16,0 0-74-16,0 0-115 15,0 0 6-15,193-65 13 0,-127 56-36 16,0 1 4 0,3 5-25-16,1-1 4 0,-1-2 9 15,-1 3-25-15,-3 0 14 16,-9-1 2-16,-13-2-17 16,-16 3 13-16,-14 3-13 15,-6-4 0-15,-7 4-1 16,0-8-66-16,0-11-161 15,5 3-450-15,2 0-859 0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3:45.26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98 617 1585 0,'0'0'302'0,"0"0"-205"16,0 0 110-16,0 0 116 0,0 0-152 15,0 0-108 1,0 0 34-16,0-10-14 0,0 39-23 15,0 24 39-15,0 19-26 16,0 20 25-16,0 6-50 16,0 4-16-16,0-3 30 15,0-8-38-15,0-7-8 16,0-10-2-16,0-11-14 16,0-15 19-16,0-12-19 15,0-12 0-15,0-11-7 16,0-7 7-16,0-6-41 15,0 0-13-15,-5-14-73 16,2-21-36-16,-1-14-52 16,1-16-18-16,-1-19 16 15,-4-12 14-15,1-20 42 0,1-16 66 16,-6 1 46 0,2-1 49-16,3 19 51 0,2 14 120 15,5 20 100-15,0 13-12 16,0 17-12-16,15 7-73 15,14 9-66-15,15 3-15 16,11 9-56-16,13 10-25 16,13 11 28-16,11 0-38 15,2 9 16-15,-2 30-18 16,-20 15 0-16,-21 7 18 16,-26 14-18-16,-25 4 0 15,-3 7-5-15,-48 3 5 0,-15-10-25 16,-3-7-32-16,3-18-25 15,12-20-32-15,17-34-136 16,15 0-257-16,12-9-324 16</inkml:trace>
  <inkml:trace contextRef="#ctx0" brushRef="#br0" timeOffset="398">1635 46 2154 0,'0'0'263'16,"0"0"-204"-16,0 0-36 15,0 0 163-15,0 0 40 16,-164 187-119-16,120-73-37 16,2 43 47-16,-2 38-18 15,10-12-37-15,16-20-29 0,14-23-31 16,4-39 31-1,0 4-33-15,16 7 0 0,12-24-8 16,6-15-17 0,8-25-90-16,28-29-152 0,-8-7-380 15,-8-12-377-15</inkml:trace>
  <inkml:trace contextRef="#ctx0" brushRef="#br0" timeOffset="684">1986 554 2300 0,'0'0'564'16,"0"0"-518"-1,0 0-38-15,0 0 128 0,0 0 44 16,0 0-80-16,236 197-63 15,-166-104 32-15,-1 4-28 16,-3-2-13-16,0-6-20 16,0-7-8-16,-2-11 5 15,-1-10-5-15,3-15-38 16,-4-18-56-16,8-28-204 16,-20 0-437-16,-14-2-261 0</inkml:trace>
  <inkml:trace contextRef="#ctx0" brushRef="#br0" timeOffset="924">2875 453 2213 0,'0'0'365'0,"0"0"-259"15,0 0-45-15,0 0 214 16,0 0-106-16,-182 216-64 15,109-111-99-15,-10 3-5 16,-2 4 22-16,9-10-23 16,10-11 0-16,16-11-24 15,12-11-114-15,16-4-140 0,12-16-421 16,7-18-600-16</inkml:trace>
  <inkml:trace contextRef="#ctx0" brushRef="#br0" timeOffset="1306">4093 398 2177 0,'0'0'302'0,"0"0"-295"0,0 0-6 16,0 0 261-16,0 0-92 15,0 0-139-15,-247 120-30 16,130-50 22-16,1 5-22 16,12-1 32-16,22-7 3 15,26-8-23-15,27-6 23 16,22-10-29-16,7-8 26 15,19 2 18-15,28-5-31 16,11-1-5-16,8-3 7 16,6 2-21-16,-2-5 26 15,-4-1-27-15,-5-1 0 16,-14-4-12-16,9-3-55 16,-16-3-215-16,-14-7-513 0</inkml:trace>
  <inkml:trace contextRef="#ctx0" brushRef="#br0" timeOffset="1530">3178 1296 2675 0,'0'0'333'16,"0"0"-318"-16,0 0 98 15,0 0 33-15,0 0-64 0,193 103-57 16,-112-89-23 0,17 3-2-16,41-15-60 0,-19 3-317 15,-22-5-811-15</inkml:trace>
  <inkml:trace contextRef="#ctx0" brushRef="#br0" timeOffset="1898">4534 1063 2392 0,'0'0'203'0,"0"0"-151"15,0 0-44-15,66-181 165 16,-37 113-36-16,-4-9-92 16,-3 3-12-16,-6 8 100 15,-6 20-29-15,-2 17 2 16,-8 11-15-16,0 18-26 16,0 0 14-16,0 30-55 15,0 30-12-15,0 25 56 16,0 17-67-16,0 8 20 15,0 6-10-15,0-8-1 16,0-6-20-16,0-13-22 0,7-14-100 16,3-12-75-16,5-24-427 15,-4-19-465-15</inkml:trace>
  <inkml:trace contextRef="#ctx0" brushRef="#br0" timeOffset="2193">4852 0 2560 0,'0'0'490'16,"0"0"-454"-16,0 0-30 0,0 0 129 15,0 0-14 1,0 0-44-16,0 0-37 15,218 263 11-15,-133-123 27 0,-12 2-1 16,-12 12 1-16,-6 7-6 16,-19-23-44-16,-7 12 7 15,-11-5-14-15,-14-15-11 16,-4-11-10-16,0-12-25 16,-39 16-116-16,-5-32-53 15,0-25-913-15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4:13.90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9 147 1431 0,'0'0'264'16,"0"0"-178"-16,0 0-15 15,0 0 11-15,0 0 19 0,0 0-43 16,-9-53-13 0,9 44 62-16,5 4-22 0,-1 3-5 15,-4-1 8 1,3 3-45-16,1-5-6 0,2 3-2 16,6 0-19-16,7-6 14 15,3 1-30-15,7 1 1 16,-1-4 10-16,1 0-5 15,8 4-5-15,-5-1-1 16,6 3 0-16,-6 2-3 16,-4 2 3-16,6 0 0 15,-2 0 12-15,2 0-11 16,5 0-1-16,2 0 0 0,6 9 0 16,0 7 8-16,8 2 1 15,0 1 21-15,0 2 3 16,-5 0-32-16,1 2 5 15,1 1-5-15,-1-5 9 16,-3 4 25-16,-1-2-35 16,4-7 8-16,8-3 17 15,-2-1-24-15,13-7 28 16,-1 1-15-16,4-4-13 16,-1 0 17-16,-6 0-18 15,0 0 0-15,-8 0 11 16,1 0-5-16,-1 0-2 15,1 0-4-15,-2-11 0 0,2 5 3 16,-4-5-3 0,-5 6 0-16,-6 1 0 0,-6 4 0 15,-6 0 0-15,-4 0 16 16,-2 6-14-16,1 11 31 16,-10-1-33-16,1 4 0 15,1-7 18-15,0 3-16 16,3-8 2-16,3-6-2 15,7-2 5-15,12 0 7 16,10 0-14-16,12-21 0 16,7-13 0-16,0 0 0 15,4 5-10-15,-7 10 8 0,-6 6 2 16,2 13-3 0,0 0 3-16,0 0 0 0,7 26 18 15,-1 6-17-15,4 1 24 16,6 0-9-16,-3-3-10 15,6-4 24-15,-2 0-29 16,-2-17 0-16,-2 5 44 16,-3-10-30-16,2-4 1 15,-2 0 5-15,-3 0-15 16,3-4 32-16,-3-19-37 16,5-6 5-16,-2 0 23 15,-4-5-28-15,-2 9 6 16,-4-3-7-16,-16 6 0 15,-2 6 1-15,-16 3-1 16,-2 3-22-16,-8 6 1 0,14 4-140 16,-7 0-212-16,1 0-414 15</inkml:trace>
  <inkml:trace contextRef="#ctx0" brushRef="#br0" timeOffset="2610">2980 1459 1416 0,'0'0'341'15,"0"0"-215"-15,0 0-72 16,0 0 182-16,0 0-15 16,0 0-104-16,26-124-3 15,-4 82-23-15,3-11 18 0,4-4-4 16,0-8-44-1,1-7-19-15,6-4 16 0,1-3-35 16,-2-6 17-16,6 0-26 16,-6 6-4-16,-1 7 8 15,-8 13-10-15,-8 6-8 16,-8 11 1-16,-3 11 13 16,-2 10 8-16,-5 7-16 15,4 1-6-15,-4 10 17 16,0-1-17-16,0 4-17 15,3 0-62-15,7 0-168 16,24 0-228-16,-5 0-79 0,-1 0-1170 16</inkml:trace>
  <inkml:trace contextRef="#ctx0" brushRef="#br0" timeOffset="2948">3195 402 1709 0,'0'0'391'15,"0"0"-211"-15,0 0 45 16,0 0-12-16,0 0-78 0,0 0-80 15,0 0 3-15,146-206-16 16,-84 162 16-16,4-4 13 16,-5 10-56-16,-2 7 6 15,-15 11 24-15,-15 17-15 16,-7 3 22-16,-12 23-25 16,-6 27 33-16,-4 17 6 15,0 6-66-15,15 36-61 16,3-21-216-16,1-12-914 0</inkml:trace>
  <inkml:trace contextRef="#ctx0" brushRef="#br0" timeOffset="3714">2224 1866 1776 0,'0'0'327'0,"0"0"-218"0,0 0-4 16,0 0 118-16,0 0-58 16,0 0-83-16,48-188-10 15,-48 156-13-15,0-1-14 16,-4 4 33-16,-21 6-17 16,-7 5 5-16,-9 9-13 15,-9 9-14-15,-13 0 13 16,2 23-41-16,-5 26-11 15,7 11 29-15,8 12-28 0,7 18 21 16,15 3-7 0,14 3-6-16,8-1 31 0,7-2-38 15,0-11 7-15,19-10 10 16,13-14-17-16,19-13 7 16,8-8-9-16,17-13 0 15,16-13 0-15,9-11-9 16,9 0-55-16,47-28-47 15,-30-8-424-15,-17 0-702 0</inkml:trace>
  <inkml:trace contextRef="#ctx0" brushRef="#br0" timeOffset="4265">3053 1774 886 0,'0'0'1574'0,"0"0"-1246"0,0 0-155 16,0 0 16-16,0 0-59 15,0 0-27-15,0 0-65 16,-56 250-1-16,56-155-1 16,0 1-7-16,0-10 17 15,0-4-46-15,0-5 0 16,0-17 7-16,0-15-7 15,0-15 0-15,0-23-1 16,0-7-43-16,0 0 36 0,0-47-29 16,0-18 8-16,5-21 23 15,-5-20-4-15,4-8 8 16,-4-5 2-16,0 12 0 16,3 12 26-16,4 22-25 15,5 14 7-15,1 13 42 16,6 17-31-16,6 9 8 15,9 14-7-15,8-1-10 16,11 7 32-16,1 0-34 16,9 16 1-16,-3 20 30 15,0 14-32-15,-6 9 1 16,-7 13 5-16,-10 10 2 16,-11 4 30-16,-16 2-33 0,-10 0-10 15,-4-1 35 1,-40-5-35-16,-22-10 14 0,-10-7-14 15,-3-16-1-15,-2-9 2 16,5-28-3-16,6-12-54 16,8 0-20-16,14-12-97 15,20-12-316-15,9-3-1305 0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14:31.79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1776 282 1370 0,'0'0'329'0,"0"0"-229"15,0 0 16-15,0 0 163 16,0 0-87-16,0 0-64 15,0-11-34-15,0 9-5 16,0 2 27-16,-7-4-45 16,-3 1-13-16,-5-1 5 15,-7 1-45-15,-4 0-2 16,-6 0 5-16,-5 0-14 16,-7-2 32-16,-10 0-39 0,-9-1 0 15,-3 3 15-15,-6-5-9 16,-1 6 0-16,0 2 11 15,0-4-16-15,4 1 34 16,0-1-35-16,6 4 1 16,9 0 11-16,0 0-4 15,7 0-8-15,-1 0 0 16,4 0 0-16,0 11 18 16,0 2-18-16,0-2 0 15,-3 3-1-15,0 0 2 16,-1-1-2-16,4-1 1 15,0 3 0-15,5-6 29 16,-1 3-29-16,6-1 0 0,5-2 0 16,0 1 0-16,7 1-1 15,4-1-8-15,4-5 9 16,3 2 16-16,7-5-16 16,1-2 0-16,3 0-1 15,0 0 8-15,0 0-4 16,0 0-3-16,0 0 0 15,0 0 29-15,0 0-29 16,0 0-36-16,0 0 3 16,0 0-144-16,25 12-318 15,0 0-82-15,1 1-1309 0</inkml:trace>
  <inkml:trace contextRef="#ctx0" brushRef="#br0" timeOffset="640">463 52 1551 0,'0'0'235'16,"0"0"-128"-16,0 0 116 16,0 0 10-16,0 0-62 15,0 0-91-15,0 0 1 16,0-52 51-16,0 52-69 15,0 0-9-15,0 0 13 16,0 0-25-16,-10 0 0 16,-8 5-35-16,-8 16-5 15,-3 2 38-15,-4 5-40 16,-6 6 12-16,-5 3 15 16,3 2-9-16,-3 4 13 15,4-4-14-15,4-4-4 0,4-2 25 16,5-6-31-16,10-8-2 15,2-7 4-15,8 0-9 16,4-3 15-16,3-2-14 16,0-1-1-1,0 4 37-15,0-1-36 0,17 1 0 16,8-1 22-16,2 3-11 16,5-6 39-16,4 4-41 15,4 0 5-15,4 1 6 16,-3-1-15-16,-2 1-4 15,-2-2 8-15,3 6-9 16,-7-6 27-16,0 1-19 16,-12 0-8-16,-3-2 11 15,-6-2-12-15,-8 19-68 16,-1-2-123-16,-3 2-872 0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3:41.56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38 0 1292 0,'0'0'281'0,"0"0"-151"0,0 0 58 16,0 0 81-1,0 0-90-15,0 0-67 0,-38 0 7 16,38 0-17-16,0 0-31 15,0 0-16-15,0 0-1 16,0 0 18-16,0 2-27 16,16 8-2-16,15 0 29 15,1 0-47-15,9-3 10 16,6 0-14-16,7 3-6 16,12-6 9-16,0 6-24 15,10-2 0-15,9-2 9 16,1 1-9-16,5-3 0 15,7-1-5-15,6-3 11 16,-3 0 13-16,-3 0-19 16,-3 0 0-16,-7 0-6 0,-7 0 7 15,-5 0-1-15,0 0 3 16,0 0 3-16,2 0 9 16,2 0-15-16,4 9 0 15,-1-2 10-15,8 2-10 16,-3-2 0-16,7 3-1 15,-4-3 3-15,1 3 5 16,-6-4-7-16,2 4 0 16,-4 0 8-16,-1-2-8 15,2-6-8-15,-1 2-2 16,-4-1 10-16,4-3 18 16,-7 0-18-16,2 0-5 15,-3 0 5-15,-1 0 2 0,-3 0-2 16,-6 0-2-1,-1 0 2-15,0 0 6 0,-2 0-6 16,-2 0 0-16,2 0 1 16,-1 0 8-16,7 0-3 15,1 0 0-15,9 0 0 16,6 0 24-16,-2 0-21 16,-2 2-8-16,-2 6 4 15,-3-3 2-15,2 2-1 16,-2-3-6-16,1 3 0 15,-1-2 12-15,-2-1-12 16,-6-1 0-16,-2-3 7 0,-4 0-7 16,1 0 24-1,-2 0-15-15,-6 0-3 0,0 0 18 16,-8 0-24-16,-3-3 11 16,-3-1-10-16,-6-1 5 15,2-2 15-15,-5 3-21 16,6-3 1-16,-3 4 17 15,12-4-11-15,4 4-4 16,12 1 6-16,3 2 9 16,0-3 6-16,-9 3-24 15,-6-4 2-15,-7 4 2 16,-10 0 5-16,-9 0-7 16,0 0-2-16,-6-2 0 15,-2 2 22-15,-2 0-22 16,0 0 0-16,-4 0 10 0,-5 0-10 15,-2 0 0-15,-4 0 0 16,5 0 1-16,-5 0 9 16,0 0-10-16,0 0-49 15,0 0-23-15,-12 0-109 16,-10 11-188-16,-3 2-1049 0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3:42.9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1157 824 1335 0,'0'0'279'15,"0"0"-143"-15,0 0 16 16,0 0 103-16,0 0-32 0,0 0-97 16,0 0-39-16,-48-171-5 15,23 148-5-15,-12 4 8 16,-4 1-52-16,-9 8-16 16,-8 5 24-16,-8 5-24 15,-3 0-2-15,-4 0 21 16,0 19-21-16,-4 18 28 15,0 5-13-15,1 10-12 16,4 15 37-16,2 7-25 16,4 8 5-16,12 10-4 15,10 7-11-15,7 6 31 16,15-1-28-16,8 5-11 16,14-4 33-16,0-11-31 0,22-4 2 15,29-12-5-15,15-8-11 16,14-12 34-16,14-8-34 15,1-12 0-15,8-7 13 16,-5-8-13-16,-3-11 0 16,-7-7 0-16,-9-5 7 15,-9 0 5-15,-13-5-12 16,-9-21-36-16,-1-6-15 16,16-27-73-16,-9 8-132 15,-7-3-819-15</inkml:trace>
  <inkml:trace contextRef="#ctx0" brushRef="#br0" timeOffset="983">2035 109 1483 0,'0'0'305'15,"0"0"-165"-15,0 0 45 16,0 0 51-16,0 0-38 16,0 0-64-16,0 0-84 0,0-102-15 15,30 99 6-15,9-1-26 16,5 4 19-16,10 0-34 16,2 0 0-16,-2 0 16 15,-3 10-15-15,-7 3 4 16,-10 1-5-16,-9-4 2 15,-8-6 1-15,-12 4-3 16,-5-8 0-16,0 0 28 16,-15 0-7-16,-26 0-15 15,-10 0 2-15,-6 0-7 16,-2 0 15-16,-4-3-16 16,6-2 0-16,-3 5 9 15,10 0 4-15,6 0 10 0,8 0-5 16,2 15-9-1,14 7 31-15,5 6-39 0,3 3-1 16,9 6 15-16,-1 3-15 16,4-3 11-16,0-2-11 15,0-3 1-15,0-5 8 16,0-8-9-16,0-6 0 16,0-2 5-16,0-9-4 15,7 1 11-15,1-3 5 16,6 0-2-16,5 0 21 15,9 0-30-15,6 0-5 16,2 0 5-16,8 12-5 0,0 7 12 16,3 6-13-1,-3 13 0-15,-4 3 2 0,-11 12-2 16,-3 2-1-16,-15 5 1 16,-7-1 0-16,-4 0 3 15,0-9-3-15,-31-9 0 16,-4-8 13-16,-6-13-6 15,-6-10-7-15,-4-10 24 16,0 0-7-16,1-3 26 16,2-16-30-16,4-2-11 15,11 1-2-15,11 8-5 16,18 12-99-16,4 0-214 16,0 16-781-16</inkml:trace>
  <inkml:trace contextRef="#ctx0" brushRef="#br0" timeOffset="1875">1864 2256 1440 0,'0'0'204'16,"0"0"-143"-16,0 0 98 15,0 0 61-15,0 0-52 16,0 0-101-16,0 0 2 0,123-152 40 16,-123 129-16-16,0-4-17 15,0 5 18-15,-29 3-13 16,-8 5 8-16,-5 7-59 16,-14 7 5-16,-1 0-2 15,-3 16-18-15,3 18 29 16,10 7-24-16,3 6-13 15,15 6 25-15,14-1-32 16,8 0 0-16,7-2-6 16,0-8 12-16,19-7-14 15,13-8 4-15,8-14-31 16,3-9 35-16,6-4-36 0,-7-6 21 16,-2-22 13-16,-7-3 2 15,-11-3 7-15,-4 8 7 16,-3 7 1-16,-8 8 43 15,-3 5-32-15,-1 6 7 16,2 0-21-16,-2 17-6 16,1 25 21-16,-1 16-27 15,1 15 6-15,-4 9 15 16,3 4-20-16,-3 3 8 16,5-1-8-16,-5-6 10 15,0-10 25-15,0-13-36 16,-5-8 11-16,-20-16 31 15,-4-12-16-15,-8-7-2 0,-6-9-3 16,-4-7-20 0,0 0 41-16,-1 0-42 0,4-14-2 15,4-2-12-15,14-4-4 16,8 3-49-16,18-2-54 16,18-17-110-16,33 4-401 15,3 2-350-15</inkml:trace>
  <inkml:trace contextRef="#ctx0" brushRef="#br0" timeOffset="2295">2510 2320 1664 0,'0'0'472'0,"0"0"-346"0,0 0 52 16,0 0 103-16,0 0-90 16,0 0-106-16,0 0-31 15,-147 53-8-15,121-12 19 16,-2 9-23-16,2 10-9 16,4 2 19-16,7 2-43 15,8 9 6-15,4-1-4 16,3-3-10-16,0 1 16 0,0-4-17 15,22-11 0 1,13-12-7-16,13-10 7 0,11-17-18 16,7-16 12-16,3 0-4 15,-5-28 10-15,-4-23 0 16,-6-17 0-16,-14-18 13 16,-14-9-11-16,-14-4 11 15,-12 8 18-15,0 12-13 16,-31 13 29-16,-16 15-47 15,-26 32-17-15,12 18-70 16,2 1-578-16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3:53.31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1093 1061 1190 0,'0'0'284'0,"0"0"-196"15,0 0-33-15,0 0 101 16,0 0 28-16,0-69-65 15,0 59-32-15,0-6 18 16,0 2 32-16,-7 0-58 0,-3-3-13 16,-9-3 15-1,-6 3-24-15,-13-2-21 0,-2 3-9 16,-11-2-12-16,-6 9 40 16,-9 6-54-16,0 3 0 15,-7 0 32-15,0 3-32 16,4 26 8-16,-4 11 9 15,0 12-3-15,4 15 33 16,3 15-36-16,9 4 6 16,8 14 34-16,10 1-37 15,10 2 12-15,7-5-5 16,7 0-10-16,8-10 30 16,7-2-32-16,0-4-9 15,7-7 26-15,25-6-12 16,12-6 2-16,7-8-10 0,11-9-6 15,8-9 26-15,6-6-27 16,5-14 0-16,-2-6 9 16,2-8-9-16,-4-3-1 15,-1 0-35-15,0-22-61 16,34-28-116-16,-19 7-336 16,-18-4-828-16</inkml:trace>
  <inkml:trace contextRef="#ctx0" brushRef="#br0" timeOffset="759">1906 146 1549 0,'0'0'309'16,"0"0"-168"-16,0 0 94 16,0 0-10-16,0 0-82 15,0 0-51-15,0 0-64 16,107-137 13-16,-53 137-21 16,8 0-8-16,8 7 20 15,-9 24-32-15,-6 5 0 16,-16 3-5-16,-17 9 11 15,-18-6 0-15,-4 3-5 16,-17-2 11-16,-27 0 31 16,-12-8-42-16,2-4 5 15,3-5 31-15,7-10-19 16,4-3-7-16,14-3 2 0,8-4-4 16,7-3 15-1,11-3-24-15,0 5-18 0,0-2 18 16,0 6-18-16,19 4 9 15,10 4 9-15,8 5 0 16,2 0 14-16,5 13-14 16,0-2 0-16,0 9 6 15,-9 4-5-15,-4 1-1 16,-9 2 0-16,-12-5 1 16,-10 0 10-16,0-8-2 15,-4-4-6-15,-33-9 30 16,-2-6 4-16,-13-10 15 15,5-7-4-15,-4 0-7 16,3-5 20-16,5-17-37 0,-1 0 10 16,5-1-5-16,8 4-20 15,6 2 7-15,8 6-16 16,5 11-21-16,12 4-57 16,0 32-220-16,0 3-764 0</inkml:trace>
  <inkml:trace contextRef="#ctx0" brushRef="#br0" timeOffset="1541">1887 2190 1527 0,'0'0'299'16,"0"0"-228"-16,0 0 28 16,0 0 134-16,0 0-83 15,0 0-37-15,0 0-61 16,-142-112 16-16,114 112 23 15,2 0-52-15,-2 13-9 16,2 17-14-16,4 9-6 16,7 4 23-16,5 6-33 15,10 4 0-15,0 3 11 16,0-2-11-16,17 7 0 16,17-6 0-16,4-2 1 0,6 0 7 15,0 0-8-15,0-8-3 16,0-3 2-16,-8-2 2 15,-9-6-2-15,-14-6 2 16,-9-2 5-16,-4 2 36 16,0-3-20-16,-29-2 10 15,-15 4 2-15,-10-8-11 16,-5-3-4-16,-2-5-4 16,5-11-6-16,2 0 22 15,13 0-31-15,9-27 8 16,10-9-8-16,19-15-15 15,3-3 13-15,3-15-2 0,38-4 4 16,10-2-2 0,3 3-1-16,5 6 2 0,-8 8 1 15,-7 12 0-15,-9 6 18 16,-10 14-18-16,-9 10 1 16,-10 4 22-16,0 10-23 15,0 2-36-15,20 0-178 16,2 23-444-16,-2 3-251 0</inkml:trace>
  <inkml:trace contextRef="#ctx0" brushRef="#br0" timeOffset="2134">2584 2338 667 0,'0'0'1444'16,"0"0"-1203"-16,0 0-102 16,0 0 90-16,0 0-35 15,0 0-55-15,0 0-97 16,-142-122-22-16,120 122 28 16,0 0-39-16,0 7 0 15,0 17-9-15,0 2 1 16,9 6-1-16,1 1 0 15,5 3 0-15,4 0 1 16,3-3-1-16,0 2 0 16,0 2-1-16,10 3 2 0,9-1 6 15,2 7-7-15,8-3 0 16,5 2-3-16,2 1 4 16,1-6-2-16,-2 0 1 15,3-8 0-15,-10 0 1 16,-2 2-1-16,-8-2 0 15,-11-1 9-15,-4-3-9 16,-3 2 6-16,0-2-6 16,-32 3 0-16,-12-4 4 15,-6-5-4-15,-10-9-1 16,6-3 0-16,7-10 1 16,11 0 9-16,6-16-9 15,20-22-2-15,10-20-9 0,7-17 7 16,40-14 4-1,12-16 0-15,5-7 0 0,-1 2 8 16,-9 8 4-16,-7 13 10 16,-13 20 31-16,-12 20-20 15,-12 11-5-15,-6 21-11 16,-4 6-17-16,0 11-53 16,-4 0-166-16,-14 14-952 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4:01.51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69 1890 1280 0,'0'0'331'0,"0"0"-235"0,0 0-65 15,0 0 161-15,0 0 26 16,0 0-61-16,-32 0-49 16,32 0 15-16,0 0 31 15,0-21-84-15,0-7-27 16,0-11-1-16,3-11-29 15,11-13 24-15,8-12-8 16,0-20-23-16,3-14 19 16,0-8-19-16,6-12-6 15,1 2 0-15,0 5 0 16,5 10 10-16,4 11-10 16,-6 12 0-16,-1 10 29 15,-2 11-23-15,-6 8 8 0,-4 11 11 16,-4 11-24-16,-2 4 36 15,-6 1-37-15,0 7 1 16,2 0 5-16,-2 1 3 16,5 1-9-16,-3 1 0 15,2 0 0-15,1 3-3 16,-5 0 3-16,2 7 0 16,-6 1-9-16,1 2 9 15,-3 4 0-15,-4 3-1 16,5-2-51-16,-5 3 1 15,3-1-130-15,7-2-117 16,12 5-1-16,-3 0-48 16,-4 5-188-16</inkml:trace>
  <inkml:trace contextRef="#ctx0" brushRef="#br0" timeOffset="466">32 351 1382 0,'0'0'267'16,"0"0"-150"-16,0 0 110 15,0 0 52-15,0 0-77 16,0 0-65-16,0 0-60 16,-32 0 7-16,50-8-13 15,18-1-7-15,16-6 50 16,6-2-68-16,4-7-17 15,8-2 19-15,-1-7-18 16,0-6 9-16,1 0-6 16,-9-4-12-16,-6 4 27 15,-16 5-29-15,-5 15 11 16,-17 13 18-16,-2 6-39 16,0 14 13-16,-4 41-20 0,7 23 7 15,4 27-9-15,36 63-11 16,-3-23-165-16,0-27-997 0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5:18.79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76 1298 0,'0'0'332'15,"0"0"-147"-15,0 0-94 16,0 0 46-16,0 0 120 15,0 0-119-15,3-19-85 16,16 13 11-16,3-1 6 16,6 0 52-16,1 1-77 15,8-2 0-15,2 3 13 0,9 0-21 16,7 4 2-16,6-2 3 16,5 3-27-16,10 0 60 15,6-5-74-15,-3 5 1 16,9-2 11-16,-3 2-11 15,6 0 5-15,-1 0 7 16,4 0-14-16,3 0 15 16,1 0-15-16,3 2 0 15,1 6 1-15,4-2-1 16,-1-1 22-16,2 0-13 16,3 1-7-16,-6-3 11 15,3 1-12-15,-6-1-1 16,-6 4 0-16,0-1 1 15,-4 1 10-15,-3 1-11 16,3 1 0-16,-4-4 15 0,4 2-15 16,0-5 0-16,4-2-1 15,-4 5 1-15,-3-5 6 16,4 0-6-16,-9 0 0 16,5 0 7-16,-4 3-6 15,2-3-1-15,2 0 3 16,0 0 5-16,-5 4 23 15,5-1-31-15,-3 3 0 16,3-3 7-16,-2 4-7 16,9-1 0-16,-1-2 2 0,6 4 7 15,-2-6 6 1,-3-2-15-16,-7 3 0 0,-5-3 4 16,-2 0 8-16,-12 0-24 15,-1 4 12-15,-2-4 0 16,-4 3 26-16,1-1-26 15,-2 3 0-15,1-5 29 16,-1 0-28-16,5 0 7 16,4 0-8-16,-4 0 6 15,0 0 15-15,-9 0-21 16,6 0 0-16,-6 0 9 16,6 0-8-16,3 0-1 15,0 0-1-15,3 0 1 16,-3 0 21-16,2 0-21 15,-2 0 0-15,-1 0 0 0,-2 0 1 16,-5 0 4-16,1 0-5 16,-9 0 0-16,1 0 8 15,-7 0-8-15,-8 0 0 16,-2 0 1-16,-9 0 0 16,-6 0-2-16,-6 0 2 15,-1 0 7-15,-9 0 1 16,1 0-8-16,-1 0-1 15,-3 0 1-15,0 0 7 16,0 0 7-16,0 0-15 16,0 0-59-16,-32 3-35 15,-12 16-213-15,-7 1-564 0</inkml:trace>
  <inkml:trace contextRef="#ctx0" brushRef="#br0" timeOffset="1368">2486 1281 1092 0,'0'0'239'16,"0"0"-162"-16,0 0-68 15,0 0 61-15,0 0-28 16,0 0-42-16,0 0-89 0,-7-26-66 16,2 26 4-1,2 0-240-15</inkml:trace>
  <inkml:trace contextRef="#ctx0" brushRef="#br0" timeOffset="4243">2770 1275 1460 0,'0'0'335'16,"0"0"-214"-16,0 0 24 15,0 0 96-15,0 0-95 16,0 0-12-16,0 0-12 16,-51-113-51-16,19 84-3 15,-8 0 10-15,-16 0-39 16,-9 3 31-16,-7 2-69 16,-13 11 29-16,-3 13 36 15,-3 0-39-15,-4 26 10 16,4 24 2-16,5 19-18 0,8 15 47 15,17 16-67-15,10 12 5 16,17 8 62-16,21 5-67 16,13 3 28-16,0-4-15 15,13-5-14-15,28-11 42 16,6-13-42-16,16-9 0 16,1-18 3-16,9-16-3 15,1-11 0-15,2-17-1 16,4-10 7-16,1-7 11 15,2-7-17-15,-2 0-80 16,2-9 19-16,2-25-78 16,24-30-113-16,-22 1-440 15,-15 0-471-15</inkml:trace>
  <inkml:trace contextRef="#ctx0" brushRef="#br0" timeOffset="4744">3489 737 1393 0,'0'0'625'16,"0"0"-477"-16,0 0-123 0,0 0 122 15,0 0 65 1,0 0-81-16,0 0-55 0,182-158-46 16,-139 158 16-16,1 0 39 15,-4 13-64-15,-3 15 14 16,-8 10 7-16,-10 6-27 16,-16 7 17-16,-3 1-31 15,-15 11 17-15,-32 0 35 16,-16-1-52-16,-1-4 22 15,-6-1 14-15,4-13-28 16,16-7 47-16,9-6-49 16,16-17 1-16,13 0 2 0,12-7-10 15,0 3-9 1,8 0 8-16,28 2 2 0,11 3 19 16,9-4-20-16,13 3 0 15,1 0 15-15,6-2-9 16,0 6-12-16,-3-4 3 15,-11 1 3-15,-11-3 36 16,-14-2-36-16,-15 0-47 16,-22 23-10-16,0-7-274 15,-34 1-638-15</inkml:trace>
  <inkml:trace contextRef="#ctx0" brushRef="#br0" timeOffset="5420">3861 2797 1741 0,'0'0'292'16,"0"0"-231"-16,0 0-11 0,0 0 167 15,0 0-25-15,-169-182-105 16,126 165-3-16,-1 3 40 15,-6 10-68-15,-3 4 1 16,6 0 0-16,8 31-27 16,5 1 15-16,16 10-36 15,18 4 9-15,0 4-8 16,8 3-8-16,31 5-2 16,17-5 0-16,10 3 6 15,10-1 0-15,3 1-6 16,6-4 0-16,-9-1-3 15,-7-7 19-15,-15 5-16 16,-16-12 11-16,-16-2-10 16,-19 2 46-16,-3-3-45 0,-22-2 2 15,-32 0 32-15,-12-3-30 16,-10-5-6-16,0-7 3 16,1-10 8-16,11-7 11 15,5 0-22-15,15-20 0 16,15-18-22-16,11-13 22 15,11-12-9-15,7-9-6 16,0-6 15-16,18 2 16 16,8 4-16-16,3 6 0 15,-4 13 14-15,0 11-14 16,-3 11 0-16,-3 17-15 16,-1 9-90-16,15 5-180 0,-5 5-490 15,3 14-1033-15</inkml:trace>
  <inkml:trace contextRef="#ctx0" brushRef="#br0" timeOffset="5788">4590 2858 2210 0,'0'0'570'0,"0"0"-465"16,0 0-36-16,0 0 15 0,0 0 79 16,0 0-69-1,-186 63-68-15,157-10-3 0,4 10-8 16,9 9 8-16,16 6-5 16,0 1-17-16,16 0-1 15,26-7 0-15,17-13 1 16,10-15-3-16,8-27-29 15,4-17 17-15,-9-3 4 16,-11-48 9-16,-17-25 1 16,-18-13 21-16,-26-12 5 15,0-7 58-15,-36 9-44 16,-23 10-11-16,-10 16-29 16,-40 32-24-16,15 18-126 15,9 9-678-15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35.34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198 273 1425 0,'0'0'366'0,"0"0"-110"15,0 0-12-15,0 0-20 16,0 0-88-16,0 0 5 16,-40 269-30-16,33-127-54 15,0 12 24-15,-1 0-64 0,1-3 12 16,0-17-14-16,4-11-3 16,-2-27-12-16,5-27 0 15,0-22 1-15,-4-31-7 16,4-16 20-16,-3-6-14 15,-7-52 16-15,-2-24-7 16,-1-31-9-16,-9-44 0 16,0-47 0-16,3 13-1 15,12 18 1-15,7 36-8 16,4 40 7-16,40 9-29 16,20 13 16-16,24 29 7 15,15 29 7-15,9 17-5 16,8 10 6-16,-4 36-1 0,-12 17 0 15,-25 15-12-15,-28 14 12 16,-33 9-1-16,-18 11 9 16,-50 3 16-16,-35-3-18 15,-16-17 1-15,-4-20-2 16,5-25-5-16,17-24-30 16,17-23-61-16,25-19-90 15,19-27-307-15,22-14-263 0</inkml:trace>
  <inkml:trace contextRef="#ctx0" brushRef="#br0" timeOffset="241">1529 0 1385 0,'0'0'764'0,"0"0"-556"0,-153 175-9 15,54-35 45-15,-11 47-60 16,24-9-57-16,20-14-17 16,41-23-50-16,25-30-21 15,22 11-25-15,39 9-14 16,27-22-32-16,22-21-67 16,64-15-124-16,-29-32-325 15,-16-17-520-15</inkml:trace>
  <inkml:trace contextRef="#ctx0" brushRef="#br0" timeOffset="675">2003 1652 1883 0,'0'0'321'0,"0"0"-231"16,0 0 69-16,0 0-6 16,66-178-61-16,-19 83-35 15,4-16-56-15,0-14 9 16,0-10 1-16,-8-10-11 0,1 1 5 16,-3 7 7-1,0 12-1-15,-9 23 46 0,-3 22-10 16,-7 29 18-16,-7 21 9 15,-9 20-14-15,-2 10 2 16,4 0-38-16,-1 30 13 16,8 27 40-16,2 18-54 15,5 23 21-15,4 18 2 16,4 4-19-16,2 7 15 16,-3 2-21-16,-4-8-12 15,1-3-6-15,-4-6-3 16,-4-13-1-16,-6-11-15 15,-9-13-58-15,-3-12-50 0,0-4-129 16,-3-15-257 0,-12-22-165-16</inkml:trace>
  <inkml:trace contextRef="#ctx0" brushRef="#br0" timeOffset="963">2196 1244 1800 0,'0'0'628'15,"0"0"-463"-15,0 0-6 16,0 0 58-16,0 0-129 16,0 0-55-16,255-98-33 15,-116 98-39-15,-19 0-266 16,-10 7-606-16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5:33.95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1148 892 1455 0,'0'0'285'0,"0"0"-194"0,0 0 16 16,0 0 162-1,0 0-77-15,-58-146-63 0,24 115 16 16,-1 3-62-16,-9 8-5 16,-12-1-24-16,-1 4-25 15,-9 11 42-15,-4 6-56 16,-6 0-8-16,-5 13 50 15,-2 24-50-15,2 11 10 16,5 12 4-16,3 15-12 16,7 10 67-16,9 13-68 15,6 8-2-15,14 8 31 16,11 3-35-16,14 6 19 0,9 2-9 16,3-5-2-1,0-1 45-15,22-6-55 0,12-10 0 16,5-10 31-16,5-14-30 15,7-11 8-15,4-10-9 16,6-8 0-16,5-13 26 16,7-11-26-16,8-13 0 15,-1-9-2-15,4-4 2 16,-1 0-42-16,-10-27-65 16,5-16-70-16,-24 4-149 15,-14 4-489-15</inkml:trace>
  <inkml:trace contextRef="#ctx0" brushRef="#br0" timeOffset="548">1677 197 149 0,'0'0'1551'0,"0"0"-1293"15,0 0-142-15,0 0 54 0,0 0 21 16,0 0-38-1,112-181-123-15,-65 167-7 0,12 12 38 16,4 2-44-16,-6 0 4 16,3 16 7-16,-18 16-1 15,-8 11 49-15,-24 10-61 16,-10 7 12-16,-4 11 69 16,-43 12-71-16,-16 1 23 15,-13 1-17-15,-3 1 2 16,3-12 41-16,6-11-74 15,18-13 0-15,20-13 47 16,13-15-40-16,12-5 4 0,7-8-11 16,0 6 0-1,29-3 18-15,19-1-18 0,11 7 0 16,10-5 24-16,7 0-17 16,-3-3-7-16,0-3-1 15,-7-5 1-15,-12 3-1 16,-10-5-3-16,-10 5-125 15,-34 9-61-15,0-1-474 16,0 1-718-16</inkml:trace>
  <inkml:trace contextRef="#ctx0" brushRef="#br0" timeOffset="1067">1640 2204 1750 0,'0'0'509'16,"0"0"-411"-16,0 0-30 16,0 0 100-16,0 0-16 15,0 0-67-15,0 0-62 16,132-95-16-16,-75 89 57 0,-3 6-22 16,2 0-19-16,-12 0 19 15,-8 27-35-15,-18 12 24 16,-11 5-8-16,-7 13-22 15,-3 2 62-15,-33 7-44 16,-4-7-18-16,-4-1 37 16,3-8-29-16,9-11 17 15,7-9-20-15,6-4 3 16,9-10 13-16,5 1-22 16,5-4 0-16,0-3 6 15,0 3-6-15,5 1-1 16,20-9-1-16,4 3-20 0,11-8 21 15,11 0-113-15,10 0-66 16,34-17-127-16,-11-6-244 16,-14 3-263-16</inkml:trace>
  <inkml:trace contextRef="#ctx0" brushRef="#br0" timeOffset="1403">2631 2273 1852 0,'0'0'634'0,"0"0"-500"15,0 0 78-15,0 0 45 16,0 0-131-16,0 0-72 0,0 0 0 16,-200 102-17-16,178-40 11 15,16 8-45-15,6-2 3 16,0 4 1-16,17 1-6 15,23-11-2-15,11-3-10 16,11-17-7-16,8-16-19 16,6-19 29-16,-7-7 8 15,-3-26 14-15,-15-29-14 16,-19-22 0-16,-20-10 26 16,-12-12 4-16,-15 4 5 15,-36 13-24-15,-18 16-11 16,-40 23-20-16,18 21-195 15,10 5-1140-15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5:41.50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25 1182 0,'0'0'264'0,"0"0"-97"16,0 0-11-16,0 0 55 0,0 0-41 15,0 0-80 1,34-24-53-16,-30 24 34 0,9 0-9 15,2 0-2-15,11 5 32 16,2 7-46-16,10 4 32 16,6 4-16-16,3 4-13 15,10 2 34-15,6 3-72 16,6 3 4-16,1 2 47 16,2 6-61-16,1 2 17 15,-3 1-12-15,2-1-4 16,-6 1 25-16,0-1-27 15,-12-2 0-15,-3-1 4 16,-7-3-4-16,-10-2 0 16,-5-5 2-16,-4-3-2 15,-3-6 18-15,-9-3-18 0,3-6 0 16,-4-3 34 0,-6-2-32-16,-2-6 4 0,-4 0 1 15,3 0-6-15,-3 0 26 16,0 0-27-16,0 0-32 15,-19 0-84-15,-9 0-455 16,2 0-337-16</inkml:trace>
  <inkml:trace contextRef="#ctx0" brushRef="#br0" timeOffset="848">1010 162 413 0,'0'0'979'0,"0"0"-780"16,0 0-10-16,0 0 75 15,0 0 12-15,0 0-85 16,0 0-35-16,-7-52-5 15,7 52-99-15,0 0-9 16,0 0 13-16,0 0-44 16,0 20 21-16,7 10-2 15,15 5-16-15,8 12 36 16,3 1-45-16,7 6-6 0,-1-2 30 16,5-2-29-16,-3-2 0 15,-4-4-1-15,-8-9 7 16,-7-6-1-16,-9-7-6 15,-9-1 0-15,-4-8 17 16,0 4-11-16,-17-5 3 16,-24 4 0-16,-13 1-9 15,-12 3 21-15,-3 4-21 16,-4-2 0-16,4 1 2 16,9-3-2-16,10 2 0 15,9-1-31-15,5 22-55 16,15-7-150-16,2-4-541 0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8:47.71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305 807 1497 0,'0'0'262'16,"0"0"-161"-16,0 0-51 16,0 0 94-16,0 0 79 15,0 0-118-15,-7 0-56 16,7 0 24-16,0 0-15 16,22-7 13-16,7-9-11 15,11-9-29-15,4-12 20 16,7-11-39-16,7-12-11 15,1-9 29-15,-8-7-30 16,-4-3 6-16,-15 7 0 16,-7 0 19-16,-9 6 54 15,-10 7-23-15,3 8 30 16,-9 14 4-16,0 11-37 0,0 19-4 16,0 7-13-16,0 2-27 15,0 42 30-15,3 28-38 16,-3 24-1-16,4 19 28 15,-1 8-28-15,0 3 7 16,1-2-7-16,-4-7 12 16,0-12-1-16,0-9-11 15,0-10-16-15,0-17 15 16,0-14-43-16,0-9-31 16,0-13-100-16,-17 0-160 15,-5-10-336-15,-7-11-773 0</inkml:trace>
  <inkml:trace contextRef="#ctx0" brushRef="#br0" timeOffset="385">17 1500 1045 0,'0'0'877'0,"0"0"-659"16,0 0-120-16,0 0 119 15,0 0 54-15,0 0-115 0,0 0-47 16,-25 0-67-16,57 0-8 16,9 0 68-1,16 0-60-15,12-10 12 0,13 4 4 16,9-1-25-16,14 3 28 15,8-2-61-15,11 3 1 16,-4 0 23-16,1 3-23 16,-4 0-1-16,-9 0 0 15,-13 0 1-15,-10 0 3 16,-19 0-4-16,-19 0-52 16,-15 0 37-16,-13 0-139 15,-19 0-204-15,-7 0-361 16,-23 9-1316-16</inkml:trace>
  <inkml:trace contextRef="#ctx0" brushRef="#br0" timeOffset="1428">2630 1538 2054 0,'0'0'389'15,"0"0"-266"-15,0 0-76 16,0 0 96-16,0 0 13 16,0 0-33-16,202-10-84 15,-104 10-30-15,15 0 52 16,7 0-37-16,5 10-4 16,-5 4-6-16,-8-1-13 15,-16-3 19-15,-20 3-20 0,-18-2-54 16,-21-5 12-1,-18-6-89-15,-12 0-105 0,-7 0-107 16,-16-19-324-16,-12-5-1017 0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8:59.15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376 926 1972 0,'0'0'328'0,"0"0"-245"15,0 0-59-15,0 0 129 16,0 0-23-16,193-209-86 15,-131 144-18-15,-4-9-25 16,-4-6-1-16,-14-12 14 0,-6-5-13 16,-12 1 19-1,-8 12 31-15,-7 14 20 0,-7 27 54 16,0 27-37-16,0 16-7 16,0 35-35-16,0 52-17 15,0 34 39-15,0 23-23 16,0 15-34-16,0-3 20 15,0 3-31-15,0-9-43 16,8-12-33-16,-8 13-158 16,0-36-370-16,-19-33-533 0</inkml:trace>
  <inkml:trace contextRef="#ctx0" brushRef="#br0" timeOffset="256">0 1714 2205 0,'0'0'342'16,"0"0"-276"-16,0 0 20 16,215 0 105-16,-88 0-10 15,27 0-109-15,10-8-33 16,3 5 4-16,1 1-29 15,-4 2-5-15,0 0-9 16,-10 0-5-16,-12 2-70 16,15 11-139-16,-40-4-287 0,-34 2-156 15</inkml:trace>
  <inkml:trace contextRef="#ctx0" brushRef="#br0" timeOffset="856">878 2208 1252 0,'0'0'1009'0,"0"0"-1009"16,0 0-14-16,0 0 14 15,0 0 134-15,0 0-45 0,198 49-63 16,-115-32 18-1,-2 0 63-15,-5-1-17 0,-13-3 7 16,-9 1-35-16,-10-5 9 16,-15-2-1-16,-14-7-10 15,-12 0 22-15,-3 0-8 16,-3 0-19-16,-38-21-3 16,-21 2-51-16,-18 0 8 15,-11 2-8-15,-7 5-1 16,3 5 25-16,4 4-25 15,15 3 0-15,6 0 15 16,14 3-14-16,9 13-1 16,12 7 0-16,9 0 1 15,8 6 4-15,11 7-5 16,7 4 0-16,0 7 8 0,0 2-8 16,25 6-1-16,11 0 0 15,8 1 1-15,10 4 14 16,8-6-14-16,4 4 0 15,0-4 18-15,4 3-12 16,-6-1-3-16,2 4 27 16,-4-6-3-16,-14 2 26 15,-19-3-53-15,-26-4 0 16,-3 0 26-16,-32 0-19 16,-27-3 10-16,-14-8-11 15,-7-3-5-15,-1-16 13 16,5-5-14-16,3-7-42 0,1-7-23 15,-30-15-68-15,21-17-129 16,5-3-765-16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8:58.56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0 346 2189 0,'0'0'330'16,"0"0"-269"-16,0 0 15 15,186-16 87-15,-109 11-81 16,10 5-39-16,-3 0-43 16,-4 0-3-16,-11 17-25 15,-10-4-160-15,-18 1-181 16,-16-12-202-16,-18-2-1131 0</inkml:trace>
  <inkml:trace contextRef="#ctx0" brushRef="#br0" timeOffset="173">394 0 1182 0,'0'0'1156'15,"0"0"-960"-15,0 0-59 16,-29 204 51-16,29-105 14 16,0 9-121-1,0 7-63-15,0 2-18 0,15 29-27 16,2-36-139-16,-5-17-557 0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8:57.37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218 835 1952 0,'0'0'244'16,"0"0"-187"-16,0 0 3 16,0 0 174-16,201-219-70 15,-136 147-104-15,1-10-37 16,-7-5-17-16,-8-1 33 15,-11 3-27-15,-11 6 12 16,-7 17 37-16,-9 23-19 16,-4 17 24-16,-6 22-18 0,1 0-18 15,-1 47 9 1,-3 36 1-16,0 24 5 0,0 25-9 16,-7 9-35-16,-5 7 13 15,6-7-14-15,6-4-40 16,0-12-17-16,0 17-238 15,0-36-461-15,0-29-882 0</inkml:trace>
  <inkml:trace contextRef="#ctx0" brushRef="#br0" timeOffset="287">0 1675 2227 0,'0'0'311'0,"0"0"-211"15,0 0 62-15,0 0 28 16,0 0-55-16,0 0-86 16,237-3-5-16,-124-4 7 15,17-2-15-15,16-2 22 16,11-3-51-16,4 2-7 15,-4 0 7-15,-11 5-7 16,-20 7-55-16,-12 0-63 16,-11 0-240-16,-30 3-446 15,-29 11-1126-15</inkml:trace>
  <inkml:trace contextRef="#ctx0" brushRef="#br0" timeOffset="622">976 2144 1942 0,'0'0'377'16,"0"0"-284"-16,0 0 90 15,-142 185 102-15,72-101-121 16,-12 15-86-16,-10 0-27 0,1-6 1 15,11-6 4 1,11-15-41-16,13-14-5 0,21-11 21 16,13-17-30-16,10-8 0 15,12-11 15-15,0-2-15 16,19-5 17-16,25-4-18 16,18 0 2-16,18 0-14 15,8 0 12-15,6 0-39 16,-2 0-27-16,21 0-127 15,-27 0-170-15,-23 0-408 0</inkml:trace>
  <inkml:trace contextRef="#ctx0" brushRef="#br0" timeOffset="866">881 2591 2022 0,'0'0'395'0,"0"0"-250"0,0 0-118 16,0 0 170-16,-17 246 14 15,12-138-84-15,5 10-25 16,0 4-65-16,-3-1-13 16,3-6 3-16,-7-6-27 15,0-13-9-15,-1-12-49 16,4-18-137-16,4-23-335 15,0-28-574-15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8:56.36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260 1433 1362 0,'0'0'289'16,"0"0"-99"-16,0 0-22 16,0 0 66-16,0 0-52 15,0 0-67-15,-157-73-2 16,157 60-42-16,0-6-26 16,0 0 6-16,25-5-21 0,19 1 10 15,7 0-16-15,15 3-3 16,6 7 15-16,1 6-35 15,0 7 5-15,-7 0-5 16,-7 23-1-16,-15 17 1 16,-19 12-2-16,-18 8 2 15,-7 5 4-15,-10 4-5 16,-34-4 0-16,-3-5 6 16,-6-6-5-16,6-16 14 15,8-9-13-15,8-10 10 16,15-9 22-16,7-6-27 0,6-4 17 15,3 0-10 1,0 0-13-16,0 0 0 0,12 0-1 16,16 3 0-16,8 7-8 15,8 14 8-15,8 7-1 16,2 16 1-16,-3 12-3 16,-4 10 1-16,-9 6 2 15,-16 4 0-15,-12 0 3 16,-10-4-3-16,0-3 0 15,-41-9 2-15,-13-14-1 16,-15-6 42-16,-7-17-19 16,-9-13 20-16,-3-9 23 15,9-4-34-15,2-7 4 16,8-23-2-16,10-2-19 16,20-4 13-16,12 6-29 0,17 0-21 15,10 4-9-15,59-6-120 16,14 1-195-16,3 9-572 0</inkml:trace>
  <inkml:trace contextRef="#ctx0" brushRef="#br0" timeOffset="601">2866 0 1145 0,'0'0'929'15,"0"0"-745"-15,0 0-113 16,0 0 131-16,-47 175 24 16,43-79-68-16,4 9-89 0,0 7-48 15,0-4 31-15,0-7-41 16,0-5-11-16,0-11-82 16,0 7-181-16,0-23-349 15,11-16-521-15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59:06.65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1712 1942 0,'0'0'280'16,"0"0"-176"-16,0 0-89 15,0 0 109-15,0 0 53 16,0 0-77-16,265-7-25 15,-148 2-68-15,3 1-7 16,4 4-49-16,11 0-224 16,-28 0-362-16,-43 7-1137 0</inkml:trace>
  <inkml:trace contextRef="#ctx0" brushRef="#br0" timeOffset="202">167 2313 2203 0,'0'0'486'0,"0"0"-425"16,0 0-46-16,0 0 88 16,0 0-8-16,285 36-29 15,-150-36-66-15,68-2-66 16,-27-26-228-16,-24-2-565 0</inkml:trace>
  <inkml:trace contextRef="#ctx0" brushRef="#br0" timeOffset="605">2960 0 1367 0,'0'0'408'16,"0"0"-254"-16,0 0-43 15,0 0 178-15,-73 198-48 0,7-96-123 16,-25 17-29-16,-18 10-41 15,-16 2-14-15,2-10 21 16,13-9-40-16,24-21-3 16,23-21 18-16,31-26-13 15,23-16 28-15,9-16-36 16,38-8 5-16,34-4 43 16,27 0-40-16,14-9 2 15,7-12-8-15,3-1-10 16,-6 9-2-16,-10 3-17 15,-13 6-96-15,-6 4-128 16,-23-3-334-16,-25 0-400 0</inkml:trace>
  <inkml:trace contextRef="#ctx0" brushRef="#br0" timeOffset="826">3066 538 1605 0,'0'0'367'0,"0"0"-217"16,-34 229 83-16,24-101 70 15,-2 10-95-15,6 6-89 16,2-3-41-16,1-10-51 16,3-11-12-16,0-17-15 15,0-16-111-15,0-25-131 16,0-23-380-16,10-26-674 0</inkml:trace>
  <inkml:trace contextRef="#ctx0" brushRef="#br0" timeOffset="1198">3459 433 1974 0,'0'0'297'16,"0"0"-202"-16,0 0-36 16,0 0 130-16,226 21-35 15,-134-13-60-15,9-4-57 16,6-4-36-16,-9 0 29 0,-10 0-27 16,-19-4 3-1,-18-4 12-15,-23 7-18 0,-16 1 39 16,-8 0 25-16,-4 9-28 15,0 41 56-15,-22 23-32 16,-12 28-15-16,-5 19 35 16,-2 15-39-16,1 13 2 15,11-1-4-15,7-2-37 16,15-8 28-16,7-15-30 16,0-13-48-16,0-22 18 15,0-20-93-15,0-25-139 16,-8-19-476-16,-12-23-847 0</inkml:trace>
  <inkml:trace contextRef="#ctx0" brushRef="#br0" timeOffset="1387">3682 1313 2304 0,'0'0'382'0,"0"0"-257"15,0 0 24-15,0 0 2 16,274 41-64-16,-144-33-63 16,5-3-24-16,33 0-10 15,-36-5-206-15,-34 2-569 0</inkml:trace>
  <inkml:trace contextRef="#ctx0" brushRef="#br0" timeOffset="1740">2314 2237 1898 0,'0'0'370'0,"0"0"-268"16,0 0 50-16,0 0 110 0,314 0-53 15,-109 0-104-15,60-3-29 16,31 3-5-16,2 0-31 16,-17 0 12-16,-39 0-43 15,-17 10-3-15,-46 6 8 16,-37 0 1-16,-41-6-30 15,-19 7 9-15,-3-1-70 16,2 1-91-16,-20-4-212 16,-30-6-481-16</inkml:trace>
  <inkml:trace contextRef="#ctx0" brushRef="#br0" timeOffset="2258">3273 3147 2172 0,'0'0'261'0,"0"0"-193"16,0 0 26-16,-58-201 134 0,7 154-62 15,-15 15-59-15,-18 23-56 16,-11 9 39-16,-13 39-51 16,-9 43-3-16,-18 55 27 15,6 51-21-15,31-8 6 16,29-11-14-16,44-25-13 15,25-30 11-15,8 13-32 16,39 5-12-16,29-21 12 16,23-22-42-16,10-31-4 15,5-24 4-15,-9-27-5 16,-21-7 47-16,-26-20-37 16,-30-26 37-16,-28-11 2 15,-3-1-1-15,-58-4 5 16,-27 9-6-16,-25 9 0 15,-14 16 19-15,-1 12-19 0,11 13-1 16,22 3-7-16,33 0-45 16,58 0-123-16,4 0-390 15,26 0-285-15</inkml:trace>
  <inkml:trace contextRef="#ctx0" brushRef="#br0" timeOffset="2687">4225 3170 2123 0,'0'0'313'0,"0"0"-243"16,0 0 101-16,0 0 90 15,-240-30-89-15,174 46-79 16,-4 34-45-16,1 19 15 16,0 22-24-16,6 14-14 15,16 12 47-15,15 9-49 16,16 2 5-16,16 1-10 16,0-2-18-16,38-9 24 0,19-13-24 15,28-12-24-15,16-22 17 16,16-25-8-16,15-23-14 15,3-23 29 1,7-16 0-16,-7-46 0 0,-18-24 0 16,-31-25 0-16,-38-43 53 15,-48-43-24-15,-22 11 2 16,-48 20-5-16,-24 35-26 16,-4 46 0-16,-77-9-5 15,15 14-187-15,9 23-828 0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0:01.86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144 371 1086 0,'0'0'488'0,"0"0"-354"15,0 0-96-15,0 0 98 16,0 0 119-16,0 0-106 16,-8 16-69-16,1 1-31 15,0 6-6-15,-1 16 49 16,-3 17-34-16,-4 13-12 16,2 13 26-16,1 13-35 15,-2 6-3-15,2 5-8 16,2-1-26-16,-2-11 26 15,9-7-26-15,0-15 0 16,-1-17 9-16,4-12-8 16,0-20-1-16,0-12 0 0,0-11 8 15,0 0 13-15,0-37-21 16,0-29 0-16,0-22-12 16,0-22 12-16,0-10-18 15,0-8 3-15,10 4-5 16,12 5 8-16,0 21 9 15,4 19 3-15,-8 20 14 16,1 19-1-16,-5 21 11 16,1 16-4-16,3 3-6 15,8 6 34-15,2 34-42 16,5 16 11-16,0 15 38 16,-4 9-40-16,-3 6 6 15,-8 8-12-15,1-6-8 0,-1-2 17 16,-7-8-18-1,4-6 0-15,-2-13 16 0,-1-8-16 16,-2-19-25-16,2-13 2 16,-5-12-17-16,8-7 40 15,-1-19-28-15,8-30-7 16,6-23 17-16,3-18-25 16,4-12 7-16,3-7 0 15,-3 2-5-15,-1 5 29 16,1 10 4-16,-4 20 8 15,-11 20 15-15,-5 22 25 16,1 23-1-16,-6 7-10 16,2 19-9-16,-2 39 42 0,2 9-44 15,-6 20-3 1,-2 4 10-16,-1 7-24 0,0 1 11 16,3-5-9-16,4-2 3 15,0-9 8-15,8-14-14 16,4-14 0-16,4-15-25 15,-1-12-2-15,1-24 3 16,4-4-17-16,-5-9 13 16,4-35 19-16,-4-7-46 15,1-11 8-15,-4-3 21 16,0 5 17-16,-7 11 8 16,-1 14 2-16,-11 14 23 15,5 18 40-15,-8 3-55 16,4 9-8-16,-4 37 19 0,0 14-10 15,3 12 25 1,4 3-35-16,5-5 0 0,10-7 9 16,10-16-9-16,12-17-2 15,7-16 2-15,8-14-34 16,-2-14 16-16,-1-35-75 16,-9-10 25-16,-8-10 44 15,-8 3 2-15,-11 5 22 16,-8 13 9-16,-5 16 41 15,-7 12 70-15,0 17-56 16,0 3-22-16,0 7 9 16,0 36-50-16,0 10 11 15,0 5 0-15,0 4-6 0,0-4-3 16,12 0-3 0,10-9 0-16,3-7-2 0,4-12 2 15,3-6-39-15,2-18-13 16,10-6-209-16,-12-24-263 15,-4-10-491-15</inkml:trace>
  <inkml:trace contextRef="#ctx0" brushRef="#br0" timeOffset="294">2385 329 307 0,'0'0'1535'16,"0"0"-1289"-16,0 0-179 15,0 0 119-15,0 217 5 16,0-113-21-16,0 9-125 15,0-1-17-15,0 1 5 16,0-11-33-16,0-10-18 16,0-11-156-16,0-21-129 0,0-24-453 15</inkml:trace>
  <inkml:trace contextRef="#ctx0" brushRef="#br0" timeOffset="774">2035 952 1627 0,'0'0'304'0,"0"0"-208"15,0 0-4-15,0 0 39 16,201 0-38-16,-106 0-68 16,6-4-1-16,2-6-24 15,-8 8 1-15,-7 2 26 16,-15 0 49-16,-16 32-16 15,-19 15-16-15,-16 8 5 0,-12 11 37 16,-10 2-59-16,0-2-16 16,0-10 5-16,0-13-16 15,0-14-30 1,3-12-38-16,16-17-55 0,9 0-7 16,10-17-56-16,6-22-7 15,0-14 97-15,-6-2-43 16,3-1 29-16,-9 4 77 15,-1 1 24-15,-9 13 9 16,-9 9 54-16,-1 10 77 16,-5 4 98-16,-7 15-8 15,3 0-37-15,-3 0-41 16,0 27-18-16,0 12 11 0,0 10-61 16,0 5-24-1,0-3 20-15,0 1-54 0,4-6-5 16,18-3-12-16,3-9-24 15,12-12-61-15,32-22-154 16,-6 0-220-16,-9-20-110 0</inkml:trace>
  <inkml:trace contextRef="#ctx0" brushRef="#br0" timeOffset="1538">3946 978 1906 0,'0'0'487'16,"0"0"-329"-16,0 0 92 15,0 0-56-15,0 0-47 16,-218 88-101-16,177-31-19 16,4 5 18-16,20 9-36 15,14 1-3-15,3-4-6 16,10-10-56-16,34-16-29 15,13-15-113-15,13-19-51 16,7-8-53-16,0-28-21 16,-8-28 200-16,-12-10 0 15,-16 4 110-15,-19 4 13 16,-15 15 168-16,-7 10 120 16,0 17 42-16,0 16-80 15,-10 0-57-15,-6 16-87 0,3 26-40 16,4 12 8-16,6 7-61 15,3-3-13-15,0 7 7 16,12-11-7-16,17-4 0 16,3-11-11-16,8-6-11 15,8-13 20-15,2-17-44 16,5-3-7-16,0-10-4 16,3-39-37-16,1-19 27 15,2-28-80-15,5-19 19 16,0-16 79-16,7-4-74 15,-4 4 68-15,-3 10 47 16,-4 8 8-16,-7 13 16 0,-8 11-7 16,-12 13 43-16,-13 8 27 15,-6 5 3-15,-16 11 34 16,0 2-13-16,0 7-29 16,-4-3 2-16,-14 10-40 15,-4 4 0-15,0 8 49 16,-4 8-55-16,1 16 6 15,-4 0 6-15,-5 16-36 16,-4 37 37-16,-3 16-31 16,0 19-11-16,6 9 53 15,1 10-43-15,12 4 23 16,5 11-8-16,2 2-25 16,11 8 27-16,4-1-28 15,0 1 0-15,0-14 12 16,11-18-12-16,19-13 0 0,6-24 0 15,4-18-35-15,11-16 8 16,6-20-68-16,47-18-69 16,-16-33-186-16,-6-9-708 0</inkml:trace>
  <inkml:trace contextRef="#ctx0" brushRef="#br0" timeOffset="3296">5182 1633 1303 0,'0'0'302'16,"0"0"-198"-16,0 0-49 16,0 0 14-16,0 0 54 15,0 0-34-15,158-221-42 16,-89 149-14-16,4-7-17 15,6-8-3-15,-3-4-1 0,-6-7-12 16,-15-4 0-16,-11-4 0 16,-18 5 0-16,-16 0 10 15,-10 5-9-15,0 9-1 16,-3 8 31-16,-19 13 32 16,-4 13 13-16,1 18 39 15,-4 14-21-15,-1 14-8 16,1 7-45-16,-3 20 0 15,-9 36 16-15,4 20-42 16,-2 22 0-16,2 9-5 16,11 16-4-16,8 4 14 0,11 8-20 15,7 7 0-15,0-2 6 16,0-2-6-16,25-13-1 16,13-20-23-16,9-20-37 15,4-29 12-15,10-24-21 16,1-22 1-16,4-10 54 15,-3-29-105-15,-9-34 52 16,-10-14 19-16,-9-13 49 16,-13 2 1-16,-6 12 65 15,-16 25 35-15,0 17 22 16,0 18-8-16,0 16-33 16,0 0-42-16,0 22-38 15,0 20 16-15,0 5-18 16,28 2-27-16,10-3-27 15,12-10-65-15,4-13-15 0,6-12 21 16,-3-11 73-16,-3 0-42 16,-13-34-30-16,-12-4 82 15,-18-2 30-15,-7 0 27 16,-4 8 79-16,0 12 57 16,-4 12-32-16,-7 8 45 15,0 24-113-15,8 34-29 16,3 29 26-16,0 17-35 15,0 18-13-15,3 6 0 16,19 7 2-16,4 5 26 16,-1-2-31-16,0-5-7 15,-9-16 15-15,-10-17-5 16,-6-26-11-16,0-22 0 0,-15-20 5 16,-17-17 26-16,-12-15-32 15,-7-10 9-15,-3-40 21 16,-2-22-16-16,6-13 1 15,14-13-15-15,14-8 6 16,22 2-14-16,0 1-25 16,80-32-137-16,4 27-326 15,3 17-582-15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0:05.59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172 880 1318 0,'0'0'602'15,"0"0"-567"-15,0 0-6 16,0 0 49-16,0 0 41 16,195 2-57-16,-129-4-53 15,-9-16 26-15,-6-8-14 0,-14-7-15 16,-18-6 19 0,-16-7-23-16,-3-6 10 15,-18-1 17-15,-30 7 19 0,-18 13 54 16,-6 16-42-16,-13 17 2 15,2 14 75-15,2 44-63 16,17 24 3-16,16 18-8 16,26 9-23-16,22-3 25 15,0 0-61-15,48-14-10 16,21-15 26-16,14-23-26 16,20-20-74-16,5-24-29 15,46-17-175-15,-27-33-302 16,-24-9-266-16</inkml:trace>
  <inkml:trace contextRef="#ctx0" brushRef="#br0" timeOffset="205">869 663 1377 0,'0'0'701'0,"0"0"-593"15,0 0 84-15,0 0 56 16,63 217-55-16,-13-152-86 15,5-3-74-15,11 1-19 16,0-5-7-16,-1-5-7 16,1-8-7-16,-8-15-179 15,5-23-143-15,-16-7-235 16,-18 0-1246-16</inkml:trace>
  <inkml:trace contextRef="#ctx0" brushRef="#br0" timeOffset="393">1295 682 1714 0,'0'0'478'0,"0"0"-355"16,0 0 94-16,0 0 15 16,-137 227-130-16,88-155-51 15,7 3-51-15,-5-10-42 16,-6 4-164-16,14-22-290 15,9-17-376-15</inkml:trace>
  <inkml:trace contextRef="#ctx0" brushRef="#br0" timeOffset="1320">1926 692 1796 0,'0'0'342'16,"0"0"-260"-16,0 0 103 16,0 0 129-16,0 0-151 15,0 0-79-15,0 0-54 0,-221-14 13 16,177 57 36-16,3 10-54 15,12 5-24-15,11 9 13 16,8 1-5-16,10-1-9 16,0-2 2-16,25-6 4 15,16-5-12-15,6-10-32 16,7-15-29-16,12-9 19 16,7-13-30-16,6-7-11 15,9-9 8-15,3-33 27 16,1-19 5-16,3-9-21 15,-8-14-9-15,-4-11 15 16,-1-10 4-16,-10-5 40 16,-14 0 3-16,-8 7 17 0,-12 15 14 15,-13 11 1 1,-10 7 28-16,-8 11 40 0,-7 3-8 16,0 8-10-16,0 4-10 15,-10 8 27-15,-12 10 13 16,-9 13-49-16,-1 13-13 15,-8 0 7-15,-4 23-31 16,0 26 20-16,5 24-15 16,2 15 6-16,8 17 34 15,7 10-39-15,12 7 3 16,10 2 13-16,0 1-19 16,0-7-3-16,17-10-9 0,17-13 11 15,10-20-23 1,3-21-12-16,7-29-29 0,9-22-2 15,-3-3-21-15,3-31 19 16,-9-26 15-16,-10-12-40 16,-7 0 65-16,-11 3-1 15,-13 12 18-15,-4 13 46 16,-6 22 24-16,-3 16 32 16,0 3-34-16,0 10-45 15,0 29 25-15,7 10-32 16,11 7-5-16,11-2-10 15,15-10 8-15,10-11-18 16,16-14-18-16,-1-19-49 16,-3 0 28-16,-3-19-39 15,-16-23-1-15,-15-8 36 0,-10 4 34 16,-10 7 18-16,-9 13 30 16,-3 9 45-16,0 17 41 15,0 0-44-15,0 10-30 16,0 27-8-16,0 5-19 15,0 4 12-15,0 0-27 16,4-3-19-16,21-7-29 16,4-14-105-16,30-22-209 15,-8 0-238-15,-7-13-479 0</inkml:trace>
  <inkml:trace contextRef="#ctx0" brushRef="#br0" timeOffset="1636">4049 718 1746 0,'0'0'519'16,"0"0"-346"-16,0 0 95 15,0 0-59-15,0 0-66 16,0 0-114-16,0 0-29 16,-186 82 15-16,186-46-15 15,0 3-15-15,12 7 3 16,16 0 2-16,11 7-2 15,2-1 9-15,3 2 1 16,-4-3 2-16,-1-2 1 16,-8-3-1-16,-13-6 16 15,-14-8-5-15,-4-3 31 16,-12-4-35-16,-29-9-6 16,-6-6 22-16,-4-10-23 0,4 0-11 15,11-10-53-15,18-60-133 16,6 6-149-16,12-7-446 0</inkml:trace>
  <inkml:trace contextRef="#ctx0" brushRef="#br0" timeOffset="1819">4275 846 863 0,'0'0'981'0,"0"0"-670"16,0 193 4-16,0-111-9 15,0-5-112-15,0-12-99 0,7-13-78 16,-3-13-17-16,2-15-72 16,-1-24-194-16,-1 0-373 15,-4-29-1305-15</inkml:trace>
  <inkml:trace contextRef="#ctx0" brushRef="#br0" timeOffset="1953">4194 430 2072 0,'0'0'301'16,"0"0"-277"-16,0 0-24 15,0 0-43-15,0 0-349 16,0 0-1468-16</inkml:trace>
  <inkml:trace contextRef="#ctx0" brushRef="#br0" timeOffset="2200">4490 938 1597 0,'0'0'270'15,"0"0"-53"-15,0 0 62 16,73 183-6-16,-44-136-59 16,5-12-126-16,-2-8-45 15,-7-14 29-15,0-13-33 16,-6 0 7-16,-4-34 5 15,-5-17-37-15,-6-15 24 16,-1-10-38-16,-3-2 0 16,0 2-14-16,5 4-28 0,12-3-121 15,-2 17-309-15,4 18-331 0</inkml:trace>
  <inkml:trace contextRef="#ctx0" brushRef="#br0" timeOffset="2523">4976 1027 1264 0,'0'0'739'15,"0"0"-600"-15,0 0-61 16,0 0 113-16,0 0-52 16,221 26-32-16,-151-30-51 15,2-22-32-15,-6-11-7 0,-15-4-16 16,-17-10 7-16,-21 0 26 15,-13 2-33-15,0 10 16 16,-35 8 40-16,-18 19 14 16,-11 12 15-16,-10 9-1 15,1 34-18-15,12 20 23 16,14 4-20-16,16 6-13 16,21 4-3-16,10-5-39 15,3-7-15-15,41-13 0 16,16-8-57-16,48-30-21 15,-10-6-206-15,-7-8-580 0</inkml:trace>
  <inkml:trace contextRef="#ctx0" brushRef="#br0" timeOffset="2673">6146 790 2428 0,'0'0'297'0,"0"0"-297"16,0 0-74-16,0 0-105 16,0 0-569-16</inkml:trace>
  <inkml:trace contextRef="#ctx0" brushRef="#br0" timeOffset="2795">6225 1499 2386 0,'0'0'478'15,"0"0"-414"-15,0 0-13 16,0 0-51-16,0 0-1007 0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36.73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154 1359 2177 0,'0'0'289'0,"0"0"-197"16,0 0-86-16,0 0 112 16,0 0 17-16,-145-244-81 15,136 153-27-15,9-19-27 16,0-4 1-16,0-8 8 16,15-1-9-16,11 4-9 0,6 11 9 15,9 20 0 1,9 22 10-16,10 24 8 0,12 28 2 15,8 14 31-15,8 19-42 16,3 48 24-16,-12 28 14 16,-9 23-11-16,-14 22 9 15,-21 12 14-15,-16 2-14 16,-12-3 10-16,-7-17-55 16,0-19-9-16,0-19-15 15,0-23-117-15,15-39-100 16,0-17-396-16,7-17-503 0</inkml:trace>
  <inkml:trace contextRef="#ctx0" brushRef="#br0" timeOffset="660">1343 269 1795 0,'0'0'542'16,"0"0"-427"-16,0 0 171 15,4 216-77-15,-4-102-43 16,0 9-59-16,0-3-50 16,0-1-18-16,0-14-38 15,3-16 7-15,0-22-4 16,1-16-4-16,-4-25-22 0,0-21-11 16,0-5 9-1,-14-22 0-15,-11-30-38 0,-9-23 22 16,5-21 28-16,0-15-63 15,7-14 41-15,7-10 33 16,12-2-22-16,3 9-4 16,10 20 14-16,34 29 13 15,15 29 4-15,11 34 4 16,6 16-8-16,3 20 34 16,2 35-14-16,-11 15-11 15,-9 12 10-15,-14 10-17 16,-13-1 48-16,-12 1-50 15,-9-6 0-15,-8-12 31 16,-5-6-7-16,0-23-9 16,-8-8-14-16,-18-18 0 0,1-6 35 15,3-10-36 1,9-3 0-16,4 0 5 0,9 0-5 16,0 0-36-16,12 0-5 15,20 9 41-15,9 22-19 16,3 8 14-16,3 13 5 15,-3 13-6-15,-2 14 5 16,2 3 1-16,-3 7 22 16,-12-3-7-16,-14-7 34 15,-15-11-49-15,-7-10 1 16,-45-11 29-16,-13-17-18 16,-16-17 18-16,-7-13-9 15,-7 0-13-15,-6-37 16 0,0-11-24 16,6-12 0-1,7-6-1-15,15 1-80 0,17-24-106 16,21 17-428-16,20 3-620 0</inkml:trace>
  <inkml:trace contextRef="#ctx0" brushRef="#br0" timeOffset="945">1918 0 2201 0,'0'0'323'16,"0"0"-226"-16,0 0 110 16,208 132-6-16,-116-45-2 15,-1 25-129-15,0 19-4 16,-3 37 40-16,-19 34-38 15,-21 39-41-15,-35-2-15 16,-13-38-12-16,-18-51 0 16,-21-51-4-16,-9-17-116 15,-55 33-73-15,12-24-370 16,-4-9-557-16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0:13.41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2700 0,'0'0'490'15,"0"0"-456"-15,0 0-32 16,0 0 28-16,0 0-30 16,0 0-110-16,0 0-550 15,66 0-433-15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0:13.55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0 603 0,'0'0'2308'16,"0"0"-2036"-16,0 0-195 15,0 0-77-15,0 0-41 0,0 0-806 16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0:09.16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857 162 1520 0,'0'0'369'0,"0"0"-243"16,0 0-20-16,0 0 93 15,0 193 9-15,0-88-68 16,-3 13-60-16,-6-3-4 15,-4-3-40-15,-2-16-6 0,-1-13-23 16,10-17-7-16,2-16-65 16,4-21-265-16,-3-22-503 0</inkml:trace>
  <inkml:trace contextRef="#ctx0" brushRef="#br0" timeOffset="239">0 297 2094 0,'0'0'243'0,"0"0"-105"16,0 0-101-16,0 0 73 16,0 0 92-16,208-54-119 15,-95 32-47 1,19-1-7-16,10 6-23 0,3 10-6 15,1 4 0-15,-4 3-41 16,15 7-142-16,-37 16-366 16,-35 2-299-16</inkml:trace>
  <inkml:trace contextRef="#ctx0" brushRef="#br0" timeOffset="503">223 1220 1667 0,'0'0'329'0,"0"0"-228"16,0 0-38-16,0 0 155 15,0 0-40-15,0 0-50 16,262 60-41-16,-164-60-52 15,5 0-24-15,6 0 13 16,0 0-24-16,5-3-112 16,19-20-193-16,-29-1-325 15,-25 5-1039-15</inkml:trace>
  <inkml:trace contextRef="#ctx0" brushRef="#br0" timeOffset="869">1444 886 1023 0,'0'0'953'0,"0"0"-777"16,0 0-132-16,0 0 132 15,0 0-35-15,0 176-56 16,7-112-12-16,1 2-65 16,-1-7-1-16,0-8 2 15,-7-7-3-15,3-15-11 16,-3-15 5-16,0-14-14 15,0 0 5-15,0-27-11 0,0-25-15 16,0-19 0-16,12-10-36 16,13-1 38-16,7 5-20 15,9 14 41-15,0 13 6 16,-2 24 12-16,1 23 0 16,-3 3 40-16,-1 23 1 15,-7 26 62-15,-2 14-33 16,-7 2-31-16,2 4 13 15,-3-7-43-15,3-6-15 16,11-10-73-16,28-26-125 16,-5-11-288-16,-2-9-444 0</inkml:trace>
  <inkml:trace contextRef="#ctx0" brushRef="#br0" timeOffset="1978">2731 801 1407 0,'0'0'704'15,"0"0"-526"-15,0 0-28 16,0 0 79-16,-227 10-26 16,167 22-73-16,4 11-31 15,12 7-78-15,15 3 1 16,14-4-8-16,15 3-14 15,0-6 0-15,22-3-12 16,22-11-66-16,6-8 11 16,6-20-108-16,5-4 14 0,-2-14-28 15,-1-39-2-15,-6-19 31 16,-13-20-14 0,-5-23 49-16,-15-12 100 0,-9-15 25 15,-3-3 43-15,-4 14 78 16,2 22 48-16,-2 33 39 15,4 35-18-15,-3 28-22 16,-1 13-21-16,5 35-89 16,-1 42-6-16,-3 24 8 15,-1 20-20-15,-3 8 10 16,3-6-50-16,6-4 12 16,4-13-5-16,13-13-7 15,7-9-12-15,11-23-28 0,7-11-33 16,12-30 23-1,9-20-65-15,8 0-31 0,5-33 3 16,-3-16 33-16,0-12 18 16,-13 3-29-16,-15 3 40 15,-17 3 80-15,-20 5 1 16,-17 12 9-16,0 2 71 16,-13 10 19-16,-25 7 14 15,-9 11-9-15,-4 5-3 16,1 5 63-16,2 27-72 15,11 10-33-15,8 11 32 16,14 2-52-16,15 5-23 0,0-2-11 16,19-2 4-16,28-3-18 15,7-10-17-15,15-14-51 16,13-12-9-16,1-17-84 16,8 0-19-16,0-20 101 15,-10-25 24-15,-16-11-48 16,-13-4 59-16,-20 1 53 15,-10 0 57-15,-15 11 71 16,-7 4 31-16,0 14 39 16,0 15-64-16,-10 15-1 15,-9 0-59-15,-3 38-34 16,7 35 8-16,1 22-12 16,8 24-3-16,-3 40-12 15,9 36 10-15,0 34 4 16,0-19-34-16,19-49 8 0,3-52-8 15,-4-48 11-15,-4-2-13 16,1-10 1-16,-5-5 0 16,-5-35-9-16,-5-9 12 15,0-3-14-15,-11-49 7 16,-15-25-10-16,-3-27 2 16,-11-47-22-16,-7-49-9 15,3-43 25-15,11 24-47 16,18 48 1-16,15 66 10 15,4 46 24-15,40 8 21 16,11 10 2-16,18 4 7 16,3 24 0-16,7 13 7 15,-2 0-1-15,-8 19 18 0,-7 18-14 16,-15 8 37-16,-14 8-38 16,-27 3-8-16,-10 1 44 15,-19 2-36-15,-38 0-9 16,-16-10-10-16,-8-11-53 15,2-17-18-15,-6-25-213 16,24-27-322-16,14-20-1222 0</inkml:trace>
  <inkml:trace contextRef="#ctx0" brushRef="#br0" timeOffset="2655">4737 910 1921 0,'0'0'301'0,"0"0"-197"16,0 0-3-16,0 0 29 16,0 0-21-16,243-40-78 15,-173 19-25-15,-4-4 12 16,-5 2-4-16,-14-3-4 15,-17 0-10-15,-23-4-15 16,-7 4 14-16,0 0-4 16,-37 3 5-16,-5 10 7 0,-14 8 4 15,-5 5 47 1,-5 0-27-16,3 31 25 0,9 7 5 16,10 9-12-16,16 2-23 15,16 7-26-15,12 4 1 16,0-5 4-16,25-4-5 15,19-2-28-15,10-18-5 16,9-11-60-16,10-17-13 16,3-3 5-16,8-19-24 15,1-21 104-15,-6-9-48 16,-6 3 6-16,-17 13 46 16,-17 11 17-16,-11 18 6 15,-16 4 28-15,-8 7 20 16,-4 28 17-16,0 12-40 15,-4-1 2-15,-14-1-9 16,-4-2-3-16,3-13-6 0,6-14-2 16,1-9-11-16,2-7-4 15,6 0 2-15,4-26-18 16,0-14 17-16,0-16-11 16,26 1-1-16,9-2 8 15,9 8 5-15,3 5-3 16,4 20 14-16,2 15-8 15,-6 9 15-15,0 0 22 16,-3 38 69-16,-5 8-34 16,-5 10-14-16,-2 3-6 15,-3-3-55-15,1-4-9 0,21-9-73 16,-7-17-245 0,-5-13-429-16</inkml:trace>
  <inkml:trace contextRef="#ctx0" brushRef="#br0" timeOffset="3880">6653 785 2111 0,'0'0'488'15,"0"0"-304"-15,0 0 8 16,0 0 10-16,-211 3-85 0,146 28-71 15,6 7 9 1,12 8-41-16,11-1-14 0,18 1 18 16,18-2-18-16,0 1 0 15,13-6-21-15,25-8-18 16,9-9 12-16,7-16-71 16,5-6-30-16,2-9-23 15,-5-34-77-15,-5-20-16 16,-11-19 36-16,-11-16 31 15,-10-46 57-15,-13 6 57 16,-6-9 55-16,0-2 8 16,0 42 61-16,0 9 95 15,-3 35 63-15,3 40 13 16,0 23-3-16,0 36-151 16,0 46 37-16,0 28 5 0,0 21-53 15,0 2-8-15,3 2-28 16,4-11-16-16,5-12 14 15,7-9-29-15,6-20-1 16,7-3 1-16,9-18-23 16,6-10 11-16,4-19-64 15,-1-16-29-15,5-17 23 16,0-3-26-16,0-40-30 16,-5-13 40-16,1-6 16 15,1-8 27-15,-4 5-6 16,-9 2 43-16,-12 4 18 15,-14 10 12-15,-13 7 76 16,0 5 4-16,-22 11 13 0,-22 10 2 16,-6 9-62-1,-5 7 10-15,0 0 35 0,7 17-41 16,13 15-13-16,13 8-26 16,10 6-9-16,12 0 14 15,0 4-15-15,22-4-21 16,22-8 12-16,7-8-54 15,8-13-26-15,7-17-77 16,0 0-7-16,-5-10 45 16,-2-16 9-16,-8-1 50 15,-16 8 69-15,-13 10 6 16,-10 9 44-16,-12 0 63 0,0 16-13 16,0 16-2-16,0 3-52 15,0 5-28-15,0-3 13 16,0-15-31-16,0-6 0 15,0-5-10-15,0-11-48 16,0 0 32-16,0-13-11 16,10-23-21-16,9-14-6 15,-1-9-35-15,8-3 45 16,2-3 8-16,6 1-4 16,2 15 41-16,-2 16-7 15,1 14 16-15,-1 19 46 16,-2 0 32-16,0 26 32 15,2 17-6-15,5 12-4 0,1 4-3 16,8 5-58 0,-1-6-2-16,4-5-4 0,5-10-33 15,-9-11 0-15,0-12-31 16,-3-14-53-16,-8-6 2 16,-7 0-34-16,-2-32-12 15,-7-15 26-15,-1-13-27 16,-4-19 8-16,-2-18-3 15,-4-42 66-15,-6 4 57 16,-3-15 2-16,0 4 12 16,0 31 85-16,0 6 46 15,0 34 75-15,0 42 7 16,0 33-12-16,0 16-99 16,0 59-18-16,0 31 14 15,0 19-29-15,0 17-28 0,0 3 12 16,0-12-21-16,4-12-27 15,11-20-18-15,-2-11-20 16,3-15-53-16,-6-30-68 16,2-15-188-16,-9-19-312 15,-3-11-596-15</inkml:trace>
  <inkml:trace contextRef="#ctx0" brushRef="#br0" timeOffset="4052">8343 689 2036 0,'0'0'602'0,"0"0"-544"15,0 0 30-15,0 0 35 16,225 0-83-16,-134 0-40 16,48 0-116-16,-23 0-440 15,-14 0-752-15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0:33.13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44 124 1355 0,'0'0'251'0,"0"0"-124"16,0 0-7-16,-9 245 57 16,6-135-39-16,0 9-42 15,3-2-13-15,0-3-31 16,0-5-27-16,0-11 14 16,0-16-24-16,3-16 4 15,4-20 0-15,-2-13-18 16,-2-20 23-16,-3-10-15 15,4-3 16-15,-4-10 65 0,0-35-65 16,0-26-7 0,0-22-17-16,0-23-1 0,0-12 18 15,0-6-18-15,-4-4 0 16,4 7 5-16,0 12-4 16,0 18-1-16,29 22 0 15,8 23 1-15,2 24 16 16,8 14-17-16,4 18 0 15,2 0 0-15,1 30 0 16,-4 17 0-16,-6 6 0 16,-6 5 0-16,-21 11 14 15,-12 0-14-15,-5 6 0 0,-19-2 5 16,-32-1-4-16,-15-5 1 16,-12-4 9-16,6-10-5 15,2-10 6-15,10-13-12 16,16-11-28-16,10-12-44 15,20-7-63-15,11-23-230 16,3-10-356-16</inkml:trace>
  <inkml:trace contextRef="#ctx0" brushRef="#br0" timeOffset="301">1265 124 1243 0,'0'0'743'0,"0"0"-586"16,0 0 7-16,0 0 42 16,-201 115 10-16,140-33-62 15,2 22-86-15,4 22 15 16,11 12-1-16,16 7-43 15,9-8 6-15,16-9-41 16,3-11-2-16,0-18-4 16,17-11-4-16,20-15-64 15,3-17-59-15,30-17-159 16,-16-18-347-16,-3-21-1099 0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0:41.85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14 2393 0,'0'0'324'16,"0"0"-260"-16,0 0 26 15,0 0 109-15,219-7-115 16,-142 0-57-16,2 7-27 16,-1 0-14-16,-5 0-71 15,3 0-216-15,-22 14-247 16,-20-1-278-16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0:42.03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2558 0,'0'0'308'16,"0"0"-244"-16,0 0 72 15,0 0-42-15,0 0-64 16,259 14-30-16,-139-14-61 16,-17 2-316-16,-23 3-1684 0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0:39.96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1460 1534 0,'0'0'230'16,"0"0"-173"-16,0 0-15 16,0 0 106-16,0 0 14 15,0 0-62-15,0 0-29 16,51-10-10-16,-22-31 0 15,5-17-48-15,1-15-12 16,6-8 13-16,-1-20-14 16,4-8 11-16,-1-6-4 15,1 1-6-15,0 9 8 0,-11 16 2 16,-4 21 41-16,-7 18 42 16,-8 17-18-16,-3 17 15 15,0 13-55-15,4 3-16 16,3 16 37-16,8 36-9 15,3 24 4-15,-1 22-11 16,1 17-25-16,-7 6 20 16,5 1-31-16,-7-11-4 15,2-5 17-15,4-18-18 16,-8-15-15-16,1-12-27 16,-9-18-91-16,-10-16-142 15,0-16-340-15,0-11-272 0</inkml:trace>
  <inkml:trace contextRef="#ctx0" brushRef="#br0" timeOffset="197">131 1178 1780 0,'0'0'351'16,"0"0"-271"-16,0 0 101 15,0 0 21-15,0 0-100 16,223 17-45-16,-135-17-57 16,35 0-12-16,-25-10-150 15,-10 3-467-15</inkml:trace>
  <inkml:trace contextRef="#ctx0" brushRef="#br0" timeOffset="644">1512 1549 1818 0,'0'0'379'0,"0"0"-271"16,0 0 67-16,0 0 36 15,0 0-99-15,0 0-49 0,0 0-62 16,-148-231 15-16,122 150 8 16,4-15-23-16,-3-14 7 15,6-13-7-15,9-1-1 16,7 3 12-16,3 13-12 16,0 15 0-16,32 25 0 15,19 14 0-15,8 26-6 16,13 11 6-16,5 17 0 15,-1 0 9-15,1 29-8 16,-7 25 15-16,-3 14 2 16,-7 18-8-16,-10 9 31 15,-6 13-29-15,-12 6 23 16,-4-2 13-16,-12-4-33 0,0-9-13 16,-1-17-2-1,-2-16-11-15,3-22-35 0,6-20-81 16,-5-13-219-16,-2-11-365 15</inkml:trace>
  <inkml:trace contextRef="#ctx0" brushRef="#br0" timeOffset="1329">2556 476 1913 0,'0'0'295'0,"0"0"-188"16,0 0 120-16,3 203 2 0,1-121-112 15,4 4-43-15,-1-2-50 16,0-5-3-16,-4-3-2 16,5-14-18-16,-4-13-2 15,-4-12-8-15,0-13-24 16,0-15 16-16,0-9-7 15,0 0 12-15,-4-37-10 16,-14-17 19-16,-4-23-8 16,-4-15 3-16,4-14 8 15,1-5-2-15,2 7 2 16,12 9 0-16,7 18 7 16,0 25-5-16,22 19 25 0,22 22-14 15,7 11-5-15,6 0 19 16,6 4-26-16,-4 30 8 15,-5 6 0-15,-6 5-9 16,-13 7 24-16,-8 8-23 16,-17 2 5-16,-10 0 19 15,0-6-12-15,0-2-2 16,-22-13-1-16,-6-10-8 16,-1-12 27-16,3-10-29 15,8-9 0-15,3 0 15 16,8 0-15-16,7-6 0 15,0-11-7-15,13 4 2 16,21 7-7-16,7 6 5 16,1 0-7-16,5 9 8 15,-3 28 0-15,0 13 6 0,0 5 1 16,0 4 8-16,-8-3 43 16,-9 0-51-16,-20-7 15 15,-7-7 1-15,-7-3-16 16,-37-8 41-16,-7-12-32 15,-11-12-9-15,-4-7 16 16,0 0-17-16,-4 0-23 16,9-26-14-16,-4-42-88 15,17 7-170-15,14-1-554 0</inkml:trace>
  <inkml:trace contextRef="#ctx0" brushRef="#br0" timeOffset="1636">3045 0 2096 0,'0'0'350'15,"0"0"-262"-15,0 0 47 16,0 0 73-16,208 88-60 15,-139-12-39-15,0 19-58 0,-4 20 16 16,-10 12-28 0,-11 15-18-16,-11 12 22 0,-18 0-43 15,-12 0 8-15,-3-12-17 16,0-17 9-16,-22-21-48 16,-15-22 8-16,1-16-104 15,-11-26-101-15,10-21-381 16,8-19-223-16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1:16.30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497 122 1175 0,'0'0'328'15,"0"0"-187"-15,0 0 24 16,0 0 46-16,0 0-41 16,0 0-38-16,0 0-43 0,-30-65 12 15,23 49 9-15,-3 1-33 16,-2 6 14-16,-2-1-16 15,-8 7-27-15,-8 3 16 16,-9 0-26-16,-5 27-22 16,-7 15 36-16,-1 18-20 15,1 11-17-15,7 8 16 16,5 10-23-16,9 11 37 16,16 3-39-16,8 9-6 15,6 0 33-15,0-4-33 16,3-7 1-16,14-11-1 15,10-16 8-15,2-7-10 16,6-15 2-16,2-9 0 0,4-11 21 16,3-9-21-16,10-6 0 15,4-15-1-15,8-2 1 16,-4-10 5-16,-1-28-5 16,-5-15 0-16,-9-19 22 15,-11-17-21-15,-6-16 14 16,-16-12 4-16,-14-13 10 15,0-3 35-15,-14 8-20 16,-30 7-28-16,-7 13 30 16,4 21-45-16,0 14 10 15,10 17-11-15,-4 24-75 16,9 13-57-16,-2 12-794 0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1:28.94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146 152 1202 0,'0'0'315'0,"0"0"-152"16,0 0-39-16,0 0 108 0,0 0 16 15,0 0-76 1,-88-73-55-16,88 73-6 0,0 13-58 16,0 40-14-16,0 31 40 15,0 21-10-15,0 21 6 16,0 5-54-16,0-7 4 15,0-11 14-15,0-17-29 16,0-14-1-16,0-16-7 16,0-18 8-16,0-15-5 15,0-14-5-15,0-12-13 16,0-7 12-16,0 0-12 16,0-40-14-16,0-16-17 15,0-21 8-15,0-16 30 16,-10-15-30-16,-9-14-9 15,4 0 18-15,5 2-1 0,10 18 17 16,0 15 1-16,0 27 10 16,22 20-2-16,14 21 2 15,8 8 0-15,10 11 9 16,5 0-9-16,7 28 15 16,3 7-15-16,-3 12 8 15,-12 1 8-15,-10 6-14 16,-15 7 2-16,-22 1 5 15,-7 1 9-15,-22 2 18 16,-36 0-29-16,-15 0 5 16,-11-5-12-16,1-7-13 15,5-14-37-15,17-16-47 0,31-23-92 16,20-3-188-16,10-27-377 16</inkml:trace>
  <inkml:trace contextRef="#ctx0" brushRef="#br0" timeOffset="253">1046 68 798 0,'0'0'1362'15,"0"0"-1155"-15,0 0-94 16,0 0 81-16,0 0-14 15,-208 228-47-15,166-119-100 16,4 6-7-16,10 3 33 0,12-4-50 16,16-9 3-16,0-9-12 15,22-15-25-15,26-8-57 16,46-6-250-16,-12-9-266 16,-6-26-491-16</inkml:trace>
  <inkml:trace contextRef="#ctx0" brushRef="#br0" timeOffset="645">1411 1346 1962 0,'0'0'272'15,"0"0"-200"-15,0 0 41 16,0 0 37-16,0 0-95 16,127-239-30-16,-80 152-16 15,-6-14 36-15,-4-3-36 16,-5-15 1-16,-3 5 22 16,-4 9 0-16,1 16 27 15,-4 26 23-15,3 25-46 16,2 18 27-16,2 20-50 15,3 9 2-15,5 47 34 0,2 23-4 16,-5 19-13-16,-5 12-16 16,-4 0-8-1,-6-8 11-15,-4-6-18 0,2-14-2 16,-2-10-19-16,0-14-37 16,-5-2-158-16,-6-19-289 15,-4-15-230-15</inkml:trace>
  <inkml:trace contextRef="#ctx0" brushRef="#br0" timeOffset="818">1604 992 1936 0,'0'0'340'15,"0"0"-236"-15,0 0 61 0,0 0-3 16,186 0-74-16,-91-7-88 15,59-16-45-15,-28 2-236 16,-12 7-618-16</inkml:trace>
  <inkml:trace contextRef="#ctx0" brushRef="#br0" timeOffset="1186">2617 1136 1607 0,'0'0'778'0,"0"0"-616"0,0 0-3 15,0 0 35-15,-171-217-56 16,142 148-44-16,8-13-75 16,2-4-19-16,12-8 19 15,7-1-19-15,0 9 0 16,26 13 3-16,17 19 6 15,15 17-5-15,8 23-4 16,10 14-3-16,5 3-5 16,2 38 8-16,-2 25 0 15,-11 13 0-15,-9 16 2 16,-18 6 2-16,-12 0-4 16,-18-1 1-16,-9-15 21 15,-4-10-22-15,0-13 0 16,0-8-3-16,0-18-48 0,0-17-124 15,3-12-205-15,12-7-419 16</inkml:trace>
  <inkml:trace contextRef="#ctx0" brushRef="#br0" timeOffset="1824">3573 496 2002 0,'0'0'326'0,"0"0"-144"0,0 0 91 16,0 233-76-16,-4-147-97 15,4-7-29-15,0-7-64 16,0-4 5-16,0-11 4 16,0-12-16-16,0-18 0 15,0-16-6-15,0-6 6 16,0-5-6-16,0-9 5 15,0-38-43-15,0-15 14 16,0-21-13-16,-7-15 3 16,-1-14-17-16,1-9 28 15,4 6 20-15,3 13-15 16,0 27 4-16,22 30 6 16,22 28-2-16,13 17 10 15,9 11 5-15,0 34 1 16,-8 13 20-16,-6 12-14 0,-16 4-5 15,-8-2 41-15,-16-4-11 16,-12-13 8-16,0-9-3 16,-6-10 10-16,-28-14 7 15,-2-5-40-15,-1-10 5 16,8-7 3-16,4 0-21 16,13 0 6-16,9-7-6 15,3-5-19-15,11 4 2 16,32 6-22-16,9 2 24 15,6 0-7-15,4 14-12 16,-1 24 32-16,2 3 4 16,-9 6-2-16,-7 2 38 15,-13 0-21-15,-15 4 17 0,-19-15 8 16,0 6-16-16,-38-8 29 16,-21-9-29-16,-8-8-14 15,-15-12 14-15,0-7-25 16,0 0-2-16,6-26-35 15,14-18-78-15,11-38-136 16,19 10-466-16,13 0-1340 0</inkml:trace>
  <inkml:trace contextRef="#ctx0" brushRef="#br0" timeOffset="2097">4210 0 1982 0,'0'0'506'16,"0"0"-427"-16,0 0 64 15,0 0 64-15,220 129-79 16,-154-26-30-16,-5 20-59 16,-14 25 14-16,-13 31 17 15,-27 29-39-15,-7-20-5 16,-7-21-11-16,-33-33-15 15,-4-35 0-15,-7-4-26 16,3-4-41-16,11-25-66 16,20-39-217-16,12-17-421 15,5-10-1155-15</inkml:trace>
  <inkml:trace contextRef="#ctx0" brushRef="#br0" timeOffset="2267">5244 824 1809 0,'0'0'385'0,"0"0"-154"15,192-19-97-15,-93 15 37 16,2 4-57-16,9 0-114 16,13 23-75-16,-28 10-278 15,-26 0-360-15</inkml:trace>
  <inkml:trace contextRef="#ctx0" brushRef="#br0" timeOffset="2440">5386 1379 2531 0,'0'0'379'15,"0"0"-303"-15,0 0-19 16,0 0 9-16,228-36-66 15,-67 17-103-15,-19 2-398 16,-17 7-539-16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1:31.90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191 590 1874 0,'0'0'240'0,"0"0"-170"16,0 0 55-16,0 264 95 0,0-142-45 15,-4 5-94 1,-4 4 6-16,-6-9 4 0,2-14-61 16,2-16-1-16,4-24-29 15,-3-18 0-15,6-27-2 16,-1-20 2-16,-2-3-15 16,-3-43-24-16,2-25-21 15,-3-23 40-15,-2-22 8 16,-6-44 11-16,1-40 1 15,2 9 0-15,3 25-2 16,12 34 2-16,0 54 0 16,34 9 19-16,23 18-18 15,16 31-1-15,18 17-6 16,9 22 6-16,-2 38 26 16,-3 17-26-16,-19 7 0 0,-17 10 18 15,-27 5 11-15,-28-3 2 16,-4-5-4-16,-48-11-18 15,-25-11 6-15,-14-14-15 16,0-20-72-16,3-29-73 16,24-6-150-16,22 0-405 0</inkml:trace>
  <inkml:trace contextRef="#ctx0" brushRef="#br0" timeOffset="497">1444 309 1842 0,'0'0'397'0,"0"0"-280"16,0 0 80-16,0 0 67 16,-225 265-85-16,162-130-47 15,6 16-65-15,9 4-1 16,23-21 15-16,10 6-60 15,15-15-12-15,0-17-9 16,40-19-46-16,43-10-58 16,-10-26-235-16,-4-20-514 0</inkml:trace>
  <inkml:trace contextRef="#ctx0" brushRef="#br0" timeOffset="1010">1471 1539 2022 0,'0'0'276'0,"0"0"-182"16,0 0 60-16,0 0 38 15,0 0-90-15,0 0-86 16,42-216-16-16,-1 134 4 15,3-10 4-15,0-19 2 16,0-11-10-16,0-6-1 0,-9 3 1 16,-1 20 13-1,-5 26 11-15,-4 31 22 0,1 34-2 16,-1 14-7-16,9 46 9 16,-2 42 19-16,-3 28-4 15,-4 17-11-15,-3 5-2 16,-7-6-32-16,-1-14 2 15,1-17-15-15,-3-15-3 16,-5-21-60-16,-1-12-78 16,-6-17-207-16,0-16-335 15,0-13-1323-15</inkml:trace>
  <inkml:trace contextRef="#ctx0" brushRef="#br0" timeOffset="1177">1484 1183 1005 0,'0'0'1528'16,"0"0"-1345"-16,0 0-144 15,0 0 11-15,205-31-8 16,-103 18-42-16,48-4-253 16,-26 1-333-16,-23 3-195 0</inkml:trace>
  <inkml:trace contextRef="#ctx0" brushRef="#br0" timeOffset="1413">2261 194 1874 0,'0'0'716'0,"0"0"-567"15,0 0-66-15,0 0 92 16,0 0-4-16,220 187-93 15,-163-95-36-15,-6 14-9 16,-17 15 8-16,-16 3 22 16,-18 9-51-16,-12-7-6 15,-45-2-12-15,-17-5 0 16,-31 12-127-16,13-29-395 16,16-33-879-16</inkml:trace>
  <inkml:trace contextRef="#ctx0" brushRef="#br0" timeOffset="2031">3301 476 1996 0,'0'0'311'0,"0"0"-222"16,0 0-33-16,0 0 161 15,10 217-35-15,5-106-62 16,-5 7-78-16,2-2-9 16,-5-8 4-16,0-4-24 15,-7-22 10-15,0-12-23 16,0-18 1-16,0-20 15 16,0-18-16-16,0-14-9 15,-4-2 9-15,-2-47-27 16,-1-18 9-16,-2-22-18 15,-1-21 12-15,3-20 18 0,2-15-9 16,2-4 5-16,3 7 10 16,0 22-6-16,29 24 6 15,15 30 5-15,18 33-4 16,11 25 15-16,12 8-15 16,1 24 4-16,2 25 4 15,-12 15-2-15,-10 4 15 16,-22 4-17-16,-26-3-4 15,-18 3 27-15,-11-6-27 16,-50-8 9-16,-24-5-10 16,-13-17-57-16,3-12 2 15,7-16-120-15,19-13-113 16,30-28-205-16,17-9-429 0</inkml:trace>
  <inkml:trace contextRef="#ctx0" brushRef="#br0" timeOffset="2298">4434 329 2196 0,'0'0'360'0,"0"0"-250"16,0 0 42-16,0 0 125 0,-186 216-124 15,139-108-64-15,3 10-24 16,12 5-8-16,10-2 4 16,11-6-55-16,11-8-6 15,0-12-9-15,7-13-73 16,25-12-62-16,34-25-103 16,-7-18-329-16,-4-18-75 0</inkml:trace>
  <inkml:trace contextRef="#ctx0" brushRef="#br0" timeOffset="2983">4718 709 2034 0,'0'0'521'0,"0"0"-440"0,0 0 25 15,0 0 101-15,-10 213-50 16,-2-127-83-16,5-4-31 15,4-3-10-15,3-11-18 16,0-10 14-16,0-6-29 16,0-17 0-16,0-12-1 15,0-14 1-15,0-9-1 16,-3 0-7-16,-6-26-23 16,2-23 4-16,1-16-15 15,-1-17 12-15,2-20 1 16,5-12 1-16,0-8 5 15,0-2-4-15,0 15 23 16,8 23 4-16,21 30 0 0,7 23 13 16,8 26 2-1,11 7-4-15,6 7 17 0,5 33-28 16,-3 12 0-16,-6 8 10 16,-13 5-8-16,-10 2-2 15,-20 1 16-15,-11-6-2 16,-3-3 16-16,-7-10-14 15,-25-9-7-15,-8-8 23 16,-4-10-26-16,3-8 6 16,2-7-3-16,9-7-8 15,13 0 19-15,5 0-20 16,12 0 1-16,0 0 5 0,3-3-6 16,31-3-12-16,10 6 12 15,7 0-7-15,6 0-7 16,2 32 13-16,2 14 1 15,5 13 6-15,-3 11 12 16,-9 2 1-16,-13-4-5 16,-16-3 6-16,-22-6 30 15,-3-5-44-15,-18-12 13 16,-36-7 44-16,-19-11-40 16,-8-11-1-16,-9-9-7 15,2-4-14-15,7-11-1 16,1-21-15-16,15-4-39 15,10-8 1-15,18-17-95 16,24 12-368-16,13 5-600 0</inkml:trace>
  <inkml:trace contextRef="#ctx0" brushRef="#br0" timeOffset="3310">5374 0 2107 0,'0'0'292'16,"0"0"-214"-16,0 0 147 15,0 0 11-15,220 109-78 16,-125-24-87-16,13 46 11 16,2 52-7-16,-22-5 3 15,-27-10-8-15,-31-25-25 16,-30-23-12-16,0 13-30 16,-25 15-3-16,-78 46-37 15,5-38-140-15,0-26-539 0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39.28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599 239 1475 0,'0'0'621'0,"0"0"-413"16,0 0 28-16,0 0-16 15,0 0-45-15,-202-6-24 16,129 59-81-16,-8 18-7 16,5 22-15-16,10 11-7 0,11 15 45 15,22 9-69 1,22 6-7-16,11 1 29 0,22-5-28 15,39-11-22-15,21-16 7 16,12-24-40-16,8-32 31 16,1-22-52-16,-2-25-3 15,-9-21 56-15,-16-38 1 16,-10-20 11-16,-22-19 11 16,-16-21-11-16,-16-8 53 15,-12-18-34-15,-8-2 14 16,-31-4 9-16,-2 13-41 15,-3 19-1-15,12 35-7 16,5 34-35-16,10 37 2 16,17 40-198-16,0 32-623 15,0 6-966-15</inkml:trace>
  <inkml:trace contextRef="#ctx0" brushRef="#br0" timeOffset="221">1694 1460 2675 0,'0'0'489'0,"0"0"-458"15,0 0 17-15,0 0 54 0,0 0-102 16,0 0-55-16,0 0-106 15,18-52-402-15,8 35-623 0</inkml:trace>
  <inkml:trace contextRef="#ctx0" brushRef="#br0" timeOffset="767">2656 334 1918 0,'0'0'266'16,"0"0"-159"-16,0 0 3 0,15-170 190 15,-1 125-98-15,8 5-94 16,8 8-56-16,6 8-18 15,8 11 25-15,3 9-29 16,12 4-2-16,-1 7 22 16,8 32-44-16,-9 17 24 15,-1 13-11-15,-12 20-4 16,-15 10 21-16,-19 15-36 16,-10 8 47-16,-7 2 10 15,-47 1-50-15,-19-3 18 16,-18-11-25-16,-16-13 0 15,3-16 18-15,4-19-18 0,10-20 0 16,16-27 0-16,20-16 0 16,18 0-6-16,18-34-11 15,14-11-14-15,4-8 22 16,29 7-5-16,28 4 14 16,16 14 15-16,8 24-8 15,-1 4 26-15,1 22 11 16,-2 30 20-16,3 15 44 15,4-1-48-15,12-5 8 16,15-16 13-16,16-21-75 16,13-24-6-16,3-13-3 15,35-75-122-15,-47 6-85 0,-30-10-333 0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1:43.40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 1 98 0,'0'0'1521'0,"0"0"-1199"16,0 0-130-16,0 0-2 15,0 0-34-15,0 0-65 0,0 0-18 16,57-6-30-1,16 15 12-15,18 1-55 0,12-3-6 16,39 0-77-16,-30 3-387 16,-24-4-504-16</inkml:trace>
  <inkml:trace contextRef="#ctx0" brushRef="#br0" timeOffset="205">0 399 2134 0,'0'0'317'0,"0"0"-247"0,0 0-24 16,0 0 31-16,0 0-4 15,337 10-73-15,-192-10-95 16,-10 0-537-16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1:40.50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98 486 1639 0,'0'0'320'0,"0"0"-197"15,0 0-7-15,0 0 66 16,0 0-64-16,0 0-14 16,0 167 3-16,0-71-30 15,0 8-20-15,0 6 15 16,0-3-36-16,0-9 0 16,0-9-11-16,-4-20-14 15,1-14 17-15,-6-19-18 16,9-14-10-16,0-10 13 15,0-12-7-15,0 0-6 16,0-15 0-16,0-33-9 0,0-18-4 16,0-22-12-1,0-17 17-15,0-17-7 0,-13-12 12 16,-9-7 3-16,0 6 0 16,3 14 0-16,16 18 8 15,3 31-8-15,0 24 0 16,29 18 13-16,18 14-13 15,12 13 0-15,14 3 0 16,10 5 1-16,5 29-6 16,-4 9 5-16,-8 6 0 15,-15 7 8-15,-17 6-8 16,-25-2 0-16,-19 2 9 16,-4 3-8-16,-46-6 29 0,-20 0-30 15,-6-8-18 1,-5-16 18-16,12-12-54 0,21-14-45 15,35-9-124-15,13-13-285 16,0-13-329-16</inkml:trace>
  <inkml:trace contextRef="#ctx0" brushRef="#br0" timeOffset="259">1045 174 1906 0,'0'0'365'0,"0"0"-244"15,0 0 20-15,0 0 78 16,-215 249-92-16,157-124-22 16,14 16-77-16,11 2 15 15,16-3-4-15,17-16-31 16,0-12-8-16,25-21-31 15,26-15-99-15,37-12-143 16,-12-20-391-16,-10-20-1118 0</inkml:trace>
  <inkml:trace contextRef="#ctx0" brushRef="#br0" timeOffset="637">1344 1460 948 0,'0'0'943'16,"0"0"-732"-16,0 0-77 16,0 0 81-16,12-206-14 15,17 114-97-15,6-16-41 16,2-11 4-16,-1-5-22 15,-2 2 15-15,-6 13-14 16,-2 21-1-16,-8 27 4 16,1 21-23-16,-9 22 16 0,9 18-30 15,-1 0-11 1,11 27 29-16,0 32-18 0,5 20 5 16,-2 17 16-16,2 11-26 15,-9 5 34-15,4-2-41 16,0-9-5-16,-1-10-7 15,3-12-46-15,-3-20-56 16,1-16-189-16,-7-17-355 16,-12-16-552-16</inkml:trace>
  <inkml:trace contextRef="#ctx0" brushRef="#br0" timeOffset="843">1410 928 1964 0,'0'0'264'15,"0"0"-185"-15,0 0 24 16,0 0 117-16,0 0-118 16,233-9-63-16,-131-17-39 15,43-7-87-15,-23 10-399 16,-20 2-549-16</inkml:trace>
  <inkml:trace contextRef="#ctx0" brushRef="#br0" timeOffset="1262">2574 1119 818 0,'0'0'1058'0,"0"0"-900"15,0 0-63-15,0 0 46 16,0 0 13-16,-85-207-73 16,82 135-18-16,3-10-54 15,0-7 28-15,0-3 6 16,0 4-14-16,3 6 21 0,19 16 4 15,10 16-5 1,12 15 8-16,3 12-42 0,13 16-2 16,6 7 1-16,1 0-7 15,3 27 5-15,-4 21 2 16,-7 14-1-16,-12 20 34 16,-18 11-25-16,-14 5 14 15,-12 5 3-15,-3-2-32 16,0-9 20-16,0-10-27 15,0-16-41-15,14-17-89 16,27-26-346-16,-4-13-80 16,-2-10-1301-16</inkml:trace>
  <inkml:trace contextRef="#ctx0" brushRef="#br0" timeOffset="1907">3707 469 1637 0,'0'0'326'16,"0"0"-119"-16,0 0 64 15,-26 210 7-15,15-138-111 16,0 0-47-16,8-5-87 16,3-6-7-16,0-11-26 15,0-11 2-15,0-9-8 16,0-11-2-16,0-8-74 15,0-11 28-15,0 0-7 0,0-17-37 16,0-21-11-16,0-22 42 16,-7-13 41-16,2-16-12 15,2-9-9-15,3-4 46 16,0 6 2-16,0 19 22 16,12 18 20-16,13 22-11 15,4 18 29-15,8 19-29 16,5 0-26-16,6 6 50 15,-4 24-20-15,0 6 0 16,-7 2 4-16,-9 3-11 16,-9-2 24-16,-12 4-32 15,-7-4-7-15,0-3 22 16,0-7-26-16,-19-2-2 0,-3-8-7 16,-3-5-1-1,0-5 0-15,6-6-12 0,5-3-5 16,11 0 17-16,3 0-27 15,0 0-40-15,0 0-27 16,25 0 24-16,11 5 69 16,8 11-21-16,0 7 15 15,0 10 7-15,0 9 0 16,0 4 36-16,-12 8-4 16,-3-3 39-16,-18-1 10 15,-11-2-32-15,0 2 7 16,-25-9-10-16,-22-1-24 15,-9-10 1-15,-5-10-19 0,2-14 2 16,1-6-12 0,11 0-80-16,3-49-121 0,19-7-325 15,6-2-866-15</inkml:trace>
  <inkml:trace contextRef="#ctx0" brushRef="#br0" timeOffset="2151">4189 0 1279 0,'0'0'842'0,"0"0"-644"16,0 0 35-16,225 137 23 0,-149-51-49 15,-10 19-26-15,-10 12-90 16,-18 15 5-16,-16 6-60 15,-18 7-14-15,-4 2-22 16,-29 1-6-16,-62 50-134 16,4-42-169-16,-4-21-691 0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1:53.81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1958 0,'0'0'379'0,"0"0"-295"16,0 0 16-16,0 0 81 16,0 0-57-16,255 46-40 15,-160-46-81-15,43 0-3 16,-21 0-205-16,-31 0-513 0</inkml:trace>
  <inkml:trace contextRef="#ctx0" brushRef="#br0" timeOffset="187">199 423 2333 0,'0'0'358'0,"0"0"-286"0,0 0-72 16,0 0 0-16,303 17 0 15,-175-11-249-15,-23 1-895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2:01.82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0 394 895 0,'0'0'540'16,"0"0"-408"-16,0 0-24 16,0 0 49-16,0 0-1 15,22 0-57-15,7-3-28 0,8-17 0 16,4-7-9-16,-2-8-25 15,5-4-10-15,-4-5 19 16,-4-1 8-16,-3-1 0 16,-7 3 10-16,-8 6 19 15,-7 11 10-15,-3 7-23 16,-8 9 1-16,0 10 0 16,0 0-31-16,0 25-13 15,0 26 1-15,-8 21-20 16,-6 17 26-16,-1 9-23 15,3-2-10-15,2-5 16 16,3-16-7-16,4-10-10 16,-2-12 0-16,5-16 0 0,0-11 0 15,0-10-18 1,0-6-82-16,0-10-128 0,5-10-282 16,5-16-392-16</inkml:trace>
  <inkml:trace contextRef="#ctx0" brushRef="#br0" timeOffset="465">896 79 1335 0,'0'0'292'16,"0"0"-194"-16,0 0 19 16,0 0 95-16,0 0-62 15,0 0-64-15,0 0 12 16,-6-16 38-16,6 16-26 16,-4 0-43-16,4 0-1 15,0 0 12-15,-3 0-39 16,0 6-17-16,-6 27 27 15,-1 10-2-15,-5 19 23 16,-2 11-42-16,-5 10 10 16,0 7 23-16,0 2-41 15,0-6 5-15,3-11-10 0,4-7-13 16,2-9 19-16,4-8-21 16,-1-9 0-16,3-10 10 15,-1-5-9 1,1-7-2-16,4-4 1 0,-1-7-11 15,1-1 11-15,3-1-68 16,0-7-50-16,0 0-114 16,3-10-120-16,19-20-260 15,-5 0-1107-15</inkml:trace>
  <inkml:trace contextRef="#ctx0" brushRef="#br0" timeOffset="1161">1299 200 1476 0,'0'0'241'0,"0"0"-152"16,0 0 85-16,0 0 46 16,0 0-112-16,0 0-60 15,0 0-5-15,79-87 44 0,-41 87-56 16,4 0-2-16,-1 0 0 16,-4 13 0-16,-8 16 8 15,-4 1-9-15,-10 5 14 16,-11 1 28-16,-4-1-34 15,0 2 10-15,-4-4 6 16,-14 0-25-16,-8-1 14 16,1-5-20-16,-1-3 0 15,1-7-6-15,6-5-9 16,4-5-4-16,8-2 6 16,4-5-7-16,3 0 7 15,0 4-8-15,0-4 0 0,0 0-6 16,3 0 14-1,19 0-8-15,4 0 0 0,3 3-4 16,-1 1 4-16,6 5 0 16,-2 5 1-16,5 5-7 15,-1 7 6-15,5 4 0 16,-1 2 0-16,-1 5 1 16,-5 1 10-16,-5 2-11 15,-11 2 0-15,-11 2 7 16,-7-1-6-16,0-7 6 15,-10 0 17-15,-24-10 1 16,-5-1 10-16,-8-11-11 16,-1-7-9-16,-7-5 43 15,1-2-31-15,-2 0-12 16,2-2 9-16,10-15-5 0,5 5 7 16,5-1-26-1,9 2-8-15,9 5 7 0,16 6-80 16,0 0-196-16,0 0-856 15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1:46.82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84 163 1430 0,'0'0'292'15,"0"0"-148"-15,0 0-4 16,0 0 32-16,0 0-5 15,0 0-70-15,0 192-5 16,0-104-34-16,0 10 1 16,0 1-7-16,0-4-19 15,0-3 15-15,0-5-48 16,-10-15 1-16,-2-18 28 16,5-12-28-16,1-18 0 0,1-17 5 15,5-7-6-15,-4-10 48 16,1-39-48-16,-1-19-23 15,4-22 22-15,-3-18-6 16,3-11-12-16,-8-1 11 16,1 5-1-16,3 10 2 15,4 16-5-15,0 27-1 16,0 19 5-16,22 17-1 16,14 16 3-16,8 10-4 15,8 0 5-15,2 6-8 16,-3 24 11-16,-7 3 2 15,-12 6 5-15,-16 4-5 16,-16 0 0-16,0 0 13 0,-38 3-12 16,-19-1-2-1,-6-5-10-15,2-8-57 0,14-9-23 16,25-18-81-16,17-5-130 16,5 0-277-16</inkml:trace>
  <inkml:trace contextRef="#ctx0" brushRef="#br0" timeOffset="240">942 60 1737 0,'0'0'290'0,"0"0"-206"16,0 0-44-16,0 0 141 0,-195 197 18 15,144-102-84 1,16 12-48-16,13 8 0 0,19 1-4 16,3-8-59-16,6-10-4 15,38-12-58-15,39-5-173 16,-5-18-241-16,-14-25-235 0</inkml:trace>
  <inkml:trace contextRef="#ctx0" brushRef="#br0" timeOffset="571">1025 1106 1510 0,'0'0'288'0,"0"0"-209"15,0 0 2-15,0 0 54 16,0 0-56-16,43-222-29 15,-14 126-29-15,2-6 19 16,-9-6 34-16,-2 8-21 16,-1 14 60-16,-1 23 12 15,-3 20-31-15,2 27 8 16,5 16-75-16,4 12-14 16,4 42 66-16,2 21-38 15,-6 13-5-15,-1 7-26 16,-3 3-9-16,-3-6-1 0,-4-11-8 15,-2-8-106-15,3-3-47 16,-10-18-226-16,-6-22-347 0</inkml:trace>
  <inkml:trace contextRef="#ctx0" brushRef="#br0" timeOffset="741">986 760 1783 0,'0'0'229'0,"0"0"-136"16,0 0 27-16,0 0-55 0,225 14-58 15,-116-14-7-15,-14 0-224 16,-19-9-281-16</inkml:trace>
  <inkml:trace contextRef="#ctx0" brushRef="#br0" timeOffset="976">1551 156 1579 0,'0'0'272'16,"0"0"-160"-16,0 0 107 16,0 0 11-16,0 0-90 0,186 117-31 15,-129-38-12-15,-6 12-35 16,-7 7-12-1,-22 8 0-15,-15 7-21 0,-7-8-10 16,-14 2-2-16,-30-11-17 16,-3-11-53-16,3-14-144 15,12-21-163-15,13-28-305 0</inkml:trace>
  <inkml:trace contextRef="#ctx0" brushRef="#br0" timeOffset="1152">2276 782 1467 0,'0'0'260'0,"0"0"-140"0,189-17 91 16,-90 12-33 0,5-2-88-16,-4 2-90 0,2 5-81 15,-30 0-254-15,-28 0-778 16</inkml:trace>
  <inkml:trace contextRef="#ctx0" brushRef="#br0" timeOffset="1347">2614 574 1790 0,'0'0'475'15,"0"0"-388"-15,0 0-19 16,0 0 85-16,0 0 13 0,0 0-77 15,22 168-80 1,-3-105-9-16,-6 2-18 0,6-4-138 16,3 16-195-16,0-22-192 15,-7-12-1096-15</inkml:trace>
  <inkml:trace contextRef="#ctx0" brushRef="#br0" timeOffset="1817">3413 385 1891 0,'0'0'395'0,"0"0"-315"16,0 0 85-16,0 0 56 0,3 233-96 15,-3-142-56-15,5 1-51 16,2 0 18-16,0-6-30 15,4-14 0-15,-7-13 7 16,3-16-13-16,-7-18-17 16,0-15-13-16,0-10 3 15,0-3 14-15,0-37-48 16,-4-15 8-16,-3-11 35 16,-4-13-13-16,0-7 3 15,0-6 16-15,4-2 12 16,0 2 9-16,2 10-9 15,5 14-8-15,0 19 8 0,27 19 0 16,12 16-3-16,20 14 3 16,2 0 1-16,8 0 33 15,1 30-33-15,-4 6 23 16,-16 3 18-16,-16 8-4 16,-20 1-3-16,-14 5-20 15,-7 3-3-15,-44-3-12 16,-15-11-47-16,-3-7-55 15,6-14-59-15,9-21-102 16,19 0-101-16,13-7-677 0</inkml:trace>
  <inkml:trace contextRef="#ctx0" brushRef="#br0" timeOffset="2102">4405 231 1825 0,'0'0'317'16,"0"0"-215"-16,0 0 92 15,-125 173 64-15,90-78-116 16,9 7-52-16,11 2-18 15,8 2-29-15,7-3 5 16,0-9-48-16,19-10-18 16,20-12-91-16,39-23-197 0,-6-21-341 15,-7-23-987-15</inkml:trace>
  <inkml:trace contextRef="#ctx0" brushRef="#br0" timeOffset="2704">4879 509 2004 0,'0'0'261'0,"0"0"-132"16,-25 167 126-16,16-80-41 16,2-1-131-16,4 3-20 0,3-9-39 15,0-11-22-15,0-11 11 16,0-18-7-16,3-17-12 15,1-14-40-15,-4-9-5 16,0-4 19-16,0-40-71 16,3-12 41-16,-3-19 30 15,0-11 0-15,0-12 21 16,0-3-7-16,0-2 18 16,0 4 1-16,9 15 0 15,9 21-1-15,8 20 18 16,9 27-18-16,9 13 32 15,10 3-31-15,2 16 11 16,-5 21-2-16,-7 5 7 0,-19 4 20 16,-15 0 15-1,-10-1-14-15,0-1 8 0,-17-12-36 16,-13-6-2-16,1-10-8 16,7-8 0-16,4-6 6 15,11-2-6-15,7 0-1 16,0 0-14-16,7 0-28 15,23 0 10-15,5 0 20 16,9 3-5-16,0 24 16 16,0 8-4-16,0 9 6 15,-12 4 0-15,-6 2 15 16,-11 0 38-16,-15-4-16 16,0-4-7-16,-37-7 22 0,-10-7-26 15,-8-9-6 1,-7-8 6-16,4-11-26 0,3 0-1 15,7-7-19-15,16-16-59 16,20-19-94-16,12 1-296 16,0 2-260-16</inkml:trace>
  <inkml:trace contextRef="#ctx0" brushRef="#br0" timeOffset="2973">5342 156 1778 0,'0'0'483'0,"0"0"-412"15,0 0 80-15,0 0 96 16,0 0-86-16,208 154-56 16,-140-69-51-16,1 10-6 15,-9 14 31-15,-16 4-53 16,-16 5-2-16,-12 8-10 15,-16-2-13-15,0-3 2 16,-34-16-3-16,-10-16-57 16,1-21-21-16,6-24-133 15,12-21-279-15,10-21-289 0</inkml:trace>
  <inkml:trace contextRef="#ctx0" brushRef="#br0" timeOffset="3156">6355 835 1984 0,'0'0'285'16,"0"0"-205"-16,0 0-29 15,307-34-51-15,-198 34-141 16,-10 0-1388-16</inkml:trace>
  <inkml:trace contextRef="#ctx0" brushRef="#br0" timeOffset="3830">7456 305 1654 0,'0'0'342'16,"0"0"-276"-16,0 0-29 16,0 0 147-16,0 194-18 15,0-102-72-15,11 9-54 16,4 5 10-16,0-4 7 15,-1-6-12-15,-3-12-26 16,0-11-18-16,-3-18 3 16,-5-17-4-16,1-13-51 15,-4-19 10-15,0-6-11 16,0-13 4-16,0-34-6 0,0-17 34 16,-12-19 11-16,5-12 9 15,0-16 0-15,4-7 3 16,-5-10-2-16,4 6 7 15,4 11 4-15,0 15-11 16,0 30 71-16,19 24-39 16,16 20-20-16,9 19 15 15,19 3-19-15,6 4 9 16,4 30-3-16,0 10-14 16,-11 0 15-16,-8 6-14 15,-20 3-2-15,-17-1 25 16,-17 1-11-16,-10-2-1 0,-44-1-13 15,-12-4-64 1,-3-10-64-16,-13-17-119 0,21-6-144 16,14-13-592-16</inkml:trace>
  <inkml:trace contextRef="#ctx0" brushRef="#br0" timeOffset="4212">8586 9 1315 0,'0'0'302'15,"0"0"-155"-15,0 0-33 16,0 0 103-16,0 0-53 16,0 0-83-16,0 0-2 15,-142 70 40-15,117-17 1 16,-7 13 5-16,-6 9-26 16,3 10-3-16,-2 11-10 15,5 5-30-15,10 8 7 16,10 1-27-16,12 6-20 15,0-5 1-15,40-6-17 0,14-6-33 16,16-10-63 0,28-5-205-16,-14-21-378 0,-18-24-1348 0</inkml:trace>
  <inkml:trace contextRef="#ctx0" brushRef="#br0" timeOffset="4686">8838 1122 1743 0,'0'0'285'0,"0"0"-228"15,0 0 11-15,0 0 114 16,0 0-83-16,0 0-71 16,44-205-20-16,-15 134 16 15,0-10-24-15,1-11 0 16,-4-3 14-16,-1 0 12 15,-7 8 44-15,-4 15 52 0,1 25 8 16,-8 12-3 0,0 24-39-16,5 11-40 0,6 0-11 15,8 32-31-15,6 29 14 16,2 23 11-16,1 17-8 16,-6 10 16-16,5 4-38 15,-6-4-1-15,1-5 0 16,0-11-4-16,-2-16-62 15,2-7-148-15,-11-24-266 16,-8-17-129-16</inkml:trace>
  <inkml:trace contextRef="#ctx0" brushRef="#br0" timeOffset="4860">8936 880 1936 0,'0'0'497'16,"0"0"-497"-16,0 0 1 16,0 0 75-16,0 0-39 15,284 0-37-15,-189-3-261 16,-10-4-439-16</inkml:trace>
  <inkml:trace contextRef="#ctx0" brushRef="#br0" timeOffset="5234">9684 293 2016 0,'0'0'250'15,"0"0"-198"-15,0 0 92 16,0 0 22-16,0 0-51 15,40 174-45-15,-33-95-16 16,5 3 0-16,-2 6 1 16,9-3-40-16,3-2 9 15,0-11-24-15,3-10-2 16,1-17-4-16,2-18-35 16,6-18 1-16,-2-9-11 0,4-17 8 15,1-27 41 1,-5-19-10-16,2-12 12 0,-12-14 5 15,-3-6 38-15,-13-1 20 16,-6 3-23-16,0 6-16 16,0 20 17-16,-3 16-41 15,3 29-72-15,0 15-240 16,0 7-581-16</inkml:trace>
  <inkml:trace contextRef="#ctx0" brushRef="#br0" timeOffset="5901">10460 355 2131 0,'0'0'268'0,"0"0"-191"15,0 0 103-15,0 0 11 16,0 0-76-16,19 236-61 15,-16-158-32-15,1 6 5 16,-4-7-27-16,8-4 16 16,-8-8-16-16,7-15-1 15,-4-14-13-15,1-20-39 16,-4-16 12-16,0 0 41 16,0-32-48-16,-7-20-18 15,-12-17 18-15,1-13 13 0,1-7 34 16,5-7-10-1,2 1-1-15,10 9 11 0,0 18 1 16,0 12 14-16,10 24-8 16,19 15-5-16,11 10 5 15,4 7 4-15,3 0-1 16,1 30-8-16,-1 6 12 16,-3 5 31-16,-3 6-25 15,-12 6 2-15,-11-8 13 16,-15-1-14-16,-3-6 2 15,-3-8-4-15,-27-7-17 16,4-9 10-16,1-4-11 16,3-8-6-16,8-2 6 15,3 0 0-15,7 0 12 16,4 0-12-16,0 0-9 0,0 0 0 16,19 0-30-16,16 7 30 15,9 13 8-15,7 14 1 16,1 1-6-16,-4 9 6 15,-13 0 0-15,-6 6 9 16,-10 0-8-16,-11-2 0 16,-8-4 26-16,0-3 5 15,-18-7 8-15,-33-11-7 16,-15-7-33-16,-10-13 26 16,-2-3-26-16,9 0-33 15,8-42-36-15,17 2-143 0,15-3-499 16</inkml:trace>
  <inkml:trace contextRef="#ctx0" brushRef="#br0" timeOffset="6159">10858 0 2198 0,'0'0'503'16,"0"0"-460"-16,0 0 138 16,245 86 3-16,-154-12-33 15,4 25-39-15,0 24-14 16,-19 14-16-16,-19 13-38 0,-26 6-17 16,-25 1-27-16,-6 3-54 15,-54 44-45-15,-15-43-351 16,-9-30-1251-16</inkml:trace>
  <inkml:trace contextRef="#ctx0" brushRef="#br0" timeOffset="23166">3891 2707 1520 0,'0'0'520'0,"0"0"-355"15,0 0 37-15,0 0 39 16,0 0-29-16,0 0-89 16,-25 4-71-16,32-4 18 15,25 0-50-15,12 0-20 16,10 0 21-16,8-4-12 16,4-3-18-16,4 5-14 15,-4 2-131-15,0 0-149 16,-16 0-372-16,-17 0-414 0</inkml:trace>
  <inkml:trace contextRef="#ctx0" brushRef="#br0" timeOffset="23379">3905 2954 1910 0,'0'0'370'0,"0"0"-225"16,0 0-17-16,0 0 58 15,0 0-41-15,0 0-52 16,0 0-93-16,270 42-2 16,-153-35-168-16,-12-5-622 0</inkml:trace>
  <inkml:trace contextRef="#ctx0" brushRef="#br0" timeOffset="24341">5320 2213 1543 0,'0'0'235'0,"0"0"-68"15,0 0-114-15,0 0 102 16,0 0 30-16,0 202-86 15,4-100-17-15,6 6-45 16,-2-2-4-16,-4-7-20 16,-1-12-1-16,-3-10 10 15,0-17-22-15,0-16 0 16,0-18 10-16,0-19-10 16,0-7 18-16,-15-13 2 15,-2-39-20-15,-2-23 28 16,1-21-18-16,-1-22-9 15,6-14 10-15,4-3-4 16,9 5-7-16,0 15 0 0,9 29 1 16,30 27 23-16,20 25-24 15,13 29-3-15,8 5-10 16,1 10 13-16,-5 29 0 16,-10 4-6-16,-15 7 6 15,-19 1 7-15,-20 2-7 16,-12 0 0-16,-7 2 22 15,-40 1-22-15,-19-6-10 16,-7-5-28-16,7-15-38 16,10-21-47-16,24-5-153 15,17-4-281-15</inkml:trace>
  <inkml:trace contextRef="#ctx0" brushRef="#br0" timeOffset="24577">6403 2032 1870 0,'0'0'307'16,"0"0"-153"-16,0 0-83 16,0 0 115-16,-230 249 36 15,167-131-119-15,16 5-43 16,18-10-20-16,22-7-31 15,7-12-9-15,26-15-52 0,75-2-131 16,-6-22-165 0,-4-19-354-16</inkml:trace>
  <inkml:trace contextRef="#ctx0" brushRef="#br0" timeOffset="24927">6640 3159 1612 0,'0'0'279'16,"0"0"-198"-16,0 0 117 16,0 0-73-16,0 0-82 15,32-178-26-15,-2 95 8 0,2-13-7 16,2-8 33-16,-9-11-18 15,1-4-6-15,-9 18 35 16,-2 19 14-16,0 29 18 16,-5 24-9-16,2 25-38 15,2 4-10-15,8 40-36 16,6 30 35-16,3 16 36 16,-2 14-41-16,3 5-29 15,2-3-2-15,-2-7-36 16,8-13-85-16,1 6-95 15,-6-25-298-15,-16-16-151 0</inkml:trace>
  <inkml:trace contextRef="#ctx0" brushRef="#br0" timeOffset="25095">6680 2695 1679 0,'0'0'392'15,"0"0"-261"-15,0 0-92 16,0 0 45-16,0 0-66 16,272 0-18-16,-165 0-181 15,-16 0-330-15</inkml:trace>
  <inkml:trace contextRef="#ctx0" brushRef="#br0" timeOffset="25323">7350 2202 1610 0,'0'0'373'0,"0"0"-243"15,0 0 5-15,0 0 99 16,0 0-74-16,157 175-37 16,-98-98-37-16,-1 13-46 15,-11 1 8-15,-13 1-21 16,-24 1-13-16,-10-1-14 15,-3-8-8-15,-38-5-53 16,-25-4-129-16,12-17-364 16,7-27-335-16</inkml:trace>
  <inkml:trace contextRef="#ctx0" brushRef="#br0" timeOffset="25804">8119 2399 2036 0,'0'0'292'0,"0"0"-139"16,0 0 91-16,31 226-61 15,-31-133-105-15,0 2-37 16,0-4-24-16,0-1-16 0,0-11 19 15,0-17-20 1,0-17-27-16,0-15 15 0,0-18-39 16,0-12 24-16,-5-2 27 15,-5-41-54-15,-6-16 35 16,3-20 1-16,-2-13 15 16,-1-14 2-16,6-11 1 15,4-11 0-15,0-4 16 16,6 8-16-16,0 19 12 15,9 25-12-15,26 36 0 16,13 27 7-16,11 17-7 16,10 17 0-16,4 27 6 15,-7 19-4-15,-8 3 26 16,-18 0-23-16,-18 3 2 16,-22-7 13-16,0-2-20 0,-34-7-6 15,-23-12-13 1,-9-10-33-16,0-16-46 0,8-15-98 15,18 0-148-15,18-15-242 0</inkml:trace>
  <inkml:trace contextRef="#ctx0" brushRef="#br0" timeOffset="26059">9075 2218 1891 0,'0'0'490'0,"0"0"-405"0,0 0 80 15,0 0 69-15,-174 181-86 16,137-99-45-16,8 7-61 16,17 0-18-16,9-5-19 15,3 3-5-15,11-8-17 16,25-7-97-16,37-11-229 15,-7-21-368-15,-7-17-1181 0</inkml:trace>
  <inkml:trace contextRef="#ctx0" brushRef="#br0" timeOffset="26682">9385 2360 162 0,'0'0'1856'0,"0"0"-1581"16,0 0-80-16,-55 210 46 16,49-138-32-16,2 4-116 15,4-8-53-15,0-5-18 16,0-10-16-16,0-8 0 16,0-11-6-16,0-12-12 15,0-12-27-15,0-10-19 16,0 0 33-16,0-27-35 15,0-19-45-15,0-16 68 0,0-16 15 16,0-15 5 0,0-10 16-16,4-10-21 0,-1 2 12 15,4 9 10-15,8 19 1 16,7 29 18-16,7 20-8 16,3 21-4-16,5 13 25 15,4 0-12-15,1 20 6 16,2 12-4-16,-3 8-8 15,-9 2 33-15,-5 2-24 16,-10-6-22-16,-9-1 27 16,-8-4-28-16,0-7 6 15,0-3 2-15,0-3-7 16,-12-7 27-16,-1-2-15 16,4-3-7-16,9-8 26 0,0 0-32 15,0 0 0-15,19 4-20 16,13 5 16-16,5 7-7 15,4 8 11-15,-6 6 0 16,-1 5 0-16,-5 5 0 16,-7 2 0-16,-4 4 5 15,-11-4 1-15,-7 2 26 16,0-6-26-16,-18-4 8 16,-26-5 21-16,-7-10-34 15,-3-8-1-15,3-8 0 16,4-3-18-16,6 0-11 15,19-14-123-15,10-7-209 16,9-10-443-16</inkml:trace>
  <inkml:trace contextRef="#ctx0" brushRef="#br0" timeOffset="26943">10110 1937 1993 0,'0'0'335'15,"0"0"-176"-15,0 0 64 16,0 0 42-16,245 252-63 16,-172-133-70-16,-4 13-53 15,1 1-24-15,-9 1-7 16,-14-2-3-16,-17-4-45 0,-26-8-51 15,-33 32-40-15,-30-34-167 16,-14-22-640-16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2:17.60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57 7 867 0,'0'0'620'16,"0"0"-457"-16,0 0-35 15,0 0 61-15,0 0 57 16,0 0-72-16,-57-7-55 16,57 7-43-16,0 0 3 15,0 0 18-15,0 0-45 16,0 9-28-16,3 15 32 0,16 15 4 15,6 14-10 1,7 6 2-16,5 14-24 0,-1 5 22 16,4 1-35-16,4 0 4 15,-5-4 20-15,2-6-31 16,-1-6 2-16,-7-8 2 16,0-9-11-16,-7-12 20 15,-4-10-16-15,-9-3-4 16,-1-8 31-16,-5-6-30 15,-4-4-2-15,-3 1 11 16,4-4-10-16,-4 2 15 16,0-2-16-16,5 8 0 15,1 1-17-15,1 4 14 0,2 0-31 16,-3 3-7 0,5 0-38-16,0-1 5 0,3-6-186 15,5-7-201 1,-1-2-77-16,-11 0-1196 0</inkml:trace>
  <inkml:trace contextRef="#ctx0" brushRef="#br0" timeOffset="597">202 926 431 0,'0'0'788'15,"0"0"-532"-15,0 0-72 16,0 0 33-16,0 0 28 15,0 0-68-15,0 0 18 16,-54 2-79-16,54-2 4 16,0 0 28-16,0 0-57 15,0 0-20-15,0 3-24 16,0 2-23-16,0-2 24 0,4 6-39 16,14 5 3-1,8 2 36-15,2 5-25 0,6-2-8 16,2 4 9-16,1-3-24 15,4-1 33-15,-6 1-33 16,2-7 0-16,-5 0-1 16,-3-6 2-16,2-1-1 15,-6-2 10-15,-3-4-8 16,-2 0 32-16,-1 0-33 16,0-7-1-16,-4-16 10 15,-2-5-10-15,-1-7 18 16,-8-5-18-16,-4-8 1 15,0-7 15-15,0-7-16 16,0-1 0-16,-7-5-1 16,-2 10 7-16,6 6-5 0,0 13-1 15,3 10 1-15,0 12-10 16,6 13-72-16,28 4-175 16,-5 0-647-16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3:47.16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104 82 1423 0,'0'0'402'15,"0"0"-239"-15,0 0-12 16,0 0 45-16,0 0-44 0,0 0 26 16,0 113-72-1,-6-35-19-15,-3 17 29 0,2 7-40 16,-3 7-7-16,-2-4-28 16,2-7-22-16,-2-6 40 15,2-13-59-15,-1-10 9 16,4-10 2-16,0-15-11 15,4-16-15-15,3-9-72 16,0-12-61-16,0-7-120 16,35-24-230-16,9-18 20 15,-3-9-709-15</inkml:trace>
  <inkml:trace contextRef="#ctx0" brushRef="#br0" timeOffset="217">534 195 1408 0,'0'0'491'0,"0"0"-227"0,0 0-39 16,0 0 29-16,0 0-28 15,0 0-87-15,63 213-50 16,-60-121-26-16,0 3-19 16,-3 1-8-16,0-5-36 15,5-9 0-15,-1-7-43 16,-1-5-67-16,-3 2-145 15,0-17-372-15,0-15-239 0</inkml:trace>
  <inkml:trace contextRef="#ctx0" brushRef="#br0" timeOffset="392">89 845 1672 0,'0'0'316'15,"0"0"-100"-15,0 0-46 16,0 0-35-16,239-24 2 16,-167 8-67-16,8 3-70 15,30 3-129-15,-24 5-408 16,-11 5-796-16</inkml:trace>
  <inkml:trace contextRef="#ctx0" brushRef="#br0" timeOffset="580">1121 838 1810 0,'0'0'396'0,"0"0"-230"16,0 0 28-16,0 0-55 15,0 174-139-15,0-134-6 16,22 2-195-16,8-9-92 15,-4-11-216-15</inkml:trace>
  <inkml:trace contextRef="#ctx0" brushRef="#br0" timeOffset="723">1114 439 1724 0,'0'0'524'0,"0"0"-397"16,0 0-68-16,0 0-59 15,0 0-1-15,0 0-325 16,0 0-564-16</inkml:trace>
  <inkml:trace contextRef="#ctx0" brushRef="#br0" timeOffset="1358">1593 990 861 0,'0'0'796'16,"0"0"-698"-16,0 0-86 0,0 0-12 15,0 0 147-15,237 2-86 16,-173-28-26-16,-2-4-29 16,-14-6 1-16,-14-3 16 15,-21-4-20-15,-13 2 6 16,0 8 57-16,-29 2 54 15,-15 18 71-15,-6 9 5 16,-13 4-66-16,2 11 1 16,-1 26-64-16,11 11 4 15,14 5-7-15,18 10-49 16,19 0 4-16,0-5-19 16,41-3-37-16,18-8 8 15,17-18-68-15,15-17-51 0,7-12-99 16,4 0 70-16,-2-33 118 15,-14-6-166-15,-13-7 76 16,-18 4 84-16,-22 3 65 16,-11 12 122-16,-16 11 113 15,-1 8-3-15,-5 8-8 16,0 0-112-16,0 12-28 16,0 17-3-16,0 2-44 15,11 6-17-15,11-4-20 16,6-13-26-16,6-7 1 15,5-13-46-15,2 0-6 16,-1-24 65-16,-4-15 3 0,-2-5-6 16,-12-3 15-16,-6 4 0 15,-4 14 25-15,-5 8 28 16,-4 16 0-16,2 5 0 16,-5 3-38-16,0 36 13 15,4 8-12-15,3 9-2 16,3-1 4-16,5 0-18 15,7-6-15-15,0-6-3 16,10-14-105-16,-7-13-226 16,-9-11-339-16</inkml:trace>
  <inkml:trace contextRef="#ctx0" brushRef="#br0" timeOffset="1605">1713 506 2020 0,'0'0'477'16,"0"0"-381"-16,0 0-51 16,0 0 149-16,0 0-31 15,193-193-75-15,-146 174-22 16,0 5-66-16,-9 11-12 15,0 3-82-15,6 12-129 16,-10 19-258-16,-5-8-302 0</inkml:trace>
  <inkml:trace contextRef="#ctx0" brushRef="#br0" timeOffset="1778">2438 10 1644 0,'0'0'374'0,"0"0"-125"15,0 0-39-15,0 0 49 16,186-10-118-16,-147 27-53 16,-1 17-34-16,-20 5-53 15,-14 11-1-15,-4 11-46 16,-38 32-95-16,-9-16-200 16,-4-7-515-16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3:52.00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1182 0,'0'0'1654'0,"0"0"-1654"15,0 0-188-15,0 0 38 16,0 0-318-16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3:52.12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1239 0,'0'0'1383'0,"0"0"-1177"0,0 0-206 15,0 0-245-15,0 0-947 0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3:50.96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62 0 1182 0,'0'0'874'16,"0"0"-692"-16,0 0-30 16,0 182 81-16,0-80-36 15,0 17-92-15,0 13-24 16,-5 3-35-16,-2 2-25 16,4-9 14-16,-7-17-34 15,1-23 5-15,3-27-6 16,-1-26 0-16,2-22 21 0,-2-13-21 15,4-13-9-15,3-32 9 16,0-17-13-16,0-11 7 16,10-4-21-16,20 3 22 15,9 11-13-15,5 18 14 16,12 19-24-16,-2 15 28 16,0 11-13-16,2 7 12 15,-5 32-4-15,-7 14 5 16,-9 9 43-16,-16 4-24 15,-19-1 1-15,0 2 19 16,-29-9-9-16,-27-6-3 0,-8-15-14 16,-9-11 13-16,4-19 10 15,3-7-36-15,10-7 0 16,14-24-27-16,15-10-64 16,27-15-125-16,0 13-475 15,5 8-1247-15</inkml:trace>
  <inkml:trace contextRef="#ctx0" brushRef="#br0" timeOffset="594">1233 833 2020 0,'0'0'499'15,"0"0"-444"-15,0 0 170 16,0 0 13-16,-198-98-101 16,140 98-38-16,2 2-60 15,2 35 9-15,10 13-8 16,16 13-34-16,16 4 17 16,12 3-23-16,0-2-45 15,37-8 9-15,14-12-61 16,8-14-44-16,7-21-57 15,1-13-118-15,-4-10-46 16,-9-30 80-16,-7-15 174 16,-13-7 108-16,-12 4 8 15,-8 0 138-15,-9 20 136 0,-5 13 39 16,0 20-29-16,0 5-123 16,0 5-73-16,0 32 10 15,0 6-33-15,13 4-32 16,13-2-41-16,8-3-11 15,5-12 5-15,8-13-49 16,0-15-12-16,-3-2 19 16,0-16-39-16,-10-28 9 15,-5-10 0-15,-11-5 17 16,-4 3 60-16,-11 8-15 16,-3 14 16-16,0 17 52 15,0 17 28-15,0 4-16 16,0 38-1-16,0 18-2 15,0 8 17-15,0 5-34 0,5-1-31 16,12-9-13-16,5-7-17 16,0-17-26-16,0-13-65 15,0-19-90-15,-3-7-272 16,-6 0-233-16</inkml:trace>
  <inkml:trace contextRef="#ctx0" brushRef="#br0" timeOffset="709">1819 728 1935 0,'0'0'579'0,"0"0"-499"16,0 0-74-16,0 0-6 0,0 0-462 15,-186-58-1480-15</inkml:trace>
  <inkml:trace contextRef="#ctx0" brushRef="#br0" timeOffset="879">810 182 2374 0,'0'0'480'0,"0"0"-427"16,0 0-20-16,0 0 6 16,265 21-39-16,-101 25-53 15,-18-3-590-15,-14-4-1482 0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38.45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1642 0,'0'0'379'0,"0"0"-238"15,0 0-66-15,0 0 73 16,0 0 51-16,237-7-111 16,-115 38-51-16,23 4 14 15,13 4-45-15,9 4-5 16,7 1 1-16,6-2-1 15,-13 2 30-15,-10 0-31 16,-23-6 0-16,-31-1 0 16,-37-4 9-16,-30-3 6 15,-36 5-2-15,0 5 54 16,-61 10 41-16,-31 11-62 0,-24 10-4 16,-23 3 29-16,-12 6-44 15,-9 2 3-15,4-3-3 16,6-4-5-16,8-4 26 15,8 0-39-15,9-11-9 16,17-3 34-16,16-11-32 16,26-11 13-16,26-12-15 15,21-8-35-15,19-9-9 16,0-3-133-16,66-3-177 16,3 0-422-16,4-12-1127 0</inkml:trace>
  <inkml:trace contextRef="#ctx0" brushRef="#br0" timeOffset="257">1763 1116 1894 0,'0'0'479'16,"0"0"-362"-16,0 0 96 15,-224 149-12-15,101-69-17 16,-16 6-98-16,-6 2-7 16,10-2-37-16,14-11-24 15,27-13 4-15,24-16-22 16,26-9-32-16,19-14-9 16,25-4-122-16,0-9-221 0,7-10-507 0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3:49.85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576 835 1724 0,'0'0'498'16,"0"0"-426"-16,0 0 54 16,0 0 176-16,0 0-149 15,-189-60-62-15,135 63-16 16,-5 33-44-16,4 10 15 16,8 7-4-16,13-1-34 15,17 1 1-15,12-1-9 16,5 0-6-16,9-2-8 15,23-7-7-15,12-7-22 0,7-16-2 16,3-13-27-16,5-7 44 16,-2-17-57-16,-1-36-36 15,-5-19 48-15,-10-19 15 16,-9-22 20-16,-10-18 23 16,-7-11 15-16,-12-4 41 15,1 1 26-15,-4 21 28 16,3 22 44-16,-3 30-42 15,0 26-1-15,0 22 13 16,0 24-44-16,0 0-26 16,0 43-29-16,0 29-8 15,3 20 44-15,1 20-39 0,8 12 1 16,-2 1-8 0,8 0 0-16,8-4 0 0,-1-9 0 15,6-10-15-15,-3-16 2 16,-2-21-33-16,2-22-2 15,1-20-3-15,2-23-33 16,4 0 39-16,2-44-21 16,7-21 11-16,4-15 13 15,-4-2-1-15,-5 1 17 16,-2 6 14-16,-12 13 12 16,-11 12 59-16,-14 13-8 15,0 18 36-15,0 14 10 16,-26 5-40-16,-9 0-6 0,-2 33-19 15,1 16-4-15,6 2 11 16,13 11-31-16,13 3-7 16,4-2-2-16,0-3 10 15,29-8-23-15,18-13-2 16,11-9-23-16,11-17 14 16,4-13-41-16,1 0 10 15,-9-10-102-15,-15-33-80 16,-12 4-329-16,-27 1-511 0</inkml:trace>
  <inkml:trace contextRef="#ctx0" brushRef="#br0" timeOffset="200">992 453 62 0,'0'0'2033'0,"0"0"-1648"16,0 0-207-16,0 0 4 15,0 0-4-15,36-184-94 16,15 155-53-16,1 13-23 16,-5 9-8-16,4 7-23 15,7 13-161-15,-14 25-344 16,-4-10-263-16</inkml:trace>
  <inkml:trace contextRef="#ctx0" brushRef="#br0" timeOffset="329">1674 0 1942 0,'0'0'382'15,"0"0"-291"-15,0 0-69 0,0 0-22 16,255 60-132-16,-189-37-645 16</inkml:trace>
  <inkml:trace contextRef="#ctx0" brushRef="#br0" timeOffset="553">0 279 2199 0,'0'0'372'0,"0"0"-363"16,0 0 9-16,248 0-18 16,-113 0-9-16,-8 0-747 0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3:56.92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0 717 2068 0,'0'0'309'15,"0"0"-262"-15,0 0-46 16,0 0 88-16,0 0-14 15,169-166-51-15,-122 110-23 16,-4-6-1-16,1-7 0 16,-4-3 2-16,-11-4 15 15,-7 3 47-15,-7 12 42 16,-8 10-6-16,0 27 26 16,-7 17-33-16,5 7-14 15,-5 31 10-15,0 37-3 0,0 15-9 16,0 20-10-1,0 8-16-15,0 1 24 16,0 1-67-16,0-7 1 0,-12 0-9 16,5-8-75-16,-5 17-99 15,5-22-372-15,-3-25-909 0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3:55.39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0 917 1523 0,'0'0'872'0,"0"0"-752"16,0 0-118-16,0 0 51 0,0 0 86 15,0 0-94-15,225-80-29 16,-144 32-8-16,3-11-8 15,-4-13-32-15,-11-7-13 16,-15-6-10-16,-10-7 49 16,-18 0-22-16,-14 4 28 15,-12 8 25-15,0 17 34 16,0 18 38-16,-22 18-4 16,-9 20-6-16,-4 7 29 15,-9 34-71-15,-7 32-22 16,0 25 16-16,4 22-30 15,13 11 27-15,12 1-17 16,22 3-10-16,0-4 9 0,15-10-18 16,29-11-24-1,10-17-15-15,16-27-52 0,14-22 14 16,11-33 0-16,3-4 11 16,-3-32-64-16,-7-27 11 15,-19-10 14-15,-15-9 16 16,-17 1 89-16,-23 9 9 15,-14 6 101-15,0 16 27 16,-22 15 13-16,-17 23-37 16,-13 8-14-16,-2 0-17 15,3 39-40-15,3 12 26 16,15 14-41-16,16-1-12 16,17 9 5-16,0-8-20 15,10-6-14-15,27-7 3 16,14-12-28-16,11-13 2 0,11-15-100 15,13-5-112-15,53-7 96 16,-22-5-531-16,-19-16 13 0</inkml:trace>
  <inkml:trace contextRef="#ctx0" brushRef="#br0" timeOffset="330">1760 700 1829 0,'0'0'578'15,"0"0"-386"-15,0 0 45 16,0 0-24-16,-218-28-51 16,159 42-73-16,5 30-62 0,10 8 43 15,19 3-69-15,13 8 8 16,12-4-9-16,15-6-36 16,32-11-35-16,13-15-22 15,12-18-24-15,-2-9-55 16,-1-9-83-16,-8-30-25 15,-14-7 126-15,-13-3 109 16,-12 9 45-16,-12 10 184 16,-10 14 32-16,0 9 63 15,0 7-103-15,0 0-65 16,-7 20-36-16,-1 11-24 16,8 4-51-16,0 4-23 15,8 17-59-15,21-10-138 16,0-10-675-16</inkml:trace>
  <inkml:trace contextRef="#ctx0" brushRef="#br0" timeOffset="676">2445 655 2082 0,'0'0'669'0,"0"0"-554"15,0 0 32-15,0 0 23 16,-189-7-105-16,153 7-46 16,6 19-19-16,16 7-4 15,14 4-10-15,0 7-35 16,14 1-5-16,27 6 33 0,9-5-20 16,6-1-2-1,5-1 25-15,-2-2-9 0,2 3 27 16,-2-6 8-16,-11-3 39 15,-16-2 4-15,-17-8-45 16,-15-5 14-16,0-1 50 16,-32-7-35-16,-12-6-23 15,-7 0-12-15,4 0-47 16,6-23-64-16,12 1-237 16,18-5-483-16</inkml:trace>
  <inkml:trace contextRef="#ctx0" brushRef="#br0" timeOffset="917">2873 68 2198 0,'0'0'567'15,"0"0"-494"-15,0 0 131 16,0 0-31-16,0 236-14 15,0-141-105-15,0 0-24 16,0 3 12-16,10-4-30 0,12-1-12 16,0-8-35-1,4-6-65-15,-8 3-63 0,-4-19-341 16,-9-20-521-16</inkml:trace>
  <inkml:trace contextRef="#ctx0" brushRef="#br0" timeOffset="1076">2735 628 2242 0,'0'0'556'0,"0"0"-449"16,0 0 9-16,0 0-52 16,228-3-64-16,-100 3-49 15,-18 0-533-15,-8 0-1299 0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3:52.93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0 623 1691 0,'0'0'348'15,"0"0"-289"-15,0 0-34 16,0 0 73-16,0 0 34 15,0 0-41-15,139-117-71 16,-89 57-6-16,1-5 48 16,-7-7-22-16,-7 6 29 15,-8 10 40-15,-7 12 1 16,-12 20 25-16,-5 13-62 0,-5 11-16 16,0 0-11-16,0 32-28 15,0 29 17-15,0 21 5 16,0 9-23-16,0 11 35 15,0-4-46-15,0-2-5 16,0-12 24-16,0-12-25 16,0-9-21-16,0-10-37 15,0-7-131-15,14-14-284 16,1-14-281-16</inkml:trace>
  <inkml:trace contextRef="#ctx0" brushRef="#br0" timeOffset="271">502 61 1750 0,'0'0'776'0,"0"0"-616"16,0 0-138-16,0 0 124 15,0 0 7-15,0 0-61 16,217 172-2-16,-153-106-52 15,5 9-2-15,-3 7 24 16,-10 10-47-16,-17 3 9 16,-17 9-22-16,-22 8 0 15,0 0-1-15,-44 3-11 16,-14-9-76-16,-23 11-107 16,17-28-510-16,12-30-1242 0</inkml:trace>
  <inkml:trace contextRef="#ctx0" brushRef="#br0" timeOffset="1169">1874 1192 1521 0,'0'0'334'16,"0"0"-230"-16,0 0-13 15,0 0 99-15,0 0-18 16,0 0-59-16,79-135-54 16,-38 86-19-16,6-14-2 15,4-12-13-15,5-11 15 16,-6-12-40-16,1-7 1 16,-7-7 13-16,-7 5-8 15,-4 4 29-15,-11 15 7 16,0 15 12-16,-12 22 52 0,1 17-46 15,-4 21-18-15,0 13-14 16,8 0-17-16,7 49 2 16,4 28 8-16,6 19 21 15,5 20-3-15,-8 9-22 16,-1 0-17-16,3-8 0 16,-6-7-23-16,1-12-20 15,-1 13-120-15,-3-26-315 16,-15-23-274-16</inkml:trace>
  <inkml:trace contextRef="#ctx0" brushRef="#br0" timeOffset="1360">2085 757 2013 0,'0'0'321'0,"0"0"-174"15,0 0-19-15,0 0 19 16,227 79-41-16,-136-79-106 16,43 0-51-16,-21-12-150 15,-18-5-470-15</inkml:trace>
  <inkml:trace contextRef="#ctx0" brushRef="#br0" timeOffset="1587">3139 177 2085 0,'0'0'360'0,"0"0"-184"16,0 171-20-16,0-80 15 15,0 8-38-15,0 6-79 16,0-4-26-16,0-2-28 15,0-4-19-15,7 18-62 16,8-25-231-16,0-23-469 0</inkml:trace>
  <inkml:trace contextRef="#ctx0" brushRef="#br0" timeOffset="1753">2917 719 2129 0,'0'0'562'0,"0"0"-528"16,0 0-33-16,0 0 39 15,218-7-40-15,-113 0-216 16,-13 1-988-16</inkml:trace>
  <inkml:trace contextRef="#ctx0" brushRef="#br0" timeOffset="36006">230 3078 1107 0,'0'0'310'0,"0"0"-138"0,0 0-26 15,0 0 82-15,0 0-32 16,0 0-51-16,-51 16 27 16,46-12-41-16,5-4-21 15,0 3-19-15,0-3-23 16,0 4 26-16,0-4-49 15,0 0-15-15,5 0 34 16,20-4-43-16,11-22-6 16,15-16-1-16,11-16-13 15,8-14 34-15,6-19-35 16,12-14-3-16,0-14-9 16,10-5 0-16,-4 0-11 15,5 6 16-15,-12 12 7 0,-14 22-17 16,-14 17 17-16,-20 28 0 15,-20 15 6-15,-12 19-5 16,-7 5-2-16,0 0 1 16,0 2 0-16,-7 15-1 15,-3 3-117-15,10 4-156 16,0-5-186-16,0-3-168 0</inkml:trace>
  <inkml:trace contextRef="#ctx0" brushRef="#br0" timeOffset="36435">805 1936 1495 0,'0'0'309'16,"0"0"-183"-16,0 0 26 15,0 0 54-15,0 0-50 16,0 0-68-16,0 0 23 16,-29 0-3-16,48 0 2 15,13-4 10-15,12-9-65 0,7-4 12 16,8-2-22-1,10-4-28-15,4 0 34 16,6-6-51-16,9-1 0 0,-7 0 13 16,-4 4-13-16,-20 10 0 15,-20 9 13-15,-15 7-13 16,-15 0 54-16,-7 23-10 16,0 24-8-16,-15 12 40 15,-11 15-76-15,1 8-12 16,18 21-100-16,7-21-419 15,0-23-2061-15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30.32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464 454 2252 0,'0'0'327'0,"0"0"-117"15,-198 132 60-15,112-44-27 16,8 18-48-16,21 5-78 16,23-6-14-16,24-6-63 15,10-17-39-15,40-20-2 16,30-23-4-16,16-25-28 0,9-14-21 16,4-20-33-1,-4-32 0-15,-15-15-15 0,-8-6 7 16,-12-2 60-16,-13-4 16 15,-12 12 18-15,-16 11 1 16,-12 20 24-16,-7 22 73 16,0 14 13-16,-7 24-28 15,-15 34-11-15,7 24-22 16,8 4 8-16,7 1-31 16,12-10-17-16,39-14-2 15,6-21-7-15,9-20-30 16,3-17 2-16,-6-5-13 15,-5-21 25-15,-18-27 15 16,-18-20 1-16,-22-7 34 16,0-4-19-16,-44 2 9 0,-18 5-6 15,-11 12-18-15,-3 11-9 16,0-3-116-16,23 12-162 16,21 10-835-16</inkml:trace>
  <inkml:trace contextRef="#ctx0" brushRef="#br0" timeOffset="140">1120 511 1783 0,'0'0'1245'0,"0"0"-1059"16,120-175-117-16,-54 89-24 16,33-18-45-16,-17 19-113 0,-12 24-1087 15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28.59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583 224 2136 0,'0'0'379'0,"4"235"-277"16,8-18 53-16,-9 31 46 16,-3-34-50-16,0-53-56 0,0-67-55 15,0-17-11 1,-3-5 2-16,-1-6-31 0,4-18-12 16,0-48-145-16,0-9-403 15,-8-43-528-15</inkml:trace>
  <inkml:trace contextRef="#ctx0" brushRef="#br0" timeOffset="341">0 488 2046 0,'0'0'506'0,"0"0"-446"15,0 0 77-15,0 0 30 16,0 0-46-16,259-180-34 15,-149 128-53-15,3 10 34 0,4 14-4 16,-7 19-18-16,-6 9 34 16,-9 32-44-16,-4 38 12 15,-6 29 37-15,1 45-50 16,-8 42-5-16,-20-8-3 16,-21-18-27-16,-24-25 38 15,-13-40-38-15,0 10 0 16,-3 0 6-16,-33-17 6 15,-8-12 2-15,-11-17-2 16,-3-17-12-16,-4-15 11 16,1-17-11-16,1-10-32 15,6-10-55-15,-15-65-102 16,13 3-324-16,9-1-629 0</inkml:trace>
  <inkml:trace contextRef="#ctx0" brushRef="#br0" timeOffset="522">179 1136 2381 0,'0'0'378'16,"0"0"-270"-16,0 0 50 16,201-44-4-16,-84 16-95 15,13 0-58-15,12-2-1 16,48-2-133-16,-36 5-147 0,-27 8-678 15</inkml:trace>
  <inkml:trace contextRef="#ctx0" brushRef="#br0" timeOffset="881">1688 1131 1994 0,'0'0'503'15,"0"0"-435"-15,0 0 6 16,0 0 123-16,238 56-56 16,-151-56-59-16,7-29-58 15,-2-21 21-15,-15-12-45 0,-16-2 0 16,-27-4-3 0,-27 5 10-16,-7 9-5 0,-22 8 7 15,-32 16 39-15,-19 17 63 16,-8 13-29-16,-7 17-4 15,2 35-8-15,13 20-5 16,10 12 2-16,26 13-16 16,24 1-22-16,13-6 11 15,0-3-39-15,39-15-1 16,23-13-12-16,11-19-29 16,11-19-37-16,3-23-84 15,16-20-65-15,-27-25-413 16,-22-8-437-16</inkml:trace>
  <inkml:trace contextRef="#ctx0" brushRef="#br0" timeOffset="1080">1715 305 2306 0,'0'0'515'0,"0"0"-430"16,0 0 51-16,69-180-6 15,-18 139-67-15,3 12-24 16,5 20-39-16,-1 9-38 16,1 0-56-16,17 14-201 15,-15 0-307-15,-9 0-171 0</inkml:trace>
  <inkml:trace contextRef="#ctx0" brushRef="#br0" timeOffset="1183">2413 98 1892 0,'0'0'627'0,"0"0"-474"15,0 0 53-15,0 0-122 16,256-52-84-16,-156 29-63 16,-6 0-631-16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27.06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795 118 2085 0,'0'0'503'16,"0"0"-430"-16,0 0-24 15,0 0 177-15,0 0-32 16,0 0-126-16,0 0-23 15,-212-118 1-15,131 118-3 16,-10 11 2-16,-4 41-25 16,4 20-5-16,8 13 24 15,17 14-29-15,22-1-4 0,29-2-6 16,15-11-7 0,22-13 7-16,44-17-53 0,22-24-36 15,13-26 9-15,6-5-37 16,-9-31 20-16,-19-22 55 15,-16-13 41-15,-19-3 1 16,-12 0 60-16,-17 6 25 16,-5 10 50-16,-10 18-14 15,0 16-3-15,0 19 13 16,0 0-43-16,-13 49-19 16,-9 75-52-16,-19 90 1 15,-6 94 33-15,-7 38-8 16,3-19-2-16,17-48-18 15,16-96-22-15,11-49 12 16,7-42-13-16,0-27-15 0,0 3 9 16,7-10-36-1,8-12-23-15,-3-33-56 0,5-42-68 16,-2-34-63-16,-5-23-811 0</inkml:trace>
  <inkml:trace contextRef="#ctx0" brushRef="#br0" timeOffset="398">830 332 2150 0,'0'0'305'0,"0"0"-207"16,0 0 126-16,0 0 21 15,0 0-49-15,186 99-85 16,-164-22-55-16,-6 19 15 15,-3 9-23-15,2 0-20 16,1-6-22-16,1-24 2 16,8-18-16-16,9-29-32 15,10-28-52-15,10-9 7 16,8-54-14-16,4-28-21 16,-1-22 34-16,-6 2 32 15,-15 6 46-15,-12 23 8 16,-17 27 53-16,-8 28 92 15,-7 27-7-15,0 0-43 0,0 43-42 16,0 22-22 0,0 10 47-16,0 8-49 0,10-1-20 15,9-10-2-15,3-15-7 16,12-16-66-16,1-20-67 16,38-21-176-16,-11-27-532 15,-4-16-1231-15</inkml:trace>
  <inkml:trace contextRef="#ctx0" brushRef="#br0" timeOffset="790">2420 391 1543 0,'0'0'1168'0,"0"0"-925"16,0 0-14-16,0 0 62 15,-186-20-93-15,110 34-75 0,-5 26-39 16,8 11-23-16,12 15 7 15,17 3-51-15,26 6-16 16,18 0-2-16,3 1-12 16,48-10-41-16,27-17-6 15,13-19-41-15,4-24 8 16,-1-6-33-16,-11-32 35 16,-13-29 59-16,-20-10 8 15,-12-1 24-15,-13 6 7 16,-15 14 50-16,-5 22 81 15,-5 16-18-15,0 14-21 16,0 14 3-16,0 35-59 16,-5 23 7 15,5 10-1-31,0 5-49 0,0-10 0 0,12-10 0 0,20-22 0 0,12-20 0 16,3-23 0-16,13-2-44 15,34-105-68-15,-18-2-169 16,-6-6-763-16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25.37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409 215 1614 0,'0'0'541'15,"0"0"-399"-15,0 0-49 16,0 0 163-16,0 0-23 15,0 0-73-15,4 12-54 16,2 32-42-16,6 56-5 0,2 64-1 16,-6 69-12-16,-4 22 29 15,-4-32-37-15,0-59 10 16,0-62 15-16,0-23-45 16,0-1-2-16,0-6-16 15,0-13-1-15,0-25-26 16,6-32-101-16,20-34-87 15,-1-34-278-15,-6-13-412 0</inkml:trace>
  <inkml:trace contextRef="#ctx0" brushRef="#br0" timeOffset="548">0 310 1936 0,'0'0'554'0,"0"0"-446"15,0 0 47-15,0 0 54 16,0 0-70-16,0 0-71 16,259-156-2-16,-153 116-20 15,11 8-4-15,3 11 3 16,3 12-17-16,-6 9 22 16,-7 2-31-16,-15 38 2 15,-19 13 35-15,-25 15-28 16,-26 16-14-16,-25 7 1 15,-10 3-15-15,-49 5 33 16,-14-7-32-16,-3-16-1 16,3-14 20-16,11-22-19 0,18-18 0 15,18-12-1-15,16-10-11 16,10 0 11-16,0 0-24 16,19 0-30-16,25-3 34 15,13-1 1-15,12 4 17 16,11 7-20-16,8 32-8 15,3 17 28-15,4 19-16 16,-10 16 18-16,-16 9 9 16,-22 8-1-16,-25-3 5 15,-22-3 4-15,-8-10 2 16,-50-11 19-16,-26-15-7 0,-18-17 1 16,-15-19 26-1,-11-19-11-15,-2-11 7 16,1-14-24-16,9-26-9 0,19-5 13 15,19-1-34-15,28 5-12 16,29 6-18-16,25 9-85 16,25-4-67-16,114-15-96 15,-4 8-501-15,-4 5-932 0</inkml:trace>
  <inkml:trace contextRef="#ctx0" brushRef="#br0" timeOffset="858">1877 1200 2538 0,'0'0'545'0,"0"0"-459"15,0 0 90-15,0 0 6 16,0 0-91-16,0 0-61 16,-7 172-30-16,7-90 8 15,29 0-8-15,24-5 0 16,11-10-9-16,17-15-11 15,2-22-19-15,2-20 14 16,-13-10 1-16,-18-18 16 16,-16-32 16-16,-20-11-2 15,-18-11 42-15,-3-7-17 16,-41 4 5-16,-15 5-4 16,-11 15-13-16,-2 9-19 15,2 13-64-15,13-6-86 0,13 11-211 16,22-3-757-16</inkml:trace>
  <inkml:trace contextRef="#ctx0" brushRef="#br0" timeOffset="1091">2173 32 2189 0,'0'0'468'0,"0"0"-399"16,0 0 105-16,0 0 18 16,256-27-48-16,-187 27-69 15,-12 33-26-15,-16 11-6 16,-22 14-43-16,-19 17 0 0,-19 11-15 16,-69 38-158-16,5-22-445 15,5-20-682-15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30.80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0 791 2590 0,'0'0'425'0,"0"0"-423"16,0 0-2-16,0 0 161 15,0 0 28-15,0 0-114 0,72 246-51 16,-36-156 10-16,1-9-5 16,-1-16-3-16,1-12-25 15,-2-24 0-15,3-21 15 16,-1-8-7-16,-2-37-4 15,6-32 14-15,3-19-8 16,-5-22 0-16,1-4-11 16,-6 6-30-16,2 10-30 15,23 12-106-15,-12 30-369 16,1 23-380-16</inkml:trace>
  <inkml:trace contextRef="#ctx0" brushRef="#br0" timeOffset="681">1239 840 1765 0,'0'0'772'16,"0"0"-588"-16,0 0 60 15,0 0 30-15,0 0-90 16,0 0-103-16,-241 34-29 16,165 21-23-16,3 14 8 15,14 6 20-15,23 1-33 16,24-7-18-16,12-14-6 15,26-12-30-15,33-23-10 16,14-17-64-16,6-3-25 16,2-26 13-16,-11-20-12 15,-13-11 43-15,-16 2 54 0,-13 6 31 16,-12 16 0-16,-13 16 71 16,-3 17 72-16,0 0 3 15,0 34-66-15,0 22-14 16,0 11-26-16,0 3-23 15,19-3 1-15,16-15-18 16,9-10-14-16,7-23 4 16,5-15-32-16,-2-4 1 15,-4-35 16-15,-9-23 16 16,-9-7-2-16,-5-3 11 16,-10 2 0-16,-8 18 5 15,-6 17 6-15,-3 25 32 16,0 6 14-16,0 32-30 0,0 28 24 15,0 15-28-15,0 4-14 16,0-7-8-16,0-6 0 16,0-17-1-16,0-16-13 15,0-24-22-15,-3-9 13 16,-2-9-29-16,5-38-5 16,0-18 19-16,0-12 11 15,11-7 26-15,18 2-18 16,5 12 18-16,-2 19 6 15,5 21-5-15,-5 27 26 16,4 3 31-16,-2 43 28 16,1 26 8-16,-4 16-40 15,-2 7-18-15,-4 4 17 16,7-11-31-16,2-13-7 0,-2-12-15 16,2-27-10-16,-5-15-3 15,-7-18-89-15,-16-37-102 16,-2-18-124-16,-4-7-890 0</inkml:trace>
  <inkml:trace contextRef="#ctx0" brushRef="#br0" timeOffset="919">837 765 2767 0,'0'0'337'0,"0"0"-274"16,0 0-1-16,142-210 38 16,-76 165-19-16,-3 18-38 15,-1 13-34-15,-11 14-9 16,-7 0-39-16,-9 30-73 16,-1-5-53-16,8-7-367 15,-8-8-219-15,-2-10-1024 0</inkml:trace>
  <inkml:trace contextRef="#ctx0" brushRef="#br0" timeOffset="1027">1669 342 2399 0,'0'0'809'0,"0"0"-639"15,0 0 15-15,0 0-35 0,233-195-86 16,-175 160-64-16,42-12-28 16,-17 12-163-16,-14 5-420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33.14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366 700 1538 0,'0'0'532'16,"0"0"-401"-16,0 0 17 16,0 0 51-16,0 0 38 15,0 0-107-15,0 0-66 16,-114-145 33-16,86 145-23 16,-3 0-22-16,-1 14-13 15,0 28-18-15,-2 14 2 0,2 13-8 16,10 10-15-16,3 3 21 15,16-4-21-15,3-12-10 16,0-11 9 0,3-12-16-16,26-20-20 0,5-19-44 15,5-4-45-15,5-20 18 16,0-33-28-16,-4-16 45 16,-4-15 29-16,-9-16 41 15,-10-15 21-15,-5-6 1 16,-9-13 40-16,-3 2 42 15,0 15-10-15,0 17 29 16,0 33-9-16,0 27 8 16,0 26-2-16,0 14-49 0,0 4-16 15,0 42 23-15,0 25-17 16,7 29 1-16,1 12-16 16,-1 12-14-16,-4 7 13 15,-3-3-24-15,0-4-1 16,0-9 1-16,4-16-41 15,3-14-5-15,4-27-22 16,11-21 18-16,7-23-31 16,12-14-87-16,9-20 36 15,16-33 32-15,7-11 11 16,0-11 10-16,-7 0 19 16,-12 8 60-16,-13 7 6 0,-16 12 58 15,-15 7 42-15,-10 19 78 16,0 5-29-1,-7 11-12-15,-21 6-40 0,-13 0-33 16,-6 14 1-16,-1 24-41 16,-2 15-3-16,9 12 27 15,9 7-26-15,10 5 7 16,10 0-29-16,12 0-6 16,0-9 20-16,41-5-20 15,21-16-24-15,14-6-14 16,12-14 8-16,-5-18-31 15,-5-9-17-15,-17 0-72 16,-5-62-112-16,-21-7-390 16,-16 0-358-16</inkml:trace>
  <inkml:trace contextRef="#ctx0" brushRef="#br0" timeOffset="223">729 545 2246 0,'0'0'342'16,"0"0"-179"-16,0 0 88 16,0 0-82-16,0 0-94 15,0 0-12-15,0 0-13 16,227-92-24-16,-183 89 7 16,-12 3-32-16,-7 0-1 15,-6 0-15-15,0 3-52 16,13 1-84-16,2-4-349 0,-12 0-354 15</inkml:trace>
  <inkml:trace contextRef="#ctx0" brushRef="#br0" timeOffset="360">1303 264 1989 0,'0'0'656'16,"0"0"-572"-16,0 0 77 15,0 0 3-15,0 0-56 16,0 0-108-16,225 52-1 15,-134-35-129-15,-10-4-553 16,-20-4-618-16</inkml:trace>
  <inkml:trace contextRef="#ctx0" brushRef="#br0" timeOffset="573">85 506 2636 0,'0'0'345'16,"0"0"-252"-16,0 0 24 16,0 0-39-16,196-19-78 15,-61 2-63-15,4 4-855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59.42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492 55 1362 0,'0'0'331'15,"0"0"-150"1,0 0-27-16,0 0 145 0,0 0-16 16,0 0-78-16,10 168-79 15,-10-67-45-15,-13 14 26 16,-18-3-60-16,-1-4-23 16,0-13 39-16,7-16-62 15,-3-17 13-15,15-21-7 16,1-20-1-16,9-13-6 15,3-8-25-15,0-19-14 16,12-42 19-16,23-21-8 16,21-23-14-16,20-6-21 15,15-11-37-15,14 10 89 0,8 11-55 16,4 19 62 0,-7 10 4-16,-19 26 1 0,-21 13 21 15,-28 17 23-15,-23 13 3 16,-19 3 48-16,-4 3-23 15,-46 32-13-15,-27 12 20 16,-17 12-63-16,-9 6 42 16,-2 7-16-16,13-2-25 15,23-7 50-15,18-8-68 16,21-3 6-16,23-6 3 16,7 1-9-16,15-2-18 15,33-2 16-15,13 3 2 16,13-3-10-16,5-1 10 15,1 3 0-15,-2-8 12 16,-14 3-12-16,-5-5-2 0,-11-5-28 16,-11-4-58-16,-8-3-39 15,-16-13-167-15,2-10-598 0</inkml:trace>
  <inkml:trace contextRef="#ctx0" brushRef="#br0" timeOffset="368">1870 229 2273 0,'0'0'516'16,"0"0"-395"-16,0 0-43 0,0 0 82 15,0 0 14 1,-214 145-96-16,173-73-44 0,12 10 1 15,14 6-25-15,15 6-10 16,0-3 0-16,44-7-1 16,22-12-12-16,17-11 1 15,20-26-45-15,5-19 19 16,2-16-36-16,-8-30 36 16,-14-28 1-16,-16-31 34 15,-28-10-3-15,-25-12 12 16,-19-6 22-16,-3-6 25 15,-41 13-52-15,-12 4 24 0,-14 27-24 16,-2 23-1 0,-15 31-51-16,-48 25-132 0,22 39-447 15,6 6-480-15</inkml:trace>
  <inkml:trace contextRef="#ctx0" brushRef="#br0" timeOffset="803">0 1498 1467 0,'0'0'490'0,"0"0"-317"16,0 0 13-16,0 0 92 16,0 0-31-16,0 0-57 15,0 0-91-15,25 54 1 16,16-47-5-16,10-2-18 16,9 0 6-16,18-5-38 15,20 0 1-15,22 2 47 16,51 0-73-16,68 13 13 15,62-9 13-15,23 4-19 16,-21 3-1-16,-44-6-26 16,-76 0 1-16,-48 0 29 0,-37 1-29 15,-22-2-1-15,-3-6 12 16,-7 8-12-16,-10-6-1 16,-28-2-65-16,-17 0-64 15,-11-10-46-15,-33-18-332 16,-7-8-1397-16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4:13.54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324 492 1382 0,'0'0'314'0,"0"0"-164"16,0 0 45-16,0 0-10 0,0 0-46 16,0 0-24-16,-83-95-72 15,76 69-5-15,7 3 9 16,0-5-13 0,0 6 28-16,0-1-26 0,14 1-25 15,11-2 34-15,9 2-44 16,1 2 9-16,9 7-9 15,4 3-1-15,-1 10 14 16,0 0-14-16,-6 16 0 16,-6 28 19-16,-8 14-8 15,-20 11 4-15,-7 10 10 16,0 9-24-16,-44 5 37 16,-10-1-38-16,-12-4 1 0,-3-6 17 15,-7-10-10 1,3-14-7-16,4-11 7 0,6-14-7 15,16-17 47-15,13-13-48 16,9-3 1-16,14 0 58 16,5-7-45-16,6-13 17 15,0-5-19-15,10-1-1 16,27 3-10-16,7 6-1 16,7 8 0-16,-1 9 6 15,5 0-6-15,-5 17-13 16,3 8 13-16,-3 5 0 15,-2-6 12-15,-4-2-12 16,0-6 0-16,-5-10-17 16,8-6-75-16,26-13-203 15,-7-28-373-15,-7-6-638 0</inkml:trace>
  <inkml:trace contextRef="#ctx0" brushRef="#br0" timeOffset="299">960 0 1925 0,'0'0'319'0,"0"0"-205"0,0 0 31 16,0 0 74-1,0 0-65-15,0 0-77 0,177 177-30 16,-118-85 38-16,-4 14-61 15,-5 8-12-15,-9 11 22 16,-9 3-22 0,-13-1 9-16,-19 1-13 0,0-10 4 15,-29-5-12-15,-19-15-9 16,-2-13-15-16,-6-19-17 16,9-18-81-16,18-30-114 15,10-14-312-15,12-4-463 0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4:14.39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0 413 1877 0,'0'0'385'15,"0"0"-296"-15,0 0 45 16,0 0 68-16,0 0-56 15,4 240-64-15,6-142-58 0,-2 3 38 16,-1 1-37-16,-4-7-25 16,6-6 31-16,-6-9-30 15,-3-22-1-15,0-15 2 16,4-17 5-16,-4-16 7 16,0-10-14-16,0 0 0 15,0-27-11-15,0-25 11 16,0-23-22-16,0-20 7 15,-4-24-7-15,1-9 13 16,-2-3-14-16,1 7 23 16,4 15 14-16,0 24-14 15,0 22 0-15,26 17 13 0,11 20-11 16,14 13 42 0,11 7-44-16,8 6 1 15,9 0 16-15,6 0-16 0,-2 3 5 16,1 6-6-16,-8 5-39 15,0 0-24-15,-6 12-267 16,-23-7-353-16,-22 4-1165 0</inkml:trace>
  <inkml:trace contextRef="#ctx0" brushRef="#br0" timeOffset="212">117 886 1315 0,'0'0'920'16,"0"0"-778"-16,0 0-103 15,0 0 120-15,0 0 42 16,0 0-110-16,240 26-61 16,-155-26-24-16,1 0-6 15,31 0-106-15,-23 0-213 16,-16 7-542-16</inkml:trace>
  <inkml:trace contextRef="#ctx0" brushRef="#br0" timeOffset="431">51 1441 1986 0,'0'0'530'0,"0"0"-444"16,0 0-50-16,0 0 73 16,0 0 1-16,0 0-55 15,186 19 5-15,-91-14-60 16,59-5-51-16,-24 0-183 16,-13 0-542-16</inkml:trace>
  <inkml:trace contextRef="#ctx0" brushRef="#br0" timeOffset="693">1265 870 2203 0,'0'0'321'0,"0"0"-248"15,0 0 21-15,0 0 96 16,114 179-29-16,-64-106-104 16,4 2-18-16,2-3 15 15,-2-6-41-15,-3-8 2 16,-7-8-15-16,-3-4-63 0,1-2-52 16,-12-12-175-16,-13-16-592 15</inkml:trace>
  <inkml:trace contextRef="#ctx0" brushRef="#br0" timeOffset="934">1724 830 1800 0,'0'0'565'0,"0"0"-462"16,0 0 11-16,0 0 138 15,0 0-75-15,-120 183-61 16,55-100-84-16,-16 8-19 16,-7-2-10-16,-3-3-3 0,5-14-13 15,16-10-98-15,33-20-151 16,24-12-281-16,13-17-529 0</inkml:trace>
  <inkml:trace contextRef="#ctx0" brushRef="#br0" timeOffset="1336">2341 1056 1935 0,'0'0'520'15,"0"0"-438"-15,0 0 18 0,0 0 153 16,0 0-67-16,0 0-128 16,0 0 2-16,-183-132-43 15,133 162-10-15,-1 22 19 16,3 15-26-16,15 6 0 16,11-1 0-16,15-7-11 15,7-9 10-15,0-16-52 16,32-12-38-16,12-17 19 15,3-11-58-15,1 0 30 16,-4-7 46-16,-7-16 30 0,-8 7 18 16,-14 2 12-16,-8 11-4 15,-4 3 61-15,-3 0-38 16,3 19 18-16,4 11-11 16,12 7-32-16,15-8-105 15,48-6-262-15,0-10-175 16,-3-13-1229-16</inkml:trace>
  <inkml:trace contextRef="#ctx0" brushRef="#br0" timeOffset="1780">2989 958 2070 0,'0'0'373'16,"0"0"-207"-16,0 0 50 0,0 0 10 15,-203-17-96-15,162 41-79 16,12 17-4-16,11 14-47 16,14 12 1-16,4 6-1 15,0-1 0-15,36-3-9 16,16-10-18-16,13-9-38 16,12-18-20-16,6-13-78 15,9-19-27-15,-4 0 13 16,0-19-15-16,-12-30 55 15,-14-21-55-15,-14-21 97 16,-16-44 95-16,-14-51 0 16,-11 9 71-16,-7 13 34 15,0 29 25-15,0 46 42 0,-3 12 8 16,-9 19 16-16,5 34 17 16,4 24-107-16,3 40-67 15,0 53 4-15,0 31 11 16,0 16 5-16,10 10-27 15,5-11-30-15,4-6 37 16,3-18-39-16,-9-14-15 16,6-19-43-16,3-16-116 15,-7-23-291-15,-8-20-371 0</inkml:trace>
  <inkml:trace contextRef="#ctx0" brushRef="#br0" timeOffset="1953">3237 837 1957 0,'0'0'480'15,"0"0"-357"-15,0 0 63 16,0 0-17-16,246 0-109 16,-152 0-60-16,55-14-142 15,-25 5-403-15,-18-8-685 0</inkml:trace>
  <inkml:trace contextRef="#ctx0" brushRef="#br0" timeOffset="2802">4108 1108 2191 0,'0'0'378'0,"0"0"-369"15,0 0 18-15,0 0 119 16,0 0-75-16,0 0-59 16,180-203 3-16,-130 131-15 15,-2-13 0-15,-4-10-8 16,-12-10-13-16,-7-10 20 16,-16 0-6-16,-9 6 7 15,0 18 30-15,-19 22 19 0,-10 30 32 16,-5 29 40-1,2 10-58-15,-8 60-17 0,1 53-13 16,8 20-12-16,9 16 57 16,12 12-51-16,10-20-21 15,0 14-3-15,22-18 7 16,19-15-20-16,10-27 5 16,15-26-45-16,10-32 27 15,7-26-19-15,1-11 11 16,-8-21-71-16,-13-37-7 15,-19-9 103-15,-12-20-11 16,-14 1 17-16,-11-1 11 16,-3 12-10-16,-4 23 51 15,0 22 25-15,0 24-5 16,-7 6 4-16,-3 26-70 0,1 27 8 16,6 15 2-1,3 4-16-15,0 3 0 0,25-9-11 16,12-13-43-16,-1-17 26 15,8-19-79-15,-7-17-17 16,-1 0 58-16,-6-27-47 16,-5-25 65-16,-8-11 36 15,-5-9 12-15,3-3 14 16,-4 13-13-16,-5 12 58 16,-2 23 76-16,1 22-28 15,-5 5-33-15,0 32-29 16,0 37-14-16,0 23 62 0,0 23-54 15,3 13-32-15,19 3 59 16,14 7-52-16,20-3 32 16,8-5-8-16,10-5-32 15,-13-7 30-15,-5-15-36 16,-21-19 0-16,-16-14 23 16,-19-22-23-16,-3-18 12 15,-48-13 10-15,-18-17-14 16,-16 0 13-16,-6-20-21 15,-1-30 0-15,9-18-5 16,14-11 5-16,13-13-10 16,21-4 9-16,20-5-22 15,15 0 22-15,11-5-76 16,101-28-43-16,-5 25-104 16,-3 17-597-16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04:18.31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341 0 1446 0,'0'0'574'16,"0"0"-481"-16,0 0-1 16,0 0 174-16,0 0-37 15,-193 47-111-15,149 27-45 16,0 18-23-16,12 13 35 0,13 1-46 16,19-7-32-16,0-12 34 15,29-23-41-15,30-20-30 16,5-20-28-16,6-24-52 15,-4 0-33-15,-11-28-22 16,-7-23 22-16,-13-19 107 16,-13-14 5-16,-15-7 31 15,-7-9 13-15,-3 14-7 16,-29 15 44-16,-9 21 29 16,0 24 21-16,9 19 15 15,10 7-63-15,12 4-33 16,10 21-19-16,0 9-16 15,29 2 4-15,18-3-37 0,11 0 7 16,4-3 41 0,4-2-20-16,0 5 15 0,-8 2-1 15,-11 6 14-15,-6 2-16 16,-16 5 9-16,-3 5 0 16,-7 0 3-16,-8-5-1 15,3-5-2-15,-7-9 0 16,6-12-10-16,-9-12-2 15,0-10-87-15,0 0 43 16,0-22 19-16,0-22 1 16,0-15 28-16,3-13 7 15,4-10 2-15,5-4 10 16,1 8-11-16,9 13 25 16,0 14 39-16,4 16-5 15,4 15 16-15,-1 17-11 0,3 3 7 16,2 7 22-1,-2 32-59-15,-7 11 4 0,1 8 7 16,-4 10-30-16,0 4 9 16,0-2-9-16,3-7-14 15,4-7 13-15,1-12-14 16,2-9-14-16,1-12-23 16,4-10-20-16,-5-13-44 15,9 0-41-15,3-17-34 16,3-22 34-16,0-14-15 15,-3-12-10-15,-3-5 85 16,-16 3 82-16,-3-3 61 16,-12 7 87-16,-6 7-8 0,-4 7 37 15,0 14-2 1,-4 12 45-16,-21 16-35 0,-4 7-77 16,-15 12-18-16,0 38-18 15,-6 22-15-15,6 10 55 16,6 8-50-16,21-4-5 15,17-2-21-15,0-12-35 16,33-14 22-16,33-8-23 16,16-13-26-16,22-18 5 15,16-16-79-15,15-3-73 16,58-30-111-16,-33-15-353 16,-29-5-830-16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49.93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1546 1886 0,'0'0'364'0,"0"0"-263"16,0 0 71-16,0 0-30 15,0 0-72-15,85-210-15 16,-28 108-55-16,9-20 9 15,10-34-9-15,2-42 0 16,-17 15 33-16,-10 18-3 16,-14 27 8-16,-15 49 69 15,3 12-12-15,-6 10-9 16,-5 35 10-16,-3 25-20 16,3 7-13-16,8 39-41 15,8 40 28-15,9 45 37 0,9 55-54 16,7 40 1-1,0 15-10-15,-11-45-16 0,-9-49 26 16,-8-50-34-16,-1-21 0 16,2 6-15-16,-2 0-15 15,-4 2-88-15,-22-22-92 16,0-15-466-16,0-24-632 0</inkml:trace>
  <inkml:trace contextRef="#ctx0" brushRef="#br0" timeOffset="198">63 1028 2600 0,'0'0'339'0,"0"0"-258"0,0 0 46 15,0 0 41-15,0 0-46 16,277 2-86-16,-157-2-13 15,83-2-23-15,-30-12-147 16,-21-2-745-16</inkml:trace>
  <inkml:trace contextRef="#ctx0" brushRef="#br0" timeOffset="720">1937 16 2206 0,'0'0'372'0,"0"0"-232"16,0 0 146-16,0 0-48 15,0 0-116-15,0 0-80 0,0 0-41 16,-12 142 34 0,12-25 10-16,0 25-26 0,0 12 37 15,0 33-37-15,0-19-18 16,5-5 14-16,31-12-15 15,18-38-6-15,27-6-1 16,14-25 4-16,15-33-5 16,10-26-25-16,3-23-9 15,-6-23 21-15,-12-42 20 16,-9-31-1-16,-20-51 4 16,-22-54 19-16,-20 5 28 15,-24 16-16-15,-10 31 11 16,-6 48-5-16,-25 6-2 15,-4 4 22-15,2 31-59 16,6 24-29-16,14 23-34 0,13 13-153 16,3 32-721-16,23 11-1392 15</inkml:trace>
  <inkml:trace contextRef="#ctx0" brushRef="#br0" timeOffset="1493">4051 265 2702 0,'0'0'314'0,"0"0"-262"15,0 0 20-15,0 0 27 16,0 0 31-16,-47 252-65 15,36-133-26-15,8 6 37 16,-2 0-32-16,5-7-16 16,0-10-14-16,0-14-13 15,0-17-2-15,5-22-17 16,-5-21-49-16,0-21-19 16,0-13-2-16,0 0 12 15,0-37-62-15,-19-26-48 16,1-19 88-16,-4-19 21 15,0-23 46-15,0-40 19 0,8 10 12 16,3 0 11 0,11 5 32-16,0 53 30 0,3 5 68 15,31 32-16-15,13 33-39 16,17 20-29-16,24 6-10 16,15 13 25-16,9 33-31 15,-2 9-29-15,-8 14 28 16,-21 11-23-16,-20 2 13 15,-21 2-21-15,-21 5-9 16,-19 0 38-16,0-4-38 16,-26-7 0-16,-28-8 12 15,-12-11-12-15,-3-20 6 16,3-13-6-16,15-17 0 16,11-9 6-16,18 0-6 15,12-5 0-15,6-14-3 0,4-2 3 16,7 1 0-16,34 3-15 15,13 8 15-15,12 9-15 16,10 0 7-16,8 14 2 16,-4 28-1-16,4 17 13 15,-4 13-6-15,-7 7 13 16,-11 3 1-16,-14 1 28 16,-23-8-36-16,-25-7-5 15,0-5 28-15,-51-14-20 16,-27-9 13-16,-23-13 4 15,-12-22 17-15,-4-5 37 16,0-10-58-16,4-29 1 16,11-10-1-16,14-2-22 15,12 0-13-15,4-11-90 0,21 13-191 16,14 13-1631-16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47.66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1370 1974 0,'0'0'393'16,"0"0"-243"-16,0 0 17 15,0 0 26-15,0 0-56 16,0 0-35-16,39-138-80 16,2 63 1-16,6-16-16 15,7-23-7-15,12-33 22 16,-3 7-22-16,-6-11 0 15,6 6 6-15,-12 38 0 16,-1 1-4-16,-2 27 4 16,-15 30-5-16,-4 23 33 15,-3 26-18-15,-1 0-14 0,4 43 64 16,1 31-23-16,-1 26-13 16,-4 25 3-16,1 9-17 15,-8 7 26-15,1-4-42 16,3-6 0-16,-5-15 11 15,5-20-11-15,0-14-12 16,0-15-19-16,0-17-35 16,-7-18-58-16,-12-18-227 15,-3-14-538-15,0 0-1041 0</inkml:trace>
  <inkml:trace contextRef="#ctx0" brushRef="#br0" timeOffset="200">203 852 1045 0,'0'0'1354'15,"0"0"-1103"-15,0 0-142 16,0 0 67-16,0 0 2 16,0 0-63-16,195 11-37 15,-84-11-64-15,25 0-14 16,46-14-133-16,-30 0-571 15,-30 8-1377-15</inkml:trace>
  <inkml:trace contextRef="#ctx0" brushRef="#br0" timeOffset="416">1582 829 2254 0,'0'0'587'0,"0"0"-518"16,0 0 60-16,0 0 25 16,0 0-55-16,230 10-58 15,-132-4-41-15,5 1 15 16,-5 7-15-16,-3-3-152 16,10 6-209-16,-24-3-269 15,-24-8-1428-15</inkml:trace>
  <inkml:trace contextRef="#ctx0" brushRef="#br0" timeOffset="625">2067 476 2292 0,'0'0'527'15,"0"0"-453"-15,0 0 73 16,0 0 76-16,-3 245-133 15,3-144-57-15,0 1-14 16,0 1-19-16,10-12-6 16,19 0-129-16,1-25-412 15,-5-20-609-15</inkml:trace>
  <inkml:trace contextRef="#ctx0" brushRef="#br0" timeOffset="1323">2919 245 2206 0,'0'0'334'16,"0"0"-109"-16,0 259-16 15,-13-133-18-15,-2-2-53 16,4-10-90-16,6-9-32 15,5-12-7-15,0-22-9 16,0-18 0-16,0-17-9 0,0-17-69 16,0-16 27-16,0-3-24 15,0-28 5-15,0-30-42 16,0-22 13-16,-3-22 86 16,-19-20-14-16,0-15-2 15,-3-7 28-15,8-1 2 16,5 17 7-16,9 25 75 15,3 29-6-15,3 24 26 16,31 21-61-16,17 18-9 16,13 11 30-16,17 0-20 15,7 8 10-15,-5 24-39 16,-5 8 1-16,-21 11 22 16,-13 0-37-16,-19 8 0 15,-25-1-3-15,0 0 14 16,-25-4 5-16,-22-2-16 0,-7-11 1 15,-2-15 19-15,2-10-20 16,13-10 0-16,12-6 0 16,11 0 1-16,14 0-12 15,4-6 11-15,7-5-22 16,34 6 14-16,9 5-2 16,13 0 2-16,-2 10 1 15,1 32-5-15,-2 14 0 16,-6 13-4-16,-7 2 14 15,-6 6 2-15,-16-10 15 16,-15-4 6-16,-10-10-8 0,-18-7-1 16,-40-13 36-16,-18-11-34 15,-12-8 5-15,-7-14 46 16,1 0-35-16,6-9 4 16,15-22-13-16,19-1-15 15,17-1-12-15,26-6-22 16,37-27-122-16,35 10-129 15,17 5-675-15</inkml:trace>
  <inkml:trace contextRef="#ctx0" brushRef="#br0" timeOffset="1504">4306 625 2552 0,'0'0'364'0,"0"0"-180"15,0 0 36-15,0 0-91 16,185 0-93-16,-123-3-36 16,4 3-15-16,25 0-151 15,-18 0-491-15,-10 13-419 0</inkml:trace>
  <inkml:trace contextRef="#ctx0" brushRef="#br0" timeOffset="1674">4327 1232 2467 0,'0'0'592'0,"0"0"-496"16,0 0-29-16,0 0 38 16,186 23-20-16,0-25-85 15,-19-25-89-15,-13-2-689 0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58.20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1847 2074 0,'0'0'270'16,"0"0"-177"-16,0 0-80 0,0 0 150 16,0 0 62-16,0 0-139 15,0 0-29-15,125-151-48 16,-71 69-4-16,9-21 8 15,3-15-7-15,6-39 0 16,8-50 2-16,-14 13 21 16,-12 20 27-16,-13 33-8 15,-16 50 0-15,-3 7 24 16,-3 13 4-16,-9 32 27 16,-2 25-10-16,-1 14-40 15,3 21-35-15,12 47-9 16,15 51 36-16,2 12-5 15,10 16-25-15,2 13 33 0,0-20-47 16,11 7 5-16,-4-9 15 16,4-11-15-16,-11-18-12 15,-4-13 3-15,-14-17-64 16,-8-21-56-16,-17-35-141 16,-8-15-587-16,0-8-1472 0</inkml:trace>
  <inkml:trace contextRef="#ctx0" brushRef="#br0" timeOffset="212">308 1236 515 0,'0'0'2167'0,"0"0"-1887"15,0 0-178-15,0 0 81 16,0 0-17-16,0 0-67 15,0 0-98-15,250-37-1 16,-99 31 0-16,82 6-78 16,-37 0-235-16,-28 0-695 0</inkml:trace>
  <inkml:trace contextRef="#ctx0" brushRef="#br0" timeOffset="662">1882 1573 2354 0,'0'0'304'0,"0"0"-252"16,0 0-20-16,0 0 130 15,-135-209 22-15,110 126-109 16,3-13-61-16,0-17 25 16,6-38-38-16,6-44 0 15,4 17 33-15,6 19-34 16,0 31 22-16,16 48 14 0,28 9-27 16,16 5 30-16,16 33-39 15,12 30 0-15,10 3 13 16,12 43-12-16,-2 29 6 15,2 26-6-15,-4 19 0 16,-1 42 39-16,-20-5-40 16,-16 7 2-16,-18 0 40 15,-26-23-41-15,-6 7 26 16,-16-11-13-16,-3-19-13 16,0-20 24-16,0-20-25 15,0-24-12-15,0-16-32 16,0-35-132-16,0 0-341 15,10-30-415-15</inkml:trace>
  <inkml:trace contextRef="#ctx0" brushRef="#br0" timeOffset="1404">3355 579 1607 0,'0'0'1084'0,"0"0"-887"16,0 0-147-16,0 0 89 15,0 0 55-15,0 0-99 16,0 243-47-16,0-125 14 0,0 7-31 16,0-5-4-16,0-4-25 15,0-10-1-15,7-18 4 16,0-20-5-16,-2-17-63 15,-5-27 21-15,0-19-32 16,0-5 46-16,-5-29-29 16,-12-32-15-16,-2-18 57 15,1-22-24-15,-1-16-6 16,6-45 44-16,4 11-15 16,9-8 16-16,0 5 0 15,0 41 1-15,31 11 56 16,8 30-18-16,11 32-22 15,10 24 22-15,5 16-26 0,8 11 10 16,3 29-1 0,-3 18-8-16,-10 7 35 0,-9 7-39 15,-14 4-10-15,-11 0 25 16,-17 2-14-16,-12-2-3 16,0-8-7-16,-34-5 0 15,-17-9 31-15,-11-10-32 16,1-13-9-16,5-17 8 15,9-9 2-15,18-5 10 16,10 0-5-16,16 0-5 16,3-7 0-16,3-5-1 15,31 2-1-15,14 3-8 0,9 7 9 16,9 0-12-16,0 29 7 16,3 17 5-16,-3 16 5 15,4 11 4-15,-6 8 1 16,-2 8 10-16,-2 0 44 15,-21-5-8-15,-17-4-44 16,-22-11 9-16,0-13 48 16,-58-11-47-16,-23-12 23 15,-17-17-12-15,-19-16-10 16,-3 0 19-16,-3-19-42 16,2-20-5-16,8-11 4 15,10-1-53-15,8-33-110 16,29 19-344-16,27 0-2372 0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1:56.26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604 152 1558 0,'0'0'307'0,"0"0"-149"16,0 0 18-16,0 0 36 16,0 0-83-16,0 0-51 15,-51 93 18-15,19 1-23 16,-9 20 23-16,-6 24-36 16,-7 16-23-16,-5 4 32 15,-2-4-56-15,-2-7-13 16,6-15 48-16,8-19-36 0,13-24 0 15,7-21-12-15,11-26 0 16,11-19 20-16,7-23-20 16,0 0 0-16,22-40 13 15,25-32-13-15,11-31 0 16,8-20-1-16,3-18-20 16,1-30 7-16,2-33 1 15,-9 21-8-15,-16 21 10 16,-11 45 17-16,-7 44-6 15,-4 15 20-15,5 12 1 16,-1 34 46-16,3 12-56 16,9 56 31-16,10 57 25 15,11 65-15-15,1 44-23 16,-16-11 2-16,-11-41-14 16,-18-56 35-16,-3-27-52 0,-4 1 1 15,7 7 2 1,-4 0-2-16,1-22-2 0,-5-18-41 15,2-16-32-15,-12-25-92 16,0-14-301-16,0 0-291 0</inkml:trace>
  <inkml:trace contextRef="#ctx0" brushRef="#br0" timeOffset="194">298 1071 2043 0,'0'0'353'0,"0"0"-232"16,0 0 101-16,0 0 7 15,0 0-104-15,267 45-95 16,-154-45 16-16,14-19-46 16,47-21-115-16,-30 4-459 15,-32 4-646-15</inkml:trace>
  <inkml:trace contextRef="#ctx0" brushRef="#br0" timeOffset="467">1767 126 2307 0,'0'0'278'16,"0"0"-152"-16,0 0-51 15,-6 190 79-15,6-66-26 16,0 20-39-16,3 7-59 16,7-27 6-16,-1 11-36 15,-3-13-8-15,-2-22 7 16,-4-18-63-16,3-24-28 16,2-25-129-16,2-28-92 15,3-5-7-15,9-68-1 16,-4-7-210-16,-8-4-215 0</inkml:trace>
  <inkml:trace contextRef="#ctx0" brushRef="#br0" timeOffset="958">1746 322 831 0,'0'0'331'0,"0"0"12"0,-19-168-104 16,19 120 25-16,12 14-11 16,38 9-65-16,16 2-27 15,14 8-51-15,11 6-22 16,12 9-18-16,2 0-30 15,-3 8 19-15,-2 27-49 16,-18 13-9-16,-22 20 44 16,-32 9-28-16,-28 14-3 15,-3 5-7-15,-56-1-1 16,-21-6 8-16,-11-12-14 16,0-16 0-16,8-21 24 0,13-15-17 15,18-14 14-15,16-8 0 16,21-3-3-16,15 0 26 15,0-7-44-15,22-2-4 16,37-1-6-16,14 6 10 16,10 4-11-16,12 0-17 15,-1 35 13-15,-2 9 7 16,-1 14-26-16,-15 13 26 16,-10 3 7-16,-22 6 2 15,-25-1-1-15,-19-2 10 16,-26-5-9-16,-40-7 52 15,-22-18-34-15,-10-9 17 16,-12-19 14-16,-6-19-1 0,-1 0-3 16,5-19-13-16,9-25-3 15,17-4 9-15,20-5-39 16,22 3 2-16,25 9-2 16,19 6-19-16,7 10-41 15,100-12-160-15,-6 8-333 16,2 2-588-16</inkml:trace>
  <inkml:trace contextRef="#ctx0" brushRef="#br0" timeOffset="1171">3616 1011 2145 0,'0'0'379'15,"0"0"-250"-15,0 0 49 16,252 0 31-16,-150-3-110 16,11-1-56-16,0 4 0 15,-3 0-43-15,2 0-94 16,-31 9-365-16,-27 5-406 0</inkml:trace>
  <inkml:trace contextRef="#ctx0" brushRef="#br0" timeOffset="1359">3685 1595 1987 0,'0'0'816'16,"0"0"-701"-16,0 0-48 15,0 0 92-15,0 0-54 16,256 20-47-16,-60-20-58 15,-24 0-101-15,-11-7-583 0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2:02.96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750 641 1603 0,'0'0'288'0,"0"0"-118"16,0 0-1-16,0 0 62 15,0 0-19-15,0 0-35 16,-148 122-102-16,104-38-2 16,-12 28 6-16,-8 19-25 0,-14 11 15 15,2 6-25 1,0-7-34-16,10-10 30 0,11-21-39 16,11-17 7-16,19-27-8 15,10-20 1-15,12-27-2 16,3-19-2-16,10-3-27 15,37-52 23-15,12-34-11 16,17-49-20-16,12-44 13 16,10-42-4-16,-10 12 16 15,-15 42-8-15,-22 55 16 16,-11 34-1-16,8 2 12 16,-1 3-1-16,7 15 31 15,2 29-3-15,-2 32 37 0,4 34-25 16,4 53 0-1,4 50 27-15,-5 53-39 0,-14-10-3 16,-13-12 0-16,-19-28-29 16,-8-31 29-16,-3 6-30 15,-1 1 0-15,-3-25 21 16,0-23-21-16,0-18-49 16,0-23-37-16,0-27-116 15,0 0-167-15,0-17-596 0</inkml:trace>
  <inkml:trace contextRef="#ctx0" brushRef="#br0" timeOffset="195">586 1459 2105 0,'0'0'338'16,"0"0"-184"-16,0 0-39 15,0 0 107-15,0 0-96 16,197 2-83-16,-106-31-43 16,34-26-9-16,-20 8-237 15,-26 2-502-15</inkml:trace>
  <inkml:trace contextRef="#ctx0" brushRef="#br0" timeOffset="494">363 0 497 0,'0'0'1465'16,"0"0"-1229"-16,0 0-34 15,0 0-9-15,0 0 2 16,0 0-70-16,0 0-41 16,129 0-3-16,-31 28-36 15,22-3-23-15,19-5 41 0,11-3-63 16,2-7 9 0,-3-3-9-16,15-7-84 0,-39 0-301 15,-37 0-589-15</inkml:trace>
  <inkml:trace contextRef="#ctx0" brushRef="#br0" timeOffset="779">2536 1268 2246 0,'0'0'332'0,"0"0"-231"16,0 0 92-16,205 13-24 16,-114-13-39-16,11 0-94 15,4 0-30-15,3 0-6 16,23 0-50-16,-34 0-307 15,-26 0-552-15</inkml:trace>
  <inkml:trace contextRef="#ctx0" brushRef="#br0" timeOffset="994">2690 1891 2143 0,'0'0'541'0,"0"0"-409"16,0 0 19-16,0 0 30 16,0 0-68-16,0 0-55 15,0 0-15-15,215 27-26 16,-108-24-11-16,4-3-6 16,53 0-145-16,-25 0-634 15,-14 0-1272-15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2:04.4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1788 1994 0,'0'0'305'0,"0"0"-247"16,0 0 126-16,0 0 45 16,0 0-105-16,0 0-79 15,0 0-44-15,171-231 47 0,-116 138-34 16,0-15-5-16,7-40 44 15,-11 7-29-15,0-10 11 16,-1 7 5-16,-12 31 7 16,-3 7 52-16,-4 27-34 15,-6 26-12-15,-6 24 23 16,-3 15-29-16,3 14-13 16,3 0-7-16,3 29-13 15,4 31 44-15,5 26-37 16,-5 18 5-16,-1 28 2 0,-2 13-10 15,-1 4 6 1,-3 10-15-16,4-13-7 0,1-8 19 16,-2-21-21-16,4-17-2 15,-7-18-19-15,-4-23-42 16,-11-13-30-16,0-20-78 16,-7-26-134-16,0 0-422 15,0-19-696-15</inkml:trace>
  <inkml:trace contextRef="#ctx0" brushRef="#br0" timeOffset="230">113 1343 2273 0,'0'0'359'0,"0"0"-241"0,0 0 8 15,0 0 66-15,0 0-36 16,0 0-47-16,274-27-79 16,-172 11-28-16,8-4-2 15,-6 1-15-15,25-8-106 16,-31 1-365-16,-22 2-472 0</inkml:trace>
  <inkml:trace contextRef="#ctx0" brushRef="#br0" timeOffset="461">1302 0 2116 0,'0'0'335'0,"0"0"-199"16,0 0 117-16,0 0-14 15,0 0-59-15,0 0-81 16,0 0-65-16,124 171-8 16,-124-66-26-16,-60 40-129 15,10-24-490-15,2-20-1375 0</inkml:trace>
  <inkml:trace contextRef="#ctx0" brushRef="#br0" timeOffset="748">2286 1234 1315 0,'0'0'1467'16,"0"0"-1294"-16,0 0-135 16,0 0 87-16,0 0 31 0,244-9-111 15,-171 5-24-15,5 4-21 16,-6 0-13-16,4 0-140 16,-18 7-597-16,-21 2-984 0</inkml:trace>
  <inkml:trace contextRef="#ctx0" brushRef="#br0" timeOffset="931">2268 1793 2721 0,'0'0'332'0,"0"0"-259"16,0 0 32-16,0 0 6 15,196-8-63-15,-108-3-48 0,47-14-21 16,-25 6-207-16,-15 0-857 0</inkml:trace>
  <inkml:trace contextRef="#ctx0" brushRef="#br0" timeOffset="1513">3590 1694 2342 0,'0'0'264'0,"0"0"-204"16,0 0 95-16,0 0 54 15,0 0-98-15,0 0-101 16,0 0-10-16,195-224 6 0,-138 142-6 15,6-6 0-15,0-11 2 16,-3-9 7-16,0-10 23 16,-6-7-31-16,-3 6 16 15,-11 12 31-15,-4 15-6 16,-6 27 30-16,-1 24-42 16,-7 22 10-16,3 19 17 15,4 0-45-15,8 33 20 16,7 30 19-16,0 25-6 15,3 23 25-15,-4 21-35 16,1 12-11-16,0 10 21 16,0-2-20-16,3-5-2 15,0-12-23-15,1-14 1 0,-8-20-2 16,1-14-9 0,-12-23-62-16,-7-14-26 15,-12-29-86-15,-3-15-156 0,-7-6-632 16</inkml:trace>
  <inkml:trace contextRef="#ctx0" brushRef="#br0" timeOffset="1741">3949 1316 2569 0,'0'0'471'15,"0"0"-432"-15,0 0 21 16,0 0 155-16,0 0-89 0,0 0-82 16,0 0-29-16,233-2-14 15,-124 2-2-15,7 0-61 16,42-11-146-16,-26 1-478 16,-24-3-970-16</inkml:trace>
  <inkml:trace contextRef="#ctx0" brushRef="#br0" timeOffset="2119">5659 132 1886 0,'0'0'499'0,"0"0"-320"16,0 0 108-16,0 0-41 16,0 0-43-16,0 0-124 15,0 0-39-15,-208-108 37 16,123 160-29-16,2 17 6 15,2 17 12-15,17 5-23 0,20-2 16 16,25-5-59-16,19-9 6 16,19-7 13-16,42-13-19 15,27-9-1-15,13-17-42 16,16-8-97-16,34-21-58 16,-31 0-474-16,-26 0-1869 0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05.6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2183 0,'0'0'330'0,"0"0"-216"16,189 0-81-16,-87 0 185 15,4 0-52-15,-4 0-166 16,-11 0-10-16,-7 0-182 16,-4 0-174-16,-21 0-273 0,-23 0-962 0</inkml:trace>
  <inkml:trace contextRef="#ctx0" brushRef="#br0" timeOffset="172">179 416 2282 0,'0'0'598'16,"0"0"-501"-16,0 0 30 16,0 0 71-16,0 0-76 15,0 0-53-15,0 0-25 16,243 46-44-16,-100-46-83 16,-23 0-203-16,-14-3-873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57.59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470 338 1378 0,'0'0'189'15,"0"0"-105"-15,0 0-53 16,0 0 27-16,0 0-56 16,0 0-2-16,0 0-66 15,29-27 30-15,-14 11 15 16,-5-4 20-16,-3 4-9 15,2-1 10-15,-6-2 61 0,-3 9 29 16,0-3 79 0,0 10 23-16,0 3 11 0,-3 0-20 15,-19 32-74-15,-12 27-29 16,-10 27 27-16,-10 18-44 16,-9 21 1-16,-6 10 10 15,1-3-35-15,6-14 46 16,11-17-66-16,14-20-18 15,11-27 34-15,16-25-34 16,10-22-2-16,0-7-61 16,7-24-31-16,28-34 50 15,21-38-37-15,10-18-12 16,10-24 28-16,12-16-54 16,4 0 51-16,-3 6 57 15,3 16 10-15,-8 21 65 0,-8 35 17 16,-10 36 4-1,-8 26 65-15,-11 14-73 0,-3 52 12 16,-3 33 3-16,-9 24-30 16,-10 18 40-16,-10 7-79 15,-2-5-11-15,-7-11 8 16,-3-18-21-16,5-22-25 16,-5-16-81-16,0-10-165 15,-5-22-488-15,-20-16-1294 0</inkml:trace>
  <inkml:trace contextRef="#ctx0" brushRef="#br0" timeOffset="191">382 637 2508 0,'0'0'363'0,"0"0"-284"16,0 0 0-16,0 0-3 15,219 45 10-15,-103-45-67 16,13 0-19-16,38 0-81 16,-28 0-270-16,-26 0-621 0</inkml:trace>
  <inkml:trace contextRef="#ctx0" brushRef="#br0" timeOffset="384">1991 755 2199 0,'0'0'536'0,"0"0"-400"15,0 0-57-15,3 219 96 16,-6-140-67-16,-23 0-82 16,-4-4-26-16,1-16-33 15,4-12-151-15,6-21-343 16,9-17-525-16</inkml:trace>
  <inkml:trace contextRef="#ctx0" brushRef="#br0" timeOffset="992">2745 220 2184 0,'0'0'598'0,"0"0"-483"0,0 0-18 15,7 184 47-15,-7-89-6 16,0 14-77-16,0-1-49 16,-7-17 13-16,4-12-25 15,3-20-10-15,0-23-10 16,0-17-24-16,-4-14 18 16,-4-5-56-16,-2-14-8 15,-5-25 54-15,1-24-24 16,-5-12 17-16,1-14 28 0,3-7-5 15,8-5 20 1,7 6-24-16,0 9 24 0,32 21 1 16,24 15 10-16,13 25-11 15,4 15 34-15,3 10 16 16,-3 23 5-16,-11 29-6 16,-18 14 2-16,-22 9 18 15,-22 1-68-15,0-1 26 16,-30-10 9-16,-18-4-19 15,1-19-8-15,0-13-5 16,15-16-2-16,10-6-4 16,15-7-13-16,7 0-21 0,3 0 21 15,38-3 4-15,16-3 11 16,16 6 0-16,3 0 1 16,5 21-1-16,-8 22 0 15,-7 10 0-15,-19 10-6 16,-21-5 6-16,-26 9 0 15,-4-9 12-15,-58-2 0 16,-18-11 42-16,-23-8-53 16,-5-14 24-16,-5-9 26 15,3-14-15-15,15 0-27 16,12-14-9-16,24-16-33 16,30-19-51-16,17 2-269 15,12 5-1104-15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03.83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193 145 1305 0,'0'0'710'0,"0"0"-568"16,0 0-124-16,0 0 127 16,0 0 40-16,-4 204-20 0,4-113-57 15,0 14-37 1,4 3 1-16,-1 0-24 0,-3-2-3 15,3-11 19-15,-3-10-52 16,4-9 7-16,-1-10-4 16,2-10-15-16,-5-8 21 15,0-5-21-15,0-7-25 16,0-4-24-16,0-9-154 16,0-23-171-16,0 0-281 15,0 0-629-15</inkml:trace>
  <inkml:trace contextRef="#ctx0" brushRef="#br0" timeOffset="336">0 398 1493 0,'0'0'324'0,"0"0"-100"15,0 0-3-15,0 0-17 16,0 0-53-16,0 0-28 15,0 0-65-15,149-164-23 16,-83 150 13-16,6 11-7 16,8 3 21-16,1 0-37 15,-5 19-11-15,-7 17 15 16,-11 3-28-16,-17 8 9 16,-19 3 1-16,-19 5-10 15,-3 1 25-15,-22 3-26 16,-32-1 0-16,-12 2 19 0,-10-8-8 15,0-10-1 1,6-12-2-16,20-13-8 0,12-17 0 16,23 0-66-16,15-39-232 15,31-14-373-15,11 2-859 0</inkml:trace>
  <inkml:trace contextRef="#ctx0" brushRef="#br0" timeOffset="622">1593 102 1986 0,'0'0'576'0,"0"0"-504"15,0 0 32-15,-139 170 105 16,89-74-58-16,-3 21-34 15,9 20-73-15,9 12-25 16,13 2 36-16,15-3-37 16,7-13-9-16,0-18-9 15,13-14 6-15,28-18-16 16,3-23-27-16,13-16-145 16,31-37-72-16,-11-9-433 15,-8-2-257-15</inkml:trace>
  <inkml:trace contextRef="#ctx0" brushRef="#br0" timeOffset="1304">2055 393 424 0,'0'0'1818'0,"0"0"-1471"15,0 0-251-15,0 0 109 16,0 233 11-16,0-123-98 15,0 7-56-15,0 2-26 16,0-15-23-16,0-9 12 16,8-18-23-16,-1-17-1 15,0-16-1-15,-4-14-2 16,-3-18-8-16,0-7-1 0,0-5-9 16,0-10 20-16,0-40-44 15,-3-19 4-15,-11-24 39 16,2-17-14-16,2-18 5 15,2-4-2-15,8 5 7 16,0 11-7-16,0 27 12 16,34 22 0-16,10 24-13 15,6 20 8-15,13 16-2 16,-6 7-8-16,6 7 15 16,-12 30-14-16,-11 1 14 15,-11 8 0-15,-19 3 30 16,-10 1-15-16,0-5 0 0,-3-7-3 15,-23-1-6-15,-6-11 36 16,2-5-30-16,1-9-11 16,7-5 24-16,3-7-16 15,6 4-1-15,10-4-8 16,3 0-13-16,0 0 13 16,3 9-47-16,29 9 23 15,9 10 15-15,13 13-49 16,5 10 14-16,10 15 13 15,1 3 31-15,-4 7 3 16,-9-9-2-16,-13 4 8 16,-19-9 18-16,-14-6-1 15,-11-4 16-15,-7-8 3 16,-37-6 0-16,-10-9 14 16,-19-10-26-16,-8-5-4 0,-10-14-7 15,1 0-16-15,-5 0 16 16,11-19-22-16,8-8-16 15,16-4-20-15,32-33-120 16,21 5-219-16,7-3-450 0</inkml:trace>
  <inkml:trace contextRef="#ctx0" brushRef="#br0" timeOffset="1621">2927 0 2304 0,'0'0'459'0,"0"0"-362"16,0 0-70-16,0 0 106 16,0 0 30-16,0 0-79 15,190 211-6-15,-124-111-69 16,-2 19 3-16,5 32 30 15,-9 39-14-15,-25-9-8 16,-13-21-8-16,-22-23-6 16,0-37 4-16,-25 5-10 15,-16 3-18-15,2-23 0 16,-1-20-19-16,2-21-60 16,13-44-97-16,15 0-281 0,3-17-240 15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13.89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86 1923 0,'0'0'476'15,"0"0"-276"-15,0 0-151 16,0 0 21-16,0 0 96 15,0 0-87-15,284-19-68 16,-105-4-11-16,-30 1-265 0,-17 0-545 16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14.37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61 132 2181 0,'0'0'333'16,"0"0"-192"-16,0 0-106 16,0 0 162-16,-22 266-39 0,14-135-68 15,1 7-35 1,0 8-40-16,7-4-13 0,0-4 19 15,0-16-21-15,0-24-13 16,0-26-34-16,0-30-37 16,0-25-17-16,0-17-11 15,4-22 49-15,-1-45 39 16,-3-20 2-16,0-26 19 16,0-44 3-16,0-40 0 15,-10 13-6-15,1 20 6 16,9 33 0-16,0 46 21 15,16 9 1-15,28 10-16 16,13 34 27-16,16 24-24 16,15 8 13-16,3 31 27 15,1 20-20-15,-8 10 17 16,-20 4-28-16,-23 4-4 16,-29-3 23-16,-12-1-30 0,-37 1 4 15,-26-8-11-15,-16-9-18 16,2-13-40-16,8-32-161 15,22-4-319-15,21-7-371 0</inkml:trace>
  <inkml:trace contextRef="#ctx0" brushRef="#br0" timeOffset="278">1345 0 1579 0,'0'0'808'15,"0"0"-620"-15,0 0-104 0,-205 83 162 16,129-24-49-16,-5 25-84 16,-7 49-16-16,9 53-58 15,9 47-18-15,23-10 19 16,25-42-31-16,22-60-8 15,0-43-1-15,37-2-23 16,24-3-48-16,64-8-162 16,-13-28-356-16,-9-20-386 0</inkml:trace>
  <inkml:trace contextRef="#ctx0" brushRef="#br0" timeOffset="687">1414 1495 2016 0,'0'0'265'0,"0"0"-265"16,0 0 22-16,0 0 113 15,0 0 36-15,0 0-122 16,0 0-37-16,175-192-5 15,-121 92-6-15,-4-17 20 16,-1-14-21-16,-10-13 12 0,-5-5 21 16,-5 12 21-16,-10 26 65 15,-6 29-21-15,-1 36-4 16,-2 37-3-16,5 9-44 16,4 45-5-16,3 40 37 15,7 23-33-15,-1 20 5 16,1 10-28-16,2-3-10 15,-3-6 12-15,1-12-24 16,3-11-2-16,-1-19-4 16,-6-17-41-16,-3-21-5 15,-8-19-129-15,-14-27-302 16,0-3-210-16,0 0-777 0</inkml:trace>
  <inkml:trace contextRef="#ctx0" brushRef="#br0" timeOffset="845">1567 1084 2210 0,'0'0'494'0,"0"0"-445"15,0 0 62-15,0 0 143 16,0 0-134-16,208-57-86 16,-117 31-34-16,39-9-114 15,-20 1-260-15,-19 2-596 0</inkml:trace>
  <inkml:trace contextRef="#ctx0" brushRef="#br0" timeOffset="1075">2605 83 2464 0,'0'0'283'16,"0"0"-165"-16,0 0 82 15,176 184 28-15,-107-88-97 16,1 23-36-16,2 39-4 16,-2 46-23-16,-20 38-20 15,-17-15-38-15,-22-45-10 16,-11-56-7-16,-37 2-151 16,-10-23-122-16,-11-5-670 0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07.61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64 594 1247 0,'0'0'405'0,"0"0"-196"15,0 0-52-15,0 0 20 16,0 0-41-16,0 0-32 15,-47 145 31-15,47-41-17 16,-4 21-12-16,4 13-22 16,0 7-31-16,0-10-21 15,0-10 8-15,-5-21-27 16,5-18-12-16,0-21 4 16,-3-19-5-16,3-16 20 15,0-14-20-15,0-16 0 16,0 0 24-16,0-24-24 15,0-31-21-15,0-30-12 0,0-27 3 16,0-45 29-16,0 6-10 16,0-6 11-16,3-1-6 15,12 29 6-15,4 2 0 16,13 26 11-16,5 19-10 16,7 24 10-16,0 23-11 15,4 19 0-15,-1 16 20 16,4 0-19-16,0 29 8 15,-7 21 12-15,-9 9-21 16,-13 8 36-16,-19 10-36 16,-3 2 0-16,-32-2 22 15,-25 3-21-15,-18-8 8 0,-1-9-9 16,4-14 0 0,9-16 17-16,16-14-17 0,21-15-11 15,19-4-47-15,18-52-208 16,33-11-413-16,11-2-579 0</inkml:trace>
  <inkml:trace contextRef="#ctx0" brushRef="#br0" timeOffset="259">1219 361 2061 0,'0'0'393'16,"0"0"-257"-16,0 0-44 0,0 0 136 16,-204 214-59-16,134-70-26 15,13-2-92-15,13 12-27 16,15 3 22-16,26-29-40 16,3 4-6-16,6-17-6 15,35-27-76-15,13-19-62 16,41-16-397-16,-11-25-274 15,-8-8-880-15</inkml:trace>
  <inkml:trace contextRef="#ctx0" brushRef="#br0" timeOffset="669">1737 1668 1927 0,'0'0'364'0,"0"0"-279"16,0 0-56-16,0 0 132 16,0 0-42-16,0 0-79 15,186-226-23-15,-120 117-11 16,-4-13-7-16,-4-9 1 15,-7-7 0-15,-7 3 43 0,-4 12 24 16,-8 20 18 0,-1 28 33-16,-6 29-52 0,0 26-10 15,1 20-7-15,3 8-13 16,8 43 54-16,-2 31-48 16,2 16-18-16,-4 18 24 15,0 9-39-15,-4-5-3 16,0-1-6-16,0-11 0 15,-4-13-9-15,0-13-40 16,-9-19-87-16,-13-11-95 16,-3-15-438-16,0-21-271 0</inkml:trace>
  <inkml:trace contextRef="#ctx0" brushRef="#br0" timeOffset="845">1999 1310 2218 0,'0'0'386'16,"0"0"-282"-16,0 0 51 15,0 0-16-15,248 10-42 16,-146-16-97-16,40-34-33 16,-20 1-209-16,-21 2-544 0</inkml:trace>
  <inkml:trace contextRef="#ctx0" brushRef="#br0" timeOffset="1224">3137 342 2213 0,'0'0'476'16,"0"0"-415"-16,0 0 103 15,0 0 39-15,19 220-74 16,-13-129-67-16,1 14-13 16,2 10-49-16,1 6 0 15,5 9 21-15,7-3-21 16,7-6 0-16,11-19 0 16,11-20 1-16,12-32-3 0,9-28 2 15,5-22-40-15,7-21 22 16,-8-39-18-1,-10-34 17-15,-15-16 7 0,-16-17 12 16,-19-13 15-16,-16 3-8 16,0 12 16-16,-4 20 35 15,-18 24-30-15,-6 18-19 16,6 23-9-16,3 14-60 16,19 20-124-16,0 6-608 15,0 0-798-15</inkml:trace>
  <inkml:trace contextRef="#ctx0" brushRef="#br0" timeOffset="1915">4443 578 2198 0,'0'0'354'16,"0"0"-241"-16,0 0-13 15,13 169 105-15,-13-88-32 16,5 13-114-16,-5 8-31 16,0 3-25-16,0 3 3 15,0-6 11-15,0-9-17 16,0-18-19-16,0-23 17 16,0-23-31-16,0-21 5 15,0-8 14-15,-5-20-16 16,-1-40 11-16,-5-17-8 0,0-29 21 15,-3-11 4-15,-1-19 2 16,0 1 0-16,4 4 0 16,8 13 0-16,3 26 33 15,0 27-23-15,29 25-10 16,18 24 25-16,16 16-24 16,6 0 5-16,7 20-6 15,0 16 0-15,-10 13-5 16,-3 4 5-16,-9 6 0 15,-10 7 17-15,-15-4 16 16,-11-4-12-16,-18-2-10 16,0-9-10-16,-22-8 23 15,-12-10-23-15,2-10-1 0,0-5 2 16,7-7-1-16,3-5 7 16,13 2-8-16,9-4-1 15,0 0-1-15,0 3-34 16,26 8 35-16,14 6-1 15,1 5-1-15,3 11 2 16,-5 8 1-16,-2 12 0 16,-8 7-3-16,-4 2 13 15,-6-3-5-15,-7 1 1 16,-12-5 16-16,0-9 22 16,-38-3-31-16,-16-10 11 15,-18-10 22-15,-13-9-32 16,-6-12 4-16,-1-2-13 15,-2-2-4-15,11-29-2 0,5-6-80 16,20-45-103 0,21 8-424-16,19-1-816 0</inkml:trace>
  <inkml:trace contextRef="#ctx0" brushRef="#br0" timeOffset="2238">4932 0 2279 0,'0'0'285'0,"0"0"-208"16,0 0 125-1,186 105-17-15,-114-22-34 0,8 26-82 16,8 18-39-16,3 41 57 15,0 38-53-15,-14 36-1 16,-20 8 5-16,-30-47-16 16,-27-51 5-16,0-64-26 15,-8-13 8-15,-28 4 6 16,-16 0-15-16,-6 1-18 16,-4-22-48-16,7-20-42 15,8-33-108-15,15-5-470 16,10-8-904-16</inkml:trace>
  <inkml:trace contextRef="#ctx0" brushRef="#br0" timeOffset="2767">6408 1206 722 0,'0'0'1532'0,"0"0"-1265"16,0 0-200-16,0 0 96 15,0 0 47-15,225-17-99 16,-130 10-80-16,4 3 4 16,6 4-34-16,2 0 41 15,-6 0-29-15,1 7-13 16,-7 6-26-16,11-10-64 15,-30-3-408-15,-20 0-210 0</inkml:trace>
  <inkml:trace contextRef="#ctx0" brushRef="#br0" timeOffset="2952">7036 737 2170 0,'0'0'350'15,"0"0"-119"-15,0 178 23 16,0-78-27-16,10 9-100 16,-4 2-86-16,3-3-23 15,-2-7-18-15,-7 11-126 16,0-23-432-16,-7-24-739 0</inkml:trace>
  <inkml:trace contextRef="#ctx0" brushRef="#br0" timeOffset="3740">8143 316 1825 0,'0'0'309'0,"0"0"-205"16,0 0 60-16,51 242 34 0,-36-133-9 15,-5 12-76-15,-3 1-45 16,-2-1-59-16,-5-9 9 16,0-11-11-16,0-15-7 15,0-18 13-15,0-22-12 16,0-20 0-16,0-19 8 15,0-7-9-15,-8-30-18 16,-2-35-39-16,-2-29 3 16,-2-22 53-16,-8-45-26 15,4 11-6-15,-1-11 32 16,9 3-23-16,10 33 23 16,0 6-13-16,7 33 14 15,33 33 17-15,14 29-17 0,19 24 0 16,12 9 36-16,3 41 4 15,1 15-2-15,-4 12-11 16,-19 1-18-16,-19 4 25 16,-21 3-25-16,-26-1-9 15,0-2 44-15,-60-4-30 16,-16-5-14-16,-15-15-21 16,0-15-36-16,11-27-59 15,17-30-144-15,28-31-350 16,20-13-1284-16</inkml:trace>
  <inkml:trace contextRef="#ctx0" brushRef="#br0" timeOffset="3989">9452 0 2063 0,'0'0'318'0,"0"0"-191"16,-77 175 37-16,22-63 87 16,1 21-46-16,-5 39-67 15,15-13-81-15,15 5-2 16,19 1-52-16,10-29-2 16,7 8-2-16,40-23-77 15,51-14-135-15,-10-34-291 16,-8-24-264-16</inkml:trace>
  <inkml:trace contextRef="#ctx0" brushRef="#br0" timeOffset="4355">9765 1524 2070 0,'0'0'364'16,"0"0"-314"-16,0 0-26 16,0 0 79-16,59-224-56 15,-23 130-8-15,8-18-39 0,0-17 0 16,0-8 3 0,-9-7 3-16,3 11 12 0,-10 20 24 15,1 24 62-15,-7 29 11 16,0 28-49-16,0 18 0 15,0 14 1-15,3 27-8 16,9 41 19-16,2 28-14 16,1 21-31-16,-2 11 15 15,-4 7-43-15,1 0-5 16,-3-8-12-16,-4-5-23 16,-3-13-49-16,-7-1-169 15,-4-33-327-15,-8-22-246 0</inkml:trace>
  <inkml:trace contextRef="#ctx0" brushRef="#br0" timeOffset="4537">9904 1044 2356 0,'0'0'341'0,"0"0"-238"16,0 0-59-16,218 0 35 15,-115 0-36-15,11 0-43 16,45 0-104-16,-24-6-505 16,-22 6-338-16</inkml:trace>
  <inkml:trace contextRef="#ctx0" brushRef="#br0" timeOffset="4896">11090 1533 2134 0,'0'0'543'0,"0"0"-475"15,-56-182-44-15,30 86 107 16,1-13-6-16,11-3-70 16,3-12-43-16,7-4-2 15,4-4-9-15,0 4 13 16,29 20-14-16,18 23 0 15,16 29-2-15,13 30-11 0,9 26-2 16,1 3 9-16,2 45 6 16,0 23 19-16,-12 17-7 15,-7 20 21-15,-15 6 45 16,-13 14-27-16,-19-2-3 16,-7-2-9-16,-12-5-30 15,1-7 12-15,3-18-21 16,4-15-19-16,3-19-116 15,16-34-221-15,-4-17-408 16,-4-9-813-16</inkml:trace>
  <inkml:trace contextRef="#ctx0" brushRef="#br0" timeOffset="5526">12343 448 2141 0,'0'0'376'0,"0"0"-236"16,0 0 60-16,34 189 54 16,-28-87-78-16,-2 8-99 15,2 9-35-15,0-7-25 16,0-7-8-16,-2-16-5 16,-1-17-2-16,0-16-4 15,-3-19-31-15,0-25-13 16,0-12 0-16,0-12-5 0,0-38-5 15,0-25 17 1,-6-19 9-16,-4-16 29 16,4-16-19-16,3-11 14 0,3 2 0 15,0 11 3-15,0 19 3 16,22 30 1-16,15 28 26 16,11 24 7-16,6 23-28 15,12 0 6-15,3 31 0 16,-3 14-12-16,-12 8 22 15,-13 5-14-15,-13 5-1 16,-21-4 28-16,-7 1-19 16,-3-9 7-16,-38-7-14 15,-6-8-8-15,-7-10 11 16,6-10-12-16,4-6-9 16,12-7 0-16,14-3 8 0,14 0 0 15,4 0-16-15,11 0 2 16,29 8 3-16,4 6 9 15,7 16 3-15,0 17-6 16,-1 13 12-16,-2 12 0 16,7 5 11-16,-4 10 10 15,0-3 58-15,-17-9-66 16,-21-1-17-16,-13-19 23 16,-25-6-4-16,-38-16-4 15,-13-13-8-15,-15-15-9 16,-4-5 7-16,4-13-7 15,8-35-52-15,10-74-126 16,26 11-503-16,16-7-1160 0</inkml:trace>
  <inkml:trace contextRef="#ctx0" brushRef="#br0" timeOffset="5766">12948 58 2264 0,'0'0'288'16,"0"0"-172"-16,196 140 11 15,-108-59 102-15,4 20 10 16,-11 15-116-16,-12 12-74 16,-18 14 13-16,-19 4-38 15,-32 36-17-15,0-21 29 0,-35-1-36 16,-28-3-36-16,-28-5-63 15,6-18-254-15,16-35-716 0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22.83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62 1958 0,'0'0'575'15,"0"0"-467"-15,0 0 119 16,0 0 11-16,0 0-54 15,0 0-99-15,0 0-37 16,139-13 33-16,-73 1-37 16,3-3-2-16,0 6-21 0,-3 2-14 15,-5 1 28-15,-8 6-35 16,-11 0-18-16,-12 0-11 16,-8 0-62-16,-11 0-180 15,-11 0-608-15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23.96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0 692 1493 0,'0'0'246'16,"0"0"-152"-16,0 0-50 15,0 0 51-15,0 0 78 16,0 0-65-16,0 0-68 16,0 0 21-16,7 0-27 15,0 0-11-15,1 0 16 16,2 0-18-16,5 0 1 16,4-6-4-16,6-11-6 15,8-3 12-15,4-6-24 16,2-7 0-16,5-2 0 15,0-6 1-15,-4-7-1 0,4-7-9 16,-8-5 9-16,-2-3-5 16,-9-3 14-16,-3 7-9 15,-9 6 49-15,-1 11 12 16,-5 12 29-16,-4 8 7 16,1 9-11-16,-4 10 3 15,0 3-37-15,0 0 8 16,0 0-26-16,3 38-26 15,6 22 44-15,-3 22-26 16,1 9-26-16,-2 15 28 16,-1-5-28-16,-4-2 4 15,0-4-4-15,0-9 0 16,0-11-9-16,0-9 6 0,0-10-118 16,6-1-129-16,1-15-295 15,2-14-33-15</inkml:trace>
  <inkml:trace contextRef="#ctx0" brushRef="#br0" timeOffset="299">61 1255 2018 0,'0'0'574'0,"0"0"-509"0,0 0 20 16,0 0 141-16,0 0-96 15,0 0-57-15,0 0-50 16,172 0 5-16,-73 0-2 16,17 0-17-16,11 0 13 15,5 0-22-15,-5 0 1 16,1 0 0-16,-7 0-1 15,-12 0-67-15,3 0-171 16,-27 0-294-16,-31 0-173 0</inkml:trace>
  <inkml:trace contextRef="#ctx0" brushRef="#br0" timeOffset="696">619 1614 1949 0,'0'0'393'15,"0"0"-377"-15,0 0 17 16,0 0 85-16,0 0-22 16,237 0-29-16,-156 0-57 15,-8 19 39-15,-11 14 57 16,-14 14-4-16,-20 8-26 15,-24 18 5-15,-4 8-14 16,-47 15 7-16,-30 2-46 0,-17-2 4 16,-9-5 2-16,1-9-4 15,14-17 18-15,19-15-15 16,21-17-14-16,16-11 28 16,24-5-28-16,8-15-19 15,5 3-1-15,37-2 1 16,28-3 19-16,14 0-19 15,18 0 0-15,11-3-1 16,7-13-44-16,0-4-3 16,44-36-119-16,-29 13-310 15,-25-5-355-15</inkml:trace>
  <inkml:trace contextRef="#ctx0" brushRef="#br0" timeOffset="933">2540 817 2412 0,'0'0'275'0,"0"0"-202"16,0 0-58-16,212-12 79 15,-139 12-25-15,4 0-69 0,10 0-145 16,-18 5-232-16,-22 2-472 16</inkml:trace>
  <inkml:trace contextRef="#ctx0" brushRef="#br0" timeOffset="1103">2414 1405 2203 0,'0'0'624'0,"0"0"-512"16,0 0-35-16,0 0 18 15,186 2-32-15,-82-2-63 16,69-29-245-16,-24 5-433 16,-26 7-1444-16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27.77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1156 1043 0,'0'0'871'0,"0"0"-680"0,0 0-142 15,0 0 89-15,0 0 86 16,0 0-125-16,0 0-12 16,47 42 39-16,7-32-23 15,16-4-22-15,11-2-22 16,9-4-20-16,6 0 26 16,9 0-47-16,1 0-11 15,3 0 20-15,-3 0-26 16,-1 0 0-16,-2-10-1 15,-12 0-12-15,-14 4-20 16,-17-4-128-16,-7 3-125 16,-21-2-195-16,-13 6-146 0</inkml:trace>
  <inkml:trace contextRef="#ctx0" brushRef="#br0" timeOffset="788">299 1733 1751 0,'0'0'476'15,"0"0"-435"-15,0 0 133 0,0 0 35 16,0 0-110-1,0 0-37-15,0 0-45 0,120-59 31 16,-62 46-5-16,8 0-19 16,3 9 22-16,-6 4-35 15,-9 0-1-15,-10 7 30 16,-12 16-31-16,-13 10 20 16,-16 6-19-16,-3 4 4 15,0 3 23-15,-25 3-37 16,-11 1 1-16,-5-5 29 15,4-9-21-15,5-3 14 16,7-6-7-16,10-14-8 16,8-4 19-16,7-5-27 15,0-4-2-15,0 0-4 0,0 0 12 16,22 0-6-16,13 0 15 16,9 0-15-16,0 3 14 15,4 6-13-15,-1 2-2 16,-3 5-7-16,0 6 1 15,-4 8 6-15,-4 3 2 16,-2 4-1-16,-9 3 15 16,-3 4-15-16,-12 5 0 15,-6-2 0-15,-4-1 1 16,0-6 13-16,-10-2-14 16,-28-4 0-16,-2-10 20 15,-8 4-20-15,-6-15 1 16,-8-3 7-16,1-4-7 15,-5-6 34-15,0 0-20 0,5 0-8 16,2-2 29-16,11-9-28 16,4-2 2-16,9 3 3 15,10 4-12-15,6-2 26 16,7 1-27-16,5 4 0 16,4-1 11-16,3-1-10 15,0 5-1-15,0-2 0 16,0 2 0-16,0 0 0 15,0 0 0-15,0 0-3 16,0 0-6-16,0 0 1 16,0 0-17-16,0 0-32 15,0 0-43-15,0-3-38 16,0-11-169-16,0-9-304 16,3 2-634-16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36.14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211 13 1650 0,'0'0'346'16,"0"0"-210"-16,0 0 47 15,0 0 108-15,0 0-22 16,0 0-102-16,-66 0-79 16,63 0-22-16,3 0 30 15,0 0-38-15,0 0-5 16,0 0-10-16,0 0-10 0,0 0 9 15,10 0-42-15,24-3 0 16,10 1 8-16,3-2-8 16,4 4-1-16,-4 0 0 15,-11 0 2-15,-6 20 7 16,-13 10-8-16,-12 5 0 16,-5 15 1-16,-18-2-1 15,-30 11 0-15,-11-2 9 16,-10 2-9-16,5-3 22 15,1-8-21-15,12 0-1 16,11-13 29-16,14-3-16 16,8-10-1-16,14-1-1 15,4-5-10-15,0-2 26 0,0 0-26 16,19-5 6 0,13-4 22-16,12 3-10 0,10-6 14 15,9 2-18-15,6-4-14 16,-3 0-1-16,0 3-11 15,-8 1-61-15,1 3-61 16,-17-1-216-16,-20-3-1084 0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38.74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107 203 768 0,'0'0'1115'16,"0"0"-828"-16,0 0-167 16,0 0 76-16,0 0 54 15,0 0-59-15,-34-41-100 16,34 41 11-16,0 20-44 15,0 35-1-15,-3 30-12 16,3 28-13-16,-4 14 21 16,1 1-51-16,0-1-2 15,3-21 17-15,0-18-11 16,0-16-6-16,0-15-1 0,0-21 1 16,0-14 0-1,0-13 0-15,0-9-15 0,0 0 2 16,0-9-17-16,0-33-1 15,0-24-11-15,0-22 15 16,0-25 27-16,-4-14-18 16,-11-11 12-16,0-3 5 15,5 16-2-15,6 17-4 16,4 26 7-16,0 23 0 16,26 23 17-16,9 8-17 15,21 0-1-15,5 18-8 16,13 4 9-16,6 6 3 15,-1 0-3-15,-4 16 0 16,-11 14 15-16,-13-1-15 16,-17 7 12-16,-16 7-3 0,-18 5 3 15,0 3 21-15,-30 8-33 16,-24 6 0-16,-16-4-9 16,-2-1 9-1,-1-4-16-15,14-20-19 0,16-6-20 16,13-27-23-16,27-3-223 15,3-31-381-15,0-4-814 0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16.48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3891 994 658 0,'0'0'1622'16,"0"0"-1367"-16,0 0-207 0,0 0 11 16,0 0 89-16,0 0-84 15,262-5-64-15,-139-12-30 16,-19 4-193-16,-28 9-438 0</inkml:trace>
  <inkml:trace contextRef="#ctx0" brushRef="#br0" timeOffset="186">3865 1587 2099 0,'0'0'672'16,"0"0"-586"-16,0 0-56 0,0 0 49 16,0 0-58-16,295 2-21 15,-167 1-188-15,-14-3-663 0</inkml:trace>
  <inkml:trace contextRef="#ctx0" brushRef="#br0" timeOffset="5668">12021 1762 1958 0,'0'0'490'16,"0"0"-389"-16,0 0 123 15,0 0 4-15,0 0-125 16,0 0-44-16,0 0-59 16,18 8 0-16,30-8 6 15,18 0-5-15,3 0-1 0,7 0 0 16,-6 9 0-16,-1 11 2 16,-12 3-2-16,-4 13 0 15,-14 3 10-15,-9 11 20 16,-16-1 12-16,-14 6-22 15,0-2-8 1,-39 0 24-16,-17-5-36 0,2-5 0 16,6-7 6-16,4-7-6 15,19-8-1-15,7-8 1 16,14 4 0-16,4-7-9 16,0 9 3-16,7-6 4 15,22 10 2-15,4 5 0 16,11 3-6-16,11 6 6 15,4 8 0-15,5 6 18 16,2 2-6-16,-7 1-12 0,-20-2 20 16,-17-4 8-1,-19-1-5-15,-3-12-2 0,-25 2 1 16,-32-6 35-16,-20-12-13 16,-10-7-10-16,-15-8 5 15,-4-4-10-15,1 0-5 16,8-21-23-16,14-7-1 15,21-5-1-15,14-7-72 16,26-5-31-16,26-45-126 16,33 18-563-16,14-5-1482 0</inkml:trace>
  <inkml:trace contextRef="#ctx0" brushRef="#br0" timeOffset="4849">11755 710 1810 0,'0'0'365'0,"0"0"-251"15,0 0-49-15,0 0 138 16,0 0-49-16,0 0-102 15,0 0-28-15,161-84-23 16,-104 43 5-16,3-5 22 16,-6-10-28-16,-4-3 0 15,-6-6 3-15,-11-8-1 16,-3 4 16-16,-11 0 37 16,-9 13-6-16,-3 14 29 15,-4 12-21-15,-3 18 9 0,0 12-17 16,0 0-11-16,0 12-22 15,0 38 1-15,0 18 11 16,0 19 8-16,0 6-36 16,0 7 1-16,0-5-1 15,0-4 1-15,0-9-13 16,0-2-25-16,0-15-101 16,-3 5-179-16,-4-22-196 15,-3-14-442-15</inkml:trace>
  <inkml:trace contextRef="#ctx0" brushRef="#br0" timeOffset="5107">11701 1199 2002 0,'0'0'526'16,"0"0"-433"-16,0 0-40 15,0 0 164-15,0 0-36 16,0 0-89-16,0 0-43 16,232 5-17-16,-144-5-8 15,0 0 4-15,3 4-28 16,-8-1-7-16,-2 4-17 16,-8 0-104-16,6-2-217 15,-16-5-323-15,-19 5-199 0</inkml:trace>
  <inkml:trace contextRef="#ctx0" brushRef="#br0" timeOffset="4083">9294 1290 385 0,'0'0'1878'16,"0"0"-1558"-16,0 0-236 0,0 0 123 15,0 0-11-15,0 0-106 16,0 0-32-16,139 0-28 15,-63 0-10-15,12 0 11 16,10 0-31-16,-3 0 0 16,3 0 14-16,-10 0-14 15,-8 0-18-15,-15 3-99 16,-5-3-148-16,-25 0-204 16,-20 0-171-16</inkml:trace>
  <inkml:trace contextRef="#ctx0" brushRef="#br0" timeOffset="4281">9692 814 1711 0,'0'0'639'16,"0"0"-401"-16,0 0-180 16,0 0 184-16,0 0-32 15,29 240-87-15,-14-146-72 16,-5 9-37-16,-3-5-14 15,-2-3 0-15,-2 7-141 16,-3-23-376-16,0-24-549 0</inkml:trace>
  <inkml:trace contextRef="#ctx0" brushRef="#br0" timeOffset="2896">7074 92 1602 0,'0'0'308'0,"0"0"-214"16,0 0-46-16,0 0 70 15,0 0 3-15,0 0-34 16,196-10-57-16,-118 10-11 16,5 0-2-16,-2 0-16 15,-8 0 25-15,-16 0-26 16,-16 0 0-16,-19 0 18 0,-19 0-17 16,-3 0 36-16,-10 0 30 15,-34 0-46-15,-15 0 14 16,-2 0-24-16,-5-16 5 15,-3 3 23-15,3-3-27 16,0 3 4-16,8 1 7 16,6 8-22-16,9-1 37 15,10 5-37-15,11 0 23 16,5 0 8-16,1 5-17 16,1 11 10-16,2 7-1 15,1 0 6-15,2-1 24 16,1 5-53-16,6-3 9 0,3 0 4 15,0 7-8-15,0-4 13 16,0-2-19-16,8-2 6 16,2-2 5-16,6-7-11 15,1 3 0-15,10-7-1 16,1 3 10-16,11 1-1 16,5 0-8-16,9-2 0 15,-6 7-3-15,-5 1 3 16,-4 1-1-16,-10 1 1 15,-12 8 0-15,-13 3 1 16,-3 2-1-16,0 4 0 16,-25 1 11-16,-13-3-2 15,-6-5-8-15,-3-1 10 0,0-10-10 16,-4-4 42 0,0-4-33-16,7-6 2 0,9-7 30 15,1 0-33-15,12 0 5 16,12 0-14-16,3 0-46 15,7-13-53-15,0-1-378 16,10 4-307-16</inkml:trace>
  <inkml:trace contextRef="#ctx0" brushRef="#br0" timeOffset="3231">6406 1333 1813 0,'0'0'495'16,"0"0"-446"-16,0 0 87 16,0 0 41-16,0 0-64 15,0 0-17-15,0 0-24 16,147 9-5-16,-64-9 20 15,11 0-45-15,13 0-5 16,6 0 1-16,7 0-28 16,4 0 14-16,-1-9-24 15,-6-1 1-15,-14 4 13 16,-23 1-14-16,-26 5-48 0,-20 0-84 16,-34 0-225-16,0 11-391 15,-22 8-1139-15</inkml:trace>
  <inkml:trace contextRef="#ctx0" brushRef="#br0" timeOffset="3678">7238 1707 1045 0,'0'0'1163'15,"0"0"-936"-15,0 0-131 0,0 0 69 16,0 0 68 0,0 0-134-16,-201-32-57 0,150 32-2 15,-3 0 5-15,-5 0 8 16,-2 29-25-16,-5 18 7 16,6 17 23-16,3 11-43 15,10 19 7-15,13 2-8 16,17 6-14-16,17-2 18 15,0-8-18-15,29-9-5 16,25-10 4-16,15-13-38 16,12-29-16-16,2-17-11 15,2-14-11-15,-13 0 38 16,-17-23 6-16,-22-16 33 16,-26-6 12-16,-7-2-11 15,-22-2 40-15,-32 10-1 0,-12 0-10 16,-7 9 29-16,4 9-59 15,6 10 12-15,13 3-26 16,18 8 5-16,16 0-114 16,16 0-234-16,7 5-319 15,18 9-351-15</inkml:trace>
  <inkml:trace contextRef="#ctx0" brushRef="#br0" timeOffset="25408">383 2875 1781 0,'0'0'478'0,"0"0"-399"0,0 0-30 16,0 0 111-16,-189 148 35 15,138-47-17-15,7 21-102 16,7 9-21-16,8 4 19 16,15-4-37-16,9-14 1 15,5-8-24-15,0-23-13 16,9-11 13-16,16-23-14 15,11-1-33-15,33-29-68 16,-6-6-248-16,-6-12-465 0</inkml:trace>
  <inkml:trace contextRef="#ctx0" brushRef="#br0" timeOffset="25830">478 4155 1835 0,'0'0'478'16,"0"0"-462"-16,0 0 8 15,0 0 42-15,0 0 89 0,0 0-94 16,0 0-49-16,113-230-11 16,-76 144 14-16,-5-15-14 15,-3-4-1-15,-3 3 10 16,-4 4 1-16,-7 22 63 16,0 16 44-16,-5 28-39 15,5 23 5-15,7 9-35 16,4 22 31-16,2 37 4 15,5 27-26-15,0 10 6 16,0 12-47-16,-8 1-11 16,-3-6 16-16,0-17-22 15,-3-11-25-15,3-10-95 16,0-21-166-16,-9-11-205 0,-1-14-513 16</inkml:trace>
  <inkml:trace contextRef="#ctx0" brushRef="#br0" timeOffset="25997">686 3892 1136 0,'0'0'1354'0,"0"0"-1171"16,0 0-153-16,0 0-11 15,0 0-19-15,259-88-79 16,-165 49-406-16,-13 5-367 0</inkml:trace>
  <inkml:trace contextRef="#ctx0" brushRef="#br0" timeOffset="26227">1178 3297 1868 0,'0'0'589'0,"0"0"-439"0,0 0 56 16,0 0 26-16,0 0-39 15,0 0-109-15,223 68-43 16,-147 0-11-16,0 18-24 16,-3 7 29-16,-7 10-10 15,-18 6-25-15,-27 2 0 0,-21-9-1 16,0-2-35 0,-32-18-75-16,-23-3-111 0,4-25-344 15,15-28-448-15</inkml:trace>
  <inkml:trace contextRef="#ctx0" brushRef="#br0" timeOffset="26716">2320 3430 2347 0,'0'0'550'0,"0"0"-471"0,0 0-67 16,25 222 94-16,-18-122 25 15,1 4-82-15,-4 1-31 16,-1-1-12-16,-3-8-6 16,0-17 9-16,0-10-9 15,0-19-50-15,0-21 7 16,-3-20-5-16,-13-9 25 15,1-9-20-15,5-41 11 16,-5-22 16-16,8-23-9 16,4-20 9-16,-1-20 15 15,4-5 2-15,0-12 1 16,0 15 5-16,7 22-4 16,30 31 52-16,11 26-31 0,12 34-15 15,10 19 11 1,8 5-7-16,-2 27 19 0,-7 23-25 15,-15 8 7-15,-13 11 25 16,-23 0-21-16,-18 0 3 16,0 3-11-16,-33-7-10 15,-25-12-1-15,-8-10-69 16,-3-20-46-16,3-23-121 16,18-14-332-16,20-21-425 0</inkml:trace>
  <inkml:trace contextRef="#ctx0" brushRef="#br0" timeOffset="26981">3537 3167 1676 0,'0'0'1122'16,"0"0"-971"-16,0 0-99 15,0 0 134-15,-179 236-19 16,135-129-56-16,12 16-70 16,7 10-29-16,9 12 16 15,16-17-27-15,0-6-1 16,19-20-16-16,22-23-67 0,13-24-72 16,37-28-332-1,-12-27-369-15,-9 0-992 0</inkml:trace>
  <inkml:trace contextRef="#ctx0" brushRef="#br0" timeOffset="27585">3901 3554 2184 0,'0'0'718'0,"0"0"-631"15,0 0-7-15,0 0 76 16,15 212-14-16,-11-130-79 15,4-2-43-15,-1-8 5 16,0-7-25-16,-4-14 0 16,-3-12-9-16,0-13 9 0,0-10-15 15,0-16-18-15,-7 0-3 16,-15-13-3-16,0-34-38 16,0-17 21-16,4-18 25 15,4-20-26-15,2-13 4 16,5-10 25-16,7 9-6 15,0 20 32-15,7 24-5 16,27 14 7-16,10 36 10 16,7 15 4-16,6 7 18 15,-1 15-8-15,-9 20-12 16,-8 4 39-16,-13 8-36 16,-11-2 12-16,-15 1-4 15,0-3-22-15,0-7 26 16,-19-8-26-16,-9 0 0 15,2-9 10-15,4-5-11 0,7-9 0 16,12-5 0-16,3 0 1 16,0 0-5-16,18 7 4 15,19-5-3-15,6 19-3 16,4-1 6-16,-3 17-9 16,0 8 9-16,-3 14 0 15,-1 7 12-15,-8-1-11 16,-6-5 5-16,-20-4 21 15,-6-4-9-15,-3-10 12 16,-41-5-7-16,-13-7-9 0,-6-15 17 16,-6-9-22-1,-1-6-9-15,6 0 0 0,12-21-72 16,13-51-112-16,20 0-357 16,12-5-404-16</inkml:trace>
  <inkml:trace contextRef="#ctx0" brushRef="#br0" timeOffset="27822">4550 3170 2072 0,'0'0'513'0,"0"0"-278"15,0 0-55-15,168 167 19 16,-124-90-59-16,-10 14-81 0,-12 16-17 15,-5 6-26 1,-6 10-4-16,-11 0 6 0,0-5-18 16,-3-2-12-16,-27-15-88 15,-3-6-192-15,5-23-532 16,6-25-1302-16</inkml:trace>
  <inkml:trace contextRef="#ctx0" brushRef="#br0" timeOffset="28016">5572 3794 2613 0,'0'0'525'16,"0"0"-438"-16,215-37-81 0,-102 26 31 15,4-4 7-15,-9 9-44 16,-5 3-32-16,-12 3-215 15,-26 0-437-15,-35 0-428 0</inkml:trace>
  <inkml:trace contextRef="#ctx0" brushRef="#br0" timeOffset="28166">5755 4266 2519 0,'0'0'583'0,"0"0"-487"0,0 0-63 16,258-19-33-16,-171-1-82 16,-6 3-932-16</inkml:trace>
  <inkml:trace contextRef="#ctx0" brushRef="#br0" timeOffset="29095">7872 3341 1691 0,'0'0'336'0,"0"0"-218"0,0 0-16 16,0 0 100-16,3 265-19 15,9-146-86-15,-5 2-22 16,0-3-17-16,1-17-19 16,-4-11 6-16,-4-18-45 15,0-12 0-15,0-25 16 16,0-12-16-16,0-9 8 16,0-14-7-16,0 0 6 15,0-14 31-15,-12-33-38 16,2-15-2-16,1-27-4 0,6-15 6 15,3-20-7 1,0-14-5-16,0-7 12 0,0 11 24 16,22 19-24-16,12 25 0 15,5 26 5-15,8 28-5 16,9 19 9-16,10 17 2 16,-2 0-5-16,5 10 22 15,1 23-28-15,-8 6 0 16,-14 4 0-16,-20 3 12 15,-24 3-5-15,-4 3-5 16,-32 6 8-16,-31-7 5 16,-13 0-15-16,-4-14-18 15,6-8 9-15,16-22-12 16,18-7 6-16,21 0-95 16,19-45-186-16,27-4-276 0,12-9-245 15</inkml:trace>
  <inkml:trace contextRef="#ctx0" brushRef="#br0" timeOffset="29555">9144 2970 1058 0,'0'0'285'15,"0"0"-211"-15,0 0 1 16,0 0 103-16,0 0-45 15,0 0-41-15,0 0 0 16,-3 0 37-16,-8 8 16 16,0 1-39-16,-8 3-51 15,-6 12-13-15,-8 15 13 16,-4 20 22-16,-5 26 14 16,-5 24 28-16,3 15 13 15,6 11-47-15,6-1-36 0,14-8 13 16,11-16-50-16,7-17-6 15,0-18-6-15,22-12 0 16,17-19-9-16,12-7-138 16,36-14-225-16,-10-10-331 15,-8-7-1119-15</inkml:trace>
  <inkml:trace contextRef="#ctx0" brushRef="#br0" timeOffset="30876">9863 3335 1724 0,'0'0'496'0,"0"0"-443"16,0 0-1-16,0 0 122 15,-85 219 3-15,46-124-28 16,-1 2-79-16,2-14-15 15,6-1-23-15,4-22 1 16,9-14-17-16,4-12-14 0,5-12 15 16,6-16-17-16,4-3 0 15,0-3 0-15,0 0-9 16,0-29-34-16,19-17-26 16,6-19-21-16,7-21 47 15,0-5 0-15,6-4-23 16,-1-1 27-16,-2 14 11 15,6 20 18-15,0 19 10 16,-3 21 25-16,6 22 45 16,0 0 23-16,4 45 32 15,-4 24-12-15,-9 16-48 16,2 7-14-16,-11 7-22 16,-1-8-28-16,-6-9-1 0,-4-10-40 15,-1-16-96-15,-6-7-111 16,-8-17-397-16,0-17-886 0</inkml:trace>
  <inkml:trace contextRef="#ctx0" brushRef="#br0" timeOffset="31067">9497 3722 2112 0,'0'0'485'15,"0"0"-441"-15,0 0 47 16,0 0 67-16,0 0-95 16,249 0-63-16,-151 0-43 0,44 0-171 15,-22 0-399-15,-17 0-1003 0</inkml:trace>
  <inkml:trace contextRef="#ctx0" brushRef="#br0" timeOffset="31395">10749 4181 2181 0,'0'0'351'16,"0"0"-176"-16,0 0 43 0,0 0-73 16,-73-198-77-1,58 121-41-15,5-11-27 0,6-8 19 16,4-3-19-16,0 5 0 15,0 7-3-15,26 22 3 16,13 19-13-16,17 27 11 16,1 19-5-16,9 0-5 15,0 45 6-15,-5 28 6 16,-5 9 21-16,-9 12-6 16,-11 15 12-16,-6-6-16 15,-10-10-2-15,-1-11-5 16,-4-2-4-16,0-28-111 15,14-9-159-15,-4-27-396 16,1-9-683-16</inkml:trace>
  <inkml:trace contextRef="#ctx0" brushRef="#br0" timeOffset="32031">11705 3502 1756 0,'0'0'679'0,"0"0"-501"16,0 0-54-16,0 0 137 16,0 0-38-16,10 171-122 15,-4-92-54-15,0 8-21 16,-3-5-26-16,0-3 14 16,-3-6-14-16,0-13 0 0,0-12-6 15,0-14-27 1,0-15-39-16,0-13-18 0,0-6 24 15,-12-13 17-15,-1-30 1 16,-2-16 19-16,1-15 28 16,2-19-8-16,6-12 9 15,6-2 0-15,0 1 1 16,0 20 6-16,25 21-5 16,10 23-1-16,13 25 24 15,8 17-23-15,1 0 26 16,2 22-4-16,-8 28-5 15,-10 5 41-15,-16 11-27 16,-18-2-7-16,-7 4 8 16,0-5-23-16,-22-12 7 15,-10-9-18-15,-2-11 9 0,2-15 7 16,3-3-16-16,10-5-12 16,7-8 10-16,12 0-5 15,0 0 7-15,12 0-37 16,24-8 16-16,8 8 20 15,3 0-12-15,1 0-7 16,-1 20 10-16,-7 19 10 16,-2 4-2-16,-10 2 8 15,-9 12-6-15,-12 2 48 16,-7-6-34-16,-7-8-8 0,-37-4 21 16,-15-6-15-1,-5-10 10-15,-6-12-22 16,1-7 0-16,3-6 13 0,12-6-13 15,10-32-43 1,29-41-88-16,11 0-325 0,4 4-391 0</inkml:trace>
  <inkml:trace contextRef="#ctx0" brushRef="#br0" timeOffset="32296">12386 3524 1866 0,'0'0'606'0,"0"0"-397"15,0 0 55-15,0 0-44 16,208 184-58-16,-161-98-67 16,1 3 1-16,-9 9-45 15,-2-4 26-15,-12 6-23 16,-18-5-38-16,-7-1 9 15,-13 2-25-15,-38-8-18 16,-15-12-78-16,-32 0-114 16,17-25-400-16,11-14-623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5:58:37.252"/>
    </inkml:context>
    <inkml:brush xml:id="br0">
      <inkml:brushProperty name="width" value="0.07938" units="cm"/>
      <inkml:brushProperty name="height" value="0.07938" units="cm"/>
      <inkml:brushProperty name="color" value="#7030A0"/>
      <inkml:brushProperty name="fitToCurve" value="1"/>
    </inkml:brush>
  </inkml:definitions>
  <inkml:trace contextRef="#ctx0" brushRef="#br0">0 90 2485 0,'0'0'329'15,"0"0"-211"-15,0 0-69 16,0 0 105-16,224-72-41 16,-145 63-85-16,13 1-7 15,-1 8-21-15,4 0-13 16,-7 0-43-16,-12 27-200 15,-26 2-489-15,-28-3-876 0</inkml:trace>
  <inkml:trace contextRef="#ctx0" brushRef="#br0" timeOffset="199">53 613 2234 0,'0'0'466'0,"0"0"-418"16,0 0-48-16,0 0 165 16,0 0-30-16,237-31-30 15,-146 22-87-15,4 5-18 16,21 4-45-16,-26 0-281 16,-21 7-870-16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1:56.45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76 368 1425 0,'0'0'360'0,"0"0"-193"15,0 0-34-15,0 0 69 16,0 0-9-16,0 0 3 15,-76 0-105-15,76 0-16 16,12 0-11-16,30 0-45 16,20 0 26-16,23 2-9 15,13 6-15-15,12-8-21 16,2 0-22-16,1 0-128 16,4 16-185-16,-26 0-368 15,-32 5-1028-15</inkml:trace>
  <inkml:trace contextRef="#ctx0" brushRef="#br0" timeOffset="231">106 748 1879 0,'0'0'399'16,"0"0"-257"-16,0 0-90 15,0 0-3-15,0 0 79 16,0 0-73-16,240-16-27 16,-130 16-8-16,7-3-20 15,3 3-82-15,36 0-142 0,-28 0-312 16,-26 0 11-16</inkml:trace>
  <inkml:trace contextRef="#ctx0" brushRef="#br0" timeOffset="497">987 0 1639 0,'0'0'477'16,"0"0"-338"-16,0 0 10 16,0 0 30-16,0 0-8 15,237 95-71-15,-156-43-40 16,-8 10 1-16,-7 8-23 15,-12 2 44-15,-17 8-63 16,-23 9-8-16,-14-3 17 0,-7 17-13 16,-47-1-15-1,-15-3-2-15,-9-8-31 0,5-16 26 16,16-18-111-16,16-28-147 16,22-20-375-16,19-9-1209 0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49.63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42 1942 0,'0'0'577'15,"0"0"-507"-15,0 0-10 16,0 0 110-16,0 0-40 0,0 0-112 15,30-27-18 1,2 17-220-16,-3 5-549 0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49.80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2083 0,'0'0'528'15,"0"0"-528"-15,0 0-66 16,0 0-111-16,0 0-353 0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52.34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1888 0,'0'0'302'16,"0"0"-231"-16,0 0-9 15,0 0 126-15,0 0-34 16,139 194-50-16,-89-155-38 16,4-1-27-16,-3-1 26 15,-3-6-48-15,-8-11-16 16,-3 1-2-16,-5 2-24 16,1-13-165-16,0-6-158 15,-4-4-222-15,-7 0-262 0</inkml:trace>
  <inkml:trace contextRef="#ctx0" brushRef="#br0" timeOffset="222">773 141 1691 0,'0'0'483'15,"0"0"-353"-15,0 0 142 16,-85 218 14-16,41-121-98 15,-10 11-81-15,-8-6-38 16,-3-7-12-16,-1 0-21 16,7-20 6-16,12-5-42 0,11-18-2 15,18-13-54-15,18-32-150 16,0-7-449-16,22 0-559 0</inkml:trace>
  <inkml:trace contextRef="#ctx0" brushRef="#br0" timeOffset="598">817 833 1837 0,'0'0'300'0,"0"0"-211"16,0 0-12-16,189 16 77 15,-116-16-43-15,0-13-70 16,-1-14-6-16,-9-5-34 16,-16-5 12-16,-11-5 5 15,-21-7 12-15,-15 0 34 16,0-3-12-16,-22 8 20 16,-25 12 54-16,-16 16-2 15,-1 16-52-15,-2 6-6 16,0 36-24-16,12 26 34 15,17-1-58-15,18 10 7 16,19-3 7-16,0-8-31 16,37-7-1-16,24-12-11 0,17-12-56 15,17-15-78-15,53-20-238 16,-19 0-301-16,-17 0-26 0</inkml:trace>
  <inkml:trace contextRef="#ctx0" brushRef="#br0" timeOffset="891">1987 603 578 0,'0'0'1329'16,"0"0"-858"-16,0 0-133 15,0 0 13-15,0 0-138 16,-216-59-100-16,173 59-65 16,13 0-46-16,20 13 20 0,10 14-22 15,0 12 0 1,32 6-7-16,24 13 16 0,8-7-9 15,5 8 0-15,-3-1 1 16,-15 5 21-16,-14-3-20 16,-18-1 19-16,-19-3 33 15,-4 0-24-15,-45-7 18 16,-15-7-38-16,-14-12-1 16,-1-14-9-16,3-9-10 15,13-7-95-15,19-30-56 16,15-14-466-16,18-7-1936 0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4:55.62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1897 41 1114 0,'0'0'307'0,"0"0"-196"0,0 0-5 16,0 0 66-16,0 0-50 15,0 0-39-15,-15 0 14 16,8 0-4-16,3 0 22 15,-2-3-26-15,1-4 0 16,-2 3-9-16,-3-1-37 16,-9-2-16-16,0 0 0 15,-3 3-19-15,-6 2 21 16,-4 2-29-16,-6 0 0 16,1 0 20-16,-2 0-20 15,-1 0 2-15,-4 0 11 16,3 0-12-16,-1 2 38 15,-6 2-28-15,-1 3-10 0,-5 0 22 16,-3-2-23-16,-2 6-1 16,1-2 1-16,2 1 0 15,2-1 15-15,7 1-15 16,-1 1 0-16,8-1 7 16,1-1-6-16,2 2 0 15,5-6-1-15,1 2 0 16,2 0 12-16,1 0-12 15,-1-2 0-15,-2 0 0 16,3 0 0-16,-1 2-1 16,0-3 1-16,-1 3 0 15,1-1 9-15,0 0-9 16,0 5 0-16,-1-2-1 0,5 1 1 16,-1-1 0-16,4 5-1 15,0-1 1-15,9-3-7 16,-2 4 7-16,-1-2-6 15,6-3 5-15,-5 1 2 16,5 4 8-16,-5-4-9 16,1 0 0-16,6-4 3 15,1 1-3-15,0-1-1 16,7-1 0-16,-3 0 1 16,3-1-9-16,-5 1 9 15,5 3 0-15,0-2 7 16,-4 1-1-16,1 0-6 15,0-1 15-15,-1 0-8 0,1 1 24 16,-2 0-15 0,1-1-15-16,-2 5 27 0,2-5-27 15,1-1 0-15,-1 3-1 16,-1-5 6-16,5 0 4 16,0 0-10-16,0-3 0 15,0 0 6-15,0 0-6 16,0 0-58-16,0 0-105 15,0-6-144-15,0-14-254 0</inkml:trace>
  <inkml:trace contextRef="#ctx0" brushRef="#br0" timeOffset="716">16 47 1386 0,'0'0'478'16,"0"0"-356"-16,0 0-29 15,0 0 151-15,0 0 41 16,0 0-118-16,0 0-71 15,0 0 11-15,0 0-28 16,0 0-17-16,0 0-22 0,0 5-31 16,0 16 11-16,0 9-10 15,0 10-4-15,0 5 33 16,0 2-38-16,0-2 15 16,-5 1-4-16,2 0-10 15,3 0 34-15,0-6-33 16,0-5 4-16,0-2 23 15,0-7-21-15,0-3-9 16,0-5 7-16,0-5-6 16,8-4 31-16,-1 1-32 15,-4-6 0-15,1 2 17 16,4-3-16-16,-5 0 1 16,1 1-2-16,-4-1 6 0,3-3 9 15,-3 3-15 1,0-3 0-16,0 0 19 0,0 0-18 15,4 0 5-15,-1 0 4 16,2 0-10-16,5 0 40 16,0 0-40-16,9 0 1 15,0-13 11-15,3 0-11 16,3-4 10-16,0 2-10 16,1-3-1-16,2 2 27 15,-1 0-27-15,2-1-1 16,3 4-1-16,-3 0 4 15,5 0-4-15,-2 0 2 0,2 0 0 16,-5 1 7 0,-4 2-7-16,-6-1-5 0,-6 4 4 15,-4 4 2-15,-9 3 9 16,0 0-10-16,0 0-44 16,0-6-5-16,0-1-194 15,0-3-644-15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5:45.70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1918 0,'0'0'376'0,"0"0"-279"0,0 0 14 15,0 0 123-15,0 0-86 16,0 0-86-16,-11 12-5 16,18-12-42-16,27 0 21 15,13 0 21-15,18 8-9 16,12-1 16-16,3 2-47 15,11 1-2-15,1-1 24 16,-1-2-39-16,0 3 17 16,-11-2-17-16,-7-6 9 15,-14 5 2-15,-12-2-11 16,-15 0-11-16,-10-2-22 0,-10-3-129 16,-5 0-200-16,-7 0-473 15</inkml:trace>
  <inkml:trace contextRef="#ctx0" brushRef="#br0" timeOffset="458">113 614 1582 0,'0'0'361'0,"0"0"-225"0,0 0 54 16,0 0 82-16,0 0 8 15,0 0-95-15,0 0-89 16,-61 10-12-16,61-10-3 15,0 0-27-15,0 0 11 16,0 0-33-16,0 0-2 16,0 0 13-16,14 0-35 15,23 0 10-15,14 0 18 16,14 2-20-16,12 3 23 16,11 0-21-16,6-3-17 0,4 5 32 15,0-2-33 1,-6-2-1-16,-13 0 0 0,-13-3 1 15,-15 3 15-15,-17-3-15 16,-16 4-53-16,-11-4-11 16,-7 0-119-16,-3 0-398 15,-19 0-1311-15</inkml:trace>
  <inkml:trace contextRef="#ctx0" brushRef="#br0" timeOffset="6886">2702 477 1527 0,'0'0'476'16,"0"0"-309"-16,0 0-28 0,0 0 61 16,0 0 28-16,0 0-83 15,10 19-57-15,24-19 33 16,5 0-55-16,9 0-1 15,4 0-13-15,2 0-7 16,9 0 15-16,4 0-38 16,14-7-8-16,7-1 20 15,11-1-32-15,5-3 10 16,10-2-12-16,-1 1 7 0,4 3 1 16,3-1-8-1,0 6 0-15,5-2 12 0,-2 5-12 16,1-1 0-16,4-2 0 15,-4 5 8-15,3 0 1 16,-2 0-9-16,2 0 0 16,5 0-3-16,-2-2 9 15,-2-3-6-15,-1 3 0 16,-7-2 0-16,-3-2 7 16,-4 2-7-16,1-2 0 15,-4 3 12-15,1-1-12 16,3 1-1-16,-1-4 0 15,0 5 1-15,1-5 4 0,2-3-4 16,1 3 0 0,3 2 3-16,4-6 3 0,-4 1-12 15,-4 3 6-15,-2 1 0 16,-4-1-4-16,-6 4 4 16,0 3 0-16,0 0 4 15,0 0-4-15,-3 0 0 16,1 0 0-16,-3 10 0 15,-4-4 22-15,-5 1-22 16,1 0 0-16,-3-4 14 16,-3 1-13-16,1-4 4 15,-2 0 3-15,-4 0-7 0,1 0 28 16,-5 0-28 0,0 0-1-16,2 0 23 0,-5 0-13 15,-1 0 7-15,1 0-10 16,-7 0 2-16,-5 0 37 15,-2 0-46-15,-8 0 0 16,-7 0 12-16,-12 0-11 16,-10 0 8-16,-7 0-9 15,-5 0 0-15,-4 0 12 16,-6 0-12-16,0 0-36 16,0 0-63-16,-28 0-127 15,-7 0-559-15,-9 0-1648 0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5:54.7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990 842 1081 0,'0'0'368'0,"0"0"-232"0,0 0 22 16,0 0 63-16,0 0-11 16,0 0-27-16,0 0-61 15,0-21-26-15,0 6 25 16,-8-1-35-16,-6 0-2 16,-4 0-8-16,-11 3-25 15,-8-5 15-15,-7 6-45 16,-10-1-21-16,-5 3 29 15,-6 5-28-15,-9 5 4 16,1 0-5-16,-3 0 0 16,3 28 11-16,4 5-11 15,6 12 0-15,6 15 27 16,6 10-15-16,7 17 19 0,7 8-11 16,15 3 2-16,12 8 37 15,6-11-41-15,4-3-18 16,0-10 44-16,17-10-33 15,14-6 16-15,4-11-20 16,9-3-5-16,7-9 19 16,8-6-21-16,11-4 0 15,9-11 18-15,6-9-17 16,6-4 17-16,4-4-11 16,-4-5 2-16,4 0 0 15,-4-9-9-15,-5-12-11 16,-1-5 10-16,-9-4-40 15,-10-9-77-15,10-27-68 0,-17 7-458 16,-15 6-217-16</inkml:trace>
  <inkml:trace contextRef="#ctx0" brushRef="#br0" timeOffset="640">1916 223 1557 0,'0'0'306'0,"0"0"-142"15,0 0-12-15,0 0 113 16,0 0-32-16,0 0-52 16,15-175-104-16,3 159-39 15,8 3 16-15,6 3-23 16,12 7-7-16,7 3 13 16,3 0-36-16,-2 0 23 15,-1 19-11-15,-12 9-12 16,-9 0 17-16,-16 5-6 15,-14 7 6-15,0 3 23 16,-32 2-31-16,-23 2 8 0,-14 1-8 16,-9-3-9-16,2-4 34 15,3-5-34-15,11-10 9 16,15-3 32-16,14-9-29 16,15-5-4-16,11-6-4 15,7-1 2-15,0 3-2 16,10 4-5-16,27 5 0 15,11 2 28-15,14 3-28 16,11-2 8-16,3-1 2 16,4-2-9-16,1-1 20 15,-5-4-21-15,-3 1 0 16,-11-2 8-16,-11-2-1 16,-14-6-5-16,-11 3-1 0,-13-3 0 15,-10 0 58 1,-3 0-34-16,0 0-1 0,0 0 32 15,-10-8-56-15,-15-1-45 16,-19 2-75-16,7 3-202 16,1-1-880-16</inkml:trace>
  <inkml:trace contextRef="#ctx0" brushRef="#br0" timeOffset="1719">1792 1976 1687 0,'0'0'528'0,"0"0"-450"16,0 0 13-16,0 0 120 16,0 0-73-16,0 0-39 15,0 0-75-15,76-82 7 16,-39 72 27-16,2 5-32 16,2 5 2-16,3 0-4 15,-4 7-10-15,-7 15 36 16,-8 12-39-16,-6 1 2 15,-13 8 23-15,-6 4-27 16,0 1 3-16,-32 2-6 16,-5-2-6-16,-7-4 38 15,2-8-29-15,4-6-2 0,1-5 38 16,12-7-18-16,3-7 7 16,8-3-8-16,6-2-8 15,5-6 33-15,3 4-51 16,0-4 0-16,0 3 15 15,0 1-15-15,15 5 1 16,14 1-1-16,11-1 0 16,4 1 15-16,3-3-15 15,1-5 0-15,-1-2 4 16,-3 0-4-16,0 0-1 16,-8 0-17-16,-3 0-31 15,-4-2-89-15,7-31-172 16,-6 1-472-16,-8-2-790 0</inkml:trace>
  <inkml:trace contextRef="#ctx0" brushRef="#br0" timeOffset="2284">2626 1955 1928 0,'0'0'594'0,"0"0"-493"16,0 0-39-16,0 0 155 15,0 0-80-15,0 0-85 16,0 0-15-16,132-39-36 0,-81 36 0 16,4 3 16-16,-4-5-17 15,-7 2-1-15,-8 3 1 16,-11 0 0-16,-10 0 16 15,-15-2-15-15,0 2 16 16,-3-7 49-16,-31 0-54 16,-5 2 5-16,-2-6-16 15,-6 4 1-15,0 4 37 16,3 0-32-16,3 3-6 16,2 0 40-16,5 0-29 15,9 10 8-15,3 6-11 16,12 6-3-16,7 2 4 15,3 5-10-15,0 0 0 16,13 5 11-16,21-1-11 0,5 3-1 16,8-7-1-16,1 1 2 15,4-1 5-15,-10-1-5 16,2-3 0-16,-7-2 5 16,-8-6-5-16,-14-1 0 15,-11 1 0-15,-4-1 0 16,-7 3 48-16,-37 5-42 15,-8-2-5-15,-9-3 20 16,-2 0-21-16,6-7-6 16,6-5-21-16,14-7-63 15,11-5-130-15,11-21-731 0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6:00.10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25 567 1536 0,'0'0'381'0,"0"0"-199"16,0 0-68-16,0 0 84 16,0 0 1-16,0 0-86 15,-25 26-71-15,32-22 22 16,15-4 45-16,10 0-62 15,8 0 1-15,8-14-7 16,6-16-12-16,5-12-11 16,-2-9-7-16,-1-7-10 15,-13 0 24-15,-6-1-18 16,-9 2-7-16,-9 12 21 16,-12 6 12-16,-4 12 21 15,-3 8 4-15,0 14-17 0,0 5 26 16,0 8-49-1,0 44-12-15,0 21 9 0,-7 21-14 16,4 15 14-16,0 5-15 16,-1-1 0-16,4-12 5 15,0-9-5-15,0-12-2 16,0-13-8-16,0-14-32 16,0-10-24-16,4-20-108 15,31-23-189-15,-1-4-317 16,-2-24-225-16</inkml:trace>
  <inkml:trace contextRef="#ctx0" brushRef="#br0" timeOffset="373">1155 151 1024 0,'0'0'1027'15,"0"0"-677"-15,0 0-90 16,0 0 73-16,0 0-95 15,0 0-130-15,0 0-29 16,-91 104-47-16,62-49 1 16,-2 15 28-16,11 7-55 15,12 0 1-15,8 5-7 16,0-2-1-16,22-6-13 16,22-11-10-16,6-11-28 0,10-16 29 15,5-16-40-15,3-20 47 16,-5 0-30-16,-9-43 29 15,-14-18 4-15,-14-19 13 16,-14-12 0-16,-12-3 30 16,0 4-8-16,-19 9 12 15,-13 11 2-15,-5 23-21 16,-1 15 26-16,3 21-41 16,1 12-46-16,9 0-50 15,21 42-259-15,4 3-486 16,0-1-1154-16</inkml:trace>
  <inkml:trace contextRef="#ctx0" brushRef="#br0" timeOffset="654">2033 633 2212 0,'0'0'492'16,"0"0"-421"-16,0 0 109 16,0 0 30-16,0 0-90 15,0 0-64-15,201 156 3 16,-135-108-44-16,10-3-6 16,4 4 19-16,7-3 5 15,-10-8-33-15,-15-4 0 16,-18-10-60-16,-19-12-85 0,-21-12-385 15,-4 0-138 1,0 0-142-16</inkml:trace>
  <inkml:trace contextRef="#ctx0" brushRef="#br0" timeOffset="841">2613 625 1761 0,'0'0'655'0,"0"0"-518"15,0 0 25-15,0 0 101 16,0 0-72-16,0 0-77 16,-110 231-59-16,71-163-35 0,-5 1-20 15,3 2-23-15,9-4-164 16,10-14-502-16,10-20-1591 0</inkml:trace>
  <inkml:trace contextRef="#ctx0" brushRef="#br0" timeOffset="1232">3489 912 2029 0,'0'0'385'16,"0"0"-364"-16,0 0 34 16,0 0 268-16,117-168-169 15,-85 102-94-15,3-6-43 16,-1-2 27-16,-9-1 45 16,-3 5-43-16,-6 9 4 15,-6 20 39-15,-7 11-32 16,1 20-1-16,-4 10-7 15,3 2-31-15,5 49 38 16,-1 17-28-16,-3 23-19 16,4 5 36-16,-5 7-45 15,1-5 1-15,6-5-1 16,-2-11-70-16,3-15-29 0,10-11-129 16,1-20-349-16,0-16-150 15</inkml:trace>
  <inkml:trace contextRef="#ctx0" brushRef="#br0" timeOffset="1763">4304 183 2271 0,'0'0'377'0,"0"0"-290"0,0 0 96 15,0 0-3-15,0 0-114 16,211-30-14-16,-145 30-44 16,-3-2-3-16,0 2-5 15,-9-4 0-15,-14 1 10 16,-11-4-10-16,-10 4 0 16,-13-3 25-16,-6-8-6 15,0-2 36-15,-18-3-5 16,-23-5-31-16,-16 4 28 15,-6 1-47-15,-6 10 0 16,5 4 12-16,4 5-6 16,10 0 9-16,9 17-10 15,6 9-4-15,9 10 19 0,11 4-20 16,12 5-7-16,3 5 7 16,0 2 6-16,18 5-6 15,18-2 0-15,8 1 0 16,6-4 9-16,10 1-9 15,0-4 0-15,3 3 0 16,6-1 0-16,1-3 6 16,-4-2 45-16,-16-7-30 15,-17-4 17-15,-25 2-37 16,-8-4 10-16,-19-3 4 16,-31 0-7-16,-16-6-8 15,-12-6-12-15,5-12-80 16,-22-6-35-16,19 0-471 15,10-3-1045-15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6:05.03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 0 1662 0,'0'0'387'0,"0"0"-189"15,0 0-5-15,0 0 62 16,0 0-16-16,0 0-104 0,-22 4-57 16,22-4-23-1,29 3-17-15,18 3 38 16,12-3-54-16,14 1-4 0,7 3 0 15,4-1-17-15,4 2-1 16,-5-3-78-16,8-5-138 16,-21 0-320-16,-23 0-225 0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6:05.27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1980 0,'0'0'475'16,"0"0"-417"-16,0 0-18 15,0 0 160-15,0 0 9 16,0 0-97-16,0 0-78 15,255 59 7-15,-163-59-41 16,41 0-27-16,-19 0-222 16,-20-6-603-16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6:05.78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0 581 1341 0,'0'0'733'15,"0"0"-601"-15,0 0-65 0,0 0 93 16,0 0 0-16,0 0-66 16,0 0-78-16,245-156 1 15,-177 102-17-15,6-2 1 16,-9-3 23-16,-6 1-24 15,-8 5 0-15,-14 3 97 16,-12 11-4-16,-11 11-8 16,-6 11-10-16,-4 6-8 15,-4 11 37-15,0 0-50 16,0 35-38-16,0 19 39 16,-9 25-29-16,-8 16-8 0,-8 7-3 15,-1-1-15 1,4-1 24-16,4-13-24 0,-1-5 0 15,1-12-7-15,4-12 2 16,-1-8-55-16,5-14-119 16,5-14-198-16,5-8-403 15,0-14-1082-15</inkml:trace>
  <inkml:trace contextRef="#ctx0" brushRef="#br0" timeOffset="347">1313 58 2065 0,'0'0'592'0,"0"0"-519"16,0 0-32-16,0 0 181 15,0 0-57-15,-92 234-66 16,63-128-44-16,-3 7-6 16,-2 13 41-16,-1-4-58 15,-2-4-2-15,1-10 4 16,2-13-13-16,6-9 24 16,6-18-25-16,3-12-20 15,6-12 30-15,1-15-30 0,5-4-26 16,-2-8-40-16,6-11-63 15,3-6-122-15,0-12-370 16,3-18-446-16</inkml:trace>
  <inkml:trace contextRef="#ctx0" brushRef="#br0" timeOffset="1043">1444 444 2053 0,'0'0'366'0,"0"0"-271"16,0 0 105-16,0 0 51 15,0 0-133-15,0 0-76 16,0 0-26-16,0 0 41 15,197-125-27-15,-138 125-19 16,-5 0 22-16,3 10-24 16,-4 18 4-16,-6 6 13 15,-11 12-9-15,-8 4 27 16,-12 8-14-16,-13 8-8 16,-3 6 26-16,-10 1-37 15,-31-3 13-15,-6 2-5 16,-4-4-18-16,1-3 37 15,-1-9-20-15,10-7-5 0,4-5 22 16,8-10-26-16,4 0-8 16,6-8 9-16,4-3 4 15,2 0 25-15,6-6-38 16,-2-6 6-16,3-1 32 16,2-2-30-16,4-2 5 15,0-3-4-15,-3-3-10 16,3 0 27-16,0 4-27 15,0-4 0-15,0 0 23 16,0 0-22-16,0 0 10 0,0 0-5 16,0 0-5-1,17 0 44-15,5 0-37 0,8 0-7 16,6 0 44-16,4 0-43 16,4 0 13-16,0 0-14 15,4 0 7-15,2 0 15 16,4 0-23-16,6 0 0 15,-3 0 15-15,2 0-9 16,-5 0-3-16,-3 0 5 16,-14 0-7-16,-8 0 19 15,-10 0-20-15,-13 0 0 16,-6 0-18-16,0-4 12 16,-22 1-69-16,-13-3-121 15,-9-2-414-15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2:01.65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0 784 1534 0,'0'0'274'15,"0"0"-169"-15,0 0 4 16,0 0 14-16,0 0-4 16,0 0-70-16,88-110-21 15,-40 99 23-15,2 8-13 16,1 3 22-16,0 23-17 15,-10 27-5-15,-8 15 40 16,-7 11-45-16,-16 9-16 16,-10-3 33-16,0-3-43 0,0-11 18 15,-3-19 4 1,-13-12-23-16,3-24 42 0,1-13-38 16,2 0 6-16,1-26-4 15,3-27-12-15,6-22 0 16,0-7 0-16,15-10 1 15,17 7 4-15,9 12-5 16,6 11 0-16,0 23 10 16,-3 16-10-16,0 23 0 15,-5 0-9-15,-5 35 9 16,-5 26 30-16,-11 10-30 16,-8 11 0-16,-6 3 15 15,-4-8-14-15,0-13-1 16,0-8 0-16,0-20 1 15,0-19 15-15,0-11-16 0,0-6-15 16,0-30 15-16,0-21-45 16,22-19 29-16,8 2 4 15,6-11 3-15,11 6-6 16,0 14 15-16,4 14 0 16,-3 9 7-16,-4 26-7 15,-7 10-11-15,-5 16 1 16,2 37 10-16,-6 19 42 15,-2 16-8-15,-1 8-5 16,4-5-2-16,-4-9-27 16,6-12-1-16,1-15 0 15,5-26-29-15,-1-22 10 16,4-7-38-16,-4-19-29 0,1-34-6 16,-5-13-15-16,-2-9 87 15,-8 6 11-15,-8 10 10 16,-7 15 48-16,-7 22 44 15,0 22 38-15,0 0-45 16,0 27-55-16,0 31 24 16,0 9-18-16,0 6-23 15,12 1 22-15,16-2-35 16,16-22 0-16,7-10-6 16,12-24 0-16,3-16-34 15,-6 0-2-15,0-33 0 16,-13-16 5-16,-15-4-6 15,-6-10 43-15,-15 11 29 0,-7 13-28 16,-4 8 57 0,0 19 14-16,0 12-12 0,0 0-9 15,0 28-24-15,0 16 1 16,0 15 25-16,0 7-47 16,18-8-6-16,8 0 0 15,6-13-2-15,8-8 2 16,4-16-15-16,4-14-9 15,-4-7 6-15,-9 0-60 16,-1-36-10-16,-9-24-88 16,-6 5-201-16,-9 9-383 0</inkml:trace>
  <inkml:trace contextRef="#ctx0" brushRef="#br0" timeOffset="273">2818 320 1765 0,'0'0'503'16,"0"0"-369"-16,0 0-13 15,0 0 134-15,0 209-61 16,0-100-103-16,0 15-1 15,0 8-72-15,-13-6 8 16,1-3-5-16,5-15-21 0,0-19-66 16,4-17-103-16,-2-19-300 15,1-24-245-15,1-16-1010 0</inkml:trace>
  <inkml:trace contextRef="#ctx0" brushRef="#br0" timeOffset="681">2378 887 1719 0,'0'0'501'0,"0"0"-457"15,0 0 84-15,0 0 1 16,197 0-52-16,-103 3-20 16,13 1-51-16,-6 2 1 15,-6 10 8-15,-10 6 12 0,-21 15 27 16,-12 13-35-16,-20 8 26 15,-10 9 31-15,-15-6-30 16,-3 2-14-16,1-13-31 16,-5-11 1-16,6-14-2 15,5-15-32-15,11-10-60 16,8-12-53-16,5-34 8 16,3-10-13-16,1-13 9 15,-2 4-10-15,-8-2 94 16,-4 18 57-16,-13 21 47 15,-5 20 175-15,-7 8-6 0,0 20-1 16,0 31-79 0,0 9-40-16,0 10 17 0,0-8-68 15,0-4-31-15,6-8-14 16,20-14-50-16,7-6-72 16,22-17-167-16,-8-10-381 15,0-3-367-15</inkml:trace>
  <inkml:trace contextRef="#ctx0" brushRef="#br0" timeOffset="1929">4208 998 1691 0,'0'0'653'0,"0"0"-489"15,0 0 58-15,0 0 2 0,-198-6-61 16,151 10-41-16,8 11-97 15,14 5-14-15,13 0-11 16,12-2-19-16,0-4-1 16,25 0-92-16,23-11-47 15,8-3-35-15,1 0 0 16,-6 0 29-16,-11 0 44 16,-18 0 68-16,-15 0 53 15,-7 16 82-15,0 20 80 16,-7 7 64-16,-11 6-71 15,3-3-19-15,11-3-34 16,4-7-41-16,0-19-44 16,37-15-17-16,14-2-54 0,15-9 46 15,14-30-96 1,8-24 29-16,3-6 5 0,0-16-127 16,-3-10 91-16,-5-9 20 15,-2-19 6-15,-5-4 50 16,-3-4-20-16,-15 6 48 15,-11 17 2-15,-20 15 31 16,-24 25 85-16,-3 6-18 16,-12 22 69-16,-26 12 21 15,-18 16-77-15,-5 12-16 16,-8 9-14-16,-9 35-36 16,5 25 39-16,0 23-50 15,16 12 4-15,9 18 28 0,15 3-51 16,14 5 7-16,19-1-17 15,0-5 8-15,0-1-20 16,30-15 7-16,6-13-20 16,11-16-7-16,12-24-40 15,11-22 5-15,6-25 15 16,15-8-6-16,11-34 31 16,4-32-73-16,-1-23 35 15,5-18 20-15,0-22-68 16,-8-15 19-16,-11-1 14 15,-18 4 51-15,-16 9 15 16,-13 15 18-16,-22 17 29 16,-10 19 36-16,-12 16-32 15,0 19 42-15,-22 12 17 0,-15 24-14 16,1 10 2-16,-8 31-64 16,-3 34 41-16,-1 37 19 15,1 23-61-15,3 10 27 16,4 16-12-16,14-3-15 15,16-5 0-15,10-21-24 16,3-10 0-16,33-25 0 16,11-13-38-16,12-36-40 15,11-24-22-15,-1-14 21 16,4-23 13-16,-7-33-15 16,-12-5 16-16,-7-2 56 15,-18 16-19-15,-7 12 28 16,-10 18 27-16,-9 17 38 0,-3 0 5 15,0 31-26-15,0 27-4 16,4-6 29-16,18 4-69 16,13-3 0-16,18-21-8 15,11-19-23-15,2-13-11 16,3 0-22-16,-10-37-5 16,-8-15 36-16,-15-7-6 15,-9 1 22-15,-17-9 17 16,-10 9 36-16,0 15 17 15,-19 7 13-15,-6 14 6 16,-4 22 13-16,4 0-52 16,3 51 18-16,7 25 10 15,4 25-20-15,3 21-7 16,8 2-8-16,0 16-26 0,12-10 20 16,13-3-20-16,4-4-2 15,-7-22 2-15,-7-13 1 16,-15-15-1-16,0-34-6 15,-19-13 6-15,-28-24 17 16,-15-2-17-16,-11-23-21 16,0-28 15-16,4-24 6 15,15-12 0-15,16-1 0 16,28-13 1-16,10-1-7 16,58-29-80-16,23 22-135 15,5 22-748-15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8:14.87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2903 70 1378 0,'0'0'198'16,"0"0"-101"-16,0 0-9 15,0 0 76-15,0 0 17 16,0 0-57-16,-22 0-2 16,3 0-29-16,2 0-14 15,-1 0 19-15,-1 0-56 16,-3-3-8-16,-7-6 15 15,-3-2-13-15,-9-3-14 0,-9 4 8 16,-9 1-18 0,-7 4 48-16,-7-2-60 0,-3 7 0 15,-4 0 9-15,-4 0-8 16,-4 7-1-16,-4 22 0 16,-2 10 0-16,-8 7 19 15,-8 6-19-15,-3 11-1 16,1-1-7-16,2 7 10 15,4 3-3-15,11 7 1 16,9 0 0-16,5-1 15 16,5 8-9-16,-1 2-6 15,5 6 23-15,-9 13-5 16,1 10 3-16,-4 11-10 16,-1 10-10-16,-1 4 47 15,5-6-48-15,4 4 0 0,11-6 8 16,16-6 0-16,14-1 2 15,14 1-1-15,7 4 3 16,12 3 39-16,3-5-33 16,0-1 6-16,0-8 2 15,32-6-26-15,8-3 24 16,8-8-10-16,6 1-4 16,8 1 23-16,8-8-20 15,9 2-13-15,9-7 20 16,14-2-19-16,11-4 26 15,12-8-20-15,5-7 4 16,12-11 19-16,0-8-30 16,9-6 0-16,-2-15 13 0,0-2-13 15,1-14 15 1,-1-10-15-16,5-6 1 16,2 0 13-16,1-6-14 0,0-23 0 15,0-4 0-15,-11-11 0 16,-4-1 7-16,-15-4-7 15,-2-6 1-15,-8-5 3 16,-9-2-4-16,-2-4-1 16,-7 2 0-16,-5-2 1 15,1-3 10-15,-4-8-10 16,1-1 1-16,-4-3 9 16,-2-9-10-16,-2-5 0 15,-4 0-1-15,-7-1 2 0,-7 3 16 16,-4-7-17-16,-11 8 0 15,-7-1-11-15,-9 9 4 16,-4 5 7-16,-6 4-1 16,-6 3 2-16,-9 0 12 15,-7-5-13-15,1 6 0 16,-4-8-3-16,0 2 3 16,0 0 0-16,-7 0 0 15,-8 3 0-15,-6 2 7 16,-6 3-7-16,2 3 0 15,0-3-10-15,-4 3 11 16,0 1-1-16,-5 3 0 16,2 3 0-16,-5 0-1 15,1-1 1-15,-8 2 0 0,-3 2 0 16,-4 6-3-16,1 2 2 16,-6 1-6-16,2 4 7 15,0 4-6-15,-2 4 6 16,5 1 0-16,0-2 2 15,4 0-2-15,0 2 0 16,6-1 0-16,5 3 0 16,-1-4 11-16,0 2-11 15,5-2 0-15,-5-3-3 16,5 3 3-16,-1-5-6 16,3 3 6-16,-2 6 0 15,0 1 2-15,-6 8-2 16,-2 4 0-16,-4 1 4 0,-3 4-4 15,-4 5-4-15,0-6 2 16,7 6 4-16,0-2 11 16,9-1-13-16,-3 1 0 15,6-2-3-15,-2 2 3 16,2-3-4-16,0 0 2 16,-2 5 4-16,6 2-16 15,2 2 14-15,8 3-30 16,11 2-7-16,7 0-164 15,0 0-466-15,7 2-722 0</inkml:trace>
  <inkml:trace contextRef="#ctx0" brushRef="#br0" timeOffset="1600">6786 727 1472 0,'0'0'215'15,"0"0"-78"-15,0 0 21 16,0 0-1-16,0 0 22 16,0 0-96-16,0 0 3 15,-98-186-10-15,64 149-6 16,-13 2 18-16,-11-2-66 16,-15 1 4-16,-15-1 29 15,-18 5-49-15,-18 5 10 16,-11 4 1-16,-10 10-17 15,-8 6 56-15,-4 7-50 0,0 0 0 16,5 0 51-16,-2 27-46 16,5 6-2-16,-5 12-9 15,2 11 6-15,-2 7 6 16,5 11-12-16,4 8 0 16,9 11-5-16,16 5 5 15,17 2 0-15,12 4 0 16,11 1 8-16,4 4 21 15,-2-2-29-15,6 5 0 16,-1 0 17-16,3 0-16 16,10-9 10-16,0 4-11 15,6-2 2-15,-2-1 19 0,6 9-21 16,-4 0 0 0,3 10 17-16,10 1-16 0,4-1 4 15,20-4-5-15,9-6 0 16,8-13 46-16,0-1-29 15,34-7-16-15,13-1 56 16,10 2-48-16,6-1 30 16,6 0-16-16,4 7-22 15,3-1 58-15,15 0-58 16,8 4 0-16,14-4 47 16,12-6-32-16,12-7 10 15,10-9-7-15,9-7-18 16,1-10 47-16,0-6-48 0,4-4 0 15,-5-9 39 1,8-5-39-16,-4-7 10 0,4-9 0 16,4-7-9-16,4-3 34 15,3-5-34-15,-5-4 8 16,-1 0 31-16,-4-4-34 16,-13-15 7-16,-7-2-13 15,-3-11 0-15,-10 4 3 16,-8-3-3-16,-11-6 0 15,-15 3 17-15,-7-2-16 16,-6-7-1-16,-9-3-6 16,-3-3 6-16,-4-7 9 15,0-7-9-15,1-5 0 16,-1-11 1-16,-3-10 5 16,0-2-4-16,0-5-2 0,-8-3 0 15,-4 2-6-15,-10-5 6 16,-4 0 0-16,-11-4 16 15,-10-1-16-15,-4-5-1 16,-12-3 1-16,-3 1 0 16,0-2-5-16,0 9 5 15,-22-2-3-15,-3 3-19 16,-1 5 20-16,-7 3-5 16,0 3 7-16,5 1 0 15,-6 11-3-15,9 1 3 16,-4 2 0-16,3 8 3 15,4-1-3-15,-3 1-1 0,3 1 0 16,-3 2 1 0,-6 0-7-16,-1 3 7 0,0 4 0 15,-2 0-18-15,-1 2 27 16,-6 4-9-16,4 4 0 16,1 4 0-16,-1-2 9 15,2 1-9-15,-3 3 0 16,3 3 6-16,-2-3 0 15,-1 4-12-15,3 2 6 16,-9 1 0-16,-7 4 29 16,-8-3-29-16,-5 6 0 15,-11 2 6-15,-1 7-6 16,-3-1-9-16,9 10 3 16,8 3-47-16,15 5 4 15,-4 6-142-15,19 0-384 0,-2 0-1185 0</inkml:trace>
  <inkml:trace contextRef="#ctx0" brushRef="#br0" timeOffset="2554">423 6389 1031 0,'0'0'889'0,"0"0"-687"15,0 0-118-15,0 0 74 16,0 0 13-16,0 0-67 16,63-149-44-16,-16 79-48 15,4-8 0-15,8-17-12 16,-1-14 13-16,4-8 37 0,-4-12-49 15,1-2 19-15,-8 3 38 16,-4 16-4-16,-6 17 10 16,-6 29 29-16,-10 23-42 15,-6 32 42-15,0 11-78 16,-1 19 7-16,-1 46 46 16,2 24-19-16,3 19-4 15,-4 11-30-15,1 1-15 16,3-5 30-16,3-3-30 15,1-9-21-15,-1-15 6 16,-6-11-50-16,-9-14-53 16,-3-14-68-16,-7-16-150 15,0-19-153-15,-22-9-75 16,-14-5-814-16</inkml:trace>
  <inkml:trace contextRef="#ctx0" brushRef="#br0" timeOffset="2714">672 5871 1780 0,'0'0'325'0,"0"0"-178"16,0 0-90-16,0 0 185 15,0 0-71-15,0 0-95 16,274-36-39-16,-119 13-37 16,72-6-100-16,-34 2-439 15,-26 5-1517-15</inkml:trace>
  <inkml:trace contextRef="#ctx0" brushRef="#br0" timeOffset="3680">6060 5824 2111 0,'0'0'390'16,"0"0"-287"-16,0 0-82 15,0 0 76-15,0 196 89 16,0-114-61-16,0 3-42 0,0 4-75 16,0-7 10-16,0-7-12 15,0-10-5-15,0-12 6 16,0-11-7-16,0-13-39 16,0-11 0-16,-3-15-106 15,-12-3 12-15,-4-7 1 16,6-37-29-16,1-19 18 15,8-24 40-15,4-17 50 16,0-11 42-16,0-6-11 16,7-1 22-16,15 13 58 15,8 13 32-15,3 22 49 0,4 12 16 16,-2 20-19 0,9 8 19-16,4 15-91 0,6 12-4 15,2 7-6-15,-2 0-20 16,-4 17 20-16,-9 15-27 15,-9 11-1-15,-17 7 38 16,-11 2-41-16,-4 4-10 16,-10 2 0-16,-28-5-12 15,-2-4 11-15,1-9-12 16,2-11 0-16,11-13 6 16,11-5-6-16,8-9 0 15,7-2 1-15,0 0 0 16,0 0 10-16,0 0-9 0,22 0 4 15,7 0-5 1,12 0-1-16,9 0-1 0,6 0-6 16,-2 31 1-16,-3 11 0 15,-7 7 12-15,-8 14-5 16,-9 2 32-16,-17 0-31 16,-10 1 23-16,0-3-10 15,-29-12-15-15,-22 1 43 16,-11-17-22-16,-11-10-1 15,-8-11 11-15,-2-14-31 16,-2 0 14-16,6-20-3 16,6-15-10-16,7-8-2 15,16-40-46-15,12 14-127 16,20 1-612-16</inkml:trace>
  <inkml:trace contextRef="#ctx0" brushRef="#br0" timeOffset="4523">3490 1559 1560 0,'0'0'244'16,"0"0"-161"-16,0 0 99 16,0 0-7-16,0 0-79 15,208-104-28-15,-107 84-53 16,16 4 2-16,4 7-17 0,0 2-8 15,-13 7-33-15,-2 0-159 16,-30 0-53-16,-28 7-363 0</inkml:trace>
  <inkml:trace contextRef="#ctx0" brushRef="#br0" timeOffset="4761">3533 2049 662 0,'0'0'1034'16,"0"0"-914"-16,0 0-65 0,0 0-37 15,0 0 49-15,274-66-43 16,-172 50-24-16,8 7 0 15,25 9-97-15,-33 0-109 16,-26 0-857-16</inkml:trace>
  <inkml:trace contextRef="#ctx0" brushRef="#br0" timeOffset="4988">3253 2621 1657 0,'0'0'240'0,"0"0"-184"15,0 0-12-15,223-68 24 16,-111 37-2-16,13 1 2 16,5 5-67-16,2 5 10 15,-12 6-11-15,-3 14-152 16,-33 0-123-16,-33 7-780 0</inkml:trace>
  <inkml:trace contextRef="#ctx0" brushRef="#br0" timeOffset="5192">3341 3273 1582 0,'0'0'309'0,"0"0"-250"16,0 0-37-16,0 0 33 16,280-82-41-16,-166 55 8 15,6 6-22-15,22 7-57 16,-29 7-65-16,-33 7-447 0</inkml:trace>
  <inkml:trace contextRef="#ctx0" brushRef="#br0" timeOffset="5379">3366 3768 1735 0,'0'0'307'0,"0"0"-231"15,0 0 75-15,0 0-36 16,0 0-67-16,284-2-48 15,-160-19-12-15,-8 2-335 0</inkml:trace>
  <inkml:trace contextRef="#ctx0" brushRef="#br0" timeOffset="8255">1433 923 514 0,'0'0'1533'0,"0"0"-1268"16,0 0-143-16,0 0 20 16,0 0 98-16,0 0-141 15,-14 18-66-15,14-18-33 16,0 0-87-16,36 0-107 15,1 0-161-15,7 0-379 0</inkml:trace>
  <inkml:trace contextRef="#ctx0" brushRef="#br0" timeOffset="8427">2407 844 2210 0,'0'0'348'16,"0"0"-274"-16,0 0-56 16,0 0-16-16,0 0-2 15,0 0-464-15,230-120-383 0</inkml:trace>
  <inkml:trace contextRef="#ctx0" brushRef="#br0" timeOffset="8578">3026 922 2196 0,'0'0'326'0,"0"0"-274"0,0 0-52 16,0 0-14-16,0 0-263 16,0 0-1161-16</inkml:trace>
  <inkml:trace contextRef="#ctx0" brushRef="#br0" timeOffset="8765">1594 1895 1443 0,'0'0'1054'16,"0"0"-1054"-16,0 0-484 15,0 0 175-15,0 0 139 16,0 0-1313-16</inkml:trace>
  <inkml:trace contextRef="#ctx0" brushRef="#br0" timeOffset="8929">1196 2399 1704 0,'0'0'738'0,"0"0"-738"16,0 0-169-16,0 0-47 15,0 0 4-15,0 0-1348 16</inkml:trace>
  <inkml:trace contextRef="#ctx0" brushRef="#br0" timeOffset="9089">1773 2839 803 0,'0'0'1553'0,"0"0"-1553"16,0 0-256-16,0 0 19 15,0 0-80-15</inkml:trace>
  <inkml:trace contextRef="#ctx0" brushRef="#br0" timeOffset="9252">2262 3554 2160 0,'0'0'0'0,"0"0"-341"15,0 0-161-15,0 0-786 0</inkml:trace>
  <inkml:trace contextRef="#ctx0" brushRef="#br0" timeOffset="9408">2695 3453 1292 0,'0'0'1108'0,"0"0"-1081"16,0 0-27-16,0 0-126 16,0 0-96-16,0 0-568 0</inkml:trace>
  <inkml:trace contextRef="#ctx0" brushRef="#br0" timeOffset="9570">2404 2105 2462 0,'0'0'330'0,"0"0"-330"15,0 0-62-15,0 0-35 16,0 0-18-16,0 0-721 0</inkml:trace>
  <inkml:trace contextRef="#ctx0" brushRef="#br0" timeOffset="10163">5338 1052 2013 0,'0'0'698'0,"0"0"-691"0,0 0-7 15,0 0 0-15,0 0 6 16,0 0-6-16,15-4-265 16,21-9-233-16,1 0-499 0</inkml:trace>
  <inkml:trace contextRef="#ctx0" brushRef="#br0" timeOffset="10318">5871 1167 2067 0,'0'0'354'0,"0"0"-354"15,0 0-267-15,0 0 132 16,189-47-116-16,-131 26-1208 16</inkml:trace>
  <inkml:trace contextRef="#ctx0" brushRef="#br0" timeOffset="10486">6786 1118 1739 0,'0'0'396'16,"0"0"-325"-16,0 0-51 0,0 0 68 16,0 0-37-16,0 0-51 15,0 0-208-15,204 9-144 16,-165-25-880-16</inkml:trace>
  <inkml:trace contextRef="#ctx0" brushRef="#br0" timeOffset="10649">7104 1274 677 0,'0'0'120'0,"0"0"-55"15,0 0-7-15,0 0 78 0,0 0-55 16,0 0-81-16,0 0-549 16</inkml:trace>
  <inkml:trace contextRef="#ctx0" brushRef="#br0" timeOffset="10844">6126 2023 2039 0,'0'0'332'16,"0"0"-241"-16,0 0-90 16,0 0-2-16,0 0-22 15,0 0-361-15,0 0-515 0</inkml:trace>
  <inkml:trace contextRef="#ctx0" brushRef="#br0" timeOffset="11009">5940 2272 1872 0,'-3'3'344'0,"3"-3"-272"15,0 4-27-15,0 3 65 16,0-2-23-16,0 2-87 15,3 12-90-15,7-5-208 16,2 3-303-16</inkml:trace>
  <inkml:trace contextRef="#ctx0" brushRef="#br0" timeOffset="11169">5648 3099 362 0,'0'0'1536'0,"0"0"-1334"16,0 0-202-16,0 0-34 16,0 0-21-16,0 0-174 15,0 0-1427-15</inkml:trace>
  <inkml:trace contextRef="#ctx0" brushRef="#br0" timeOffset="11308">5255 3679 1670 0,'0'0'312'0,"0"0"-257"16,0 0-46-16,0 0 26 15,0 0-35-15,0 0-228 16,0 0-666-16</inkml:trace>
  <inkml:trace contextRef="#ctx0" brushRef="#br0" timeOffset="11454">5255 3679 1706 0,'-56'241'312'16,"56"-239"-235"-1,4 3-62-15,21-5 42 0,19 0-57 16,41 0-51-16,-6-10-229 16,-6-7-931-16</inkml:trace>
  <inkml:trace contextRef="#ctx0" brushRef="#br0" timeOffset="11611">6399 3874 1787 0,'0'0'289'16,"0"0"-230"-16,0 0-34 0,0 0 34 15,0 0-59 1,226-24-196-16,-167 3-428 0</inkml:trace>
  <inkml:trace contextRef="#ctx0" brushRef="#br0" timeOffset="11758">7246 3663 760 0,'0'0'1465'16,"0"0"-1348"-16,0 0-117 15,0 0-74-15,0 0-41 16,0 0-263-16</inkml:trace>
  <inkml:trace contextRef="#ctx0" brushRef="#br0" timeOffset="11918">7577 2879 2107 0,'0'0'306'0,"0"0"-306"16,0 0-154-16,0 0 2 15,0 0-428-15</inkml:trace>
  <inkml:trace contextRef="#ctx0" brushRef="#br0" timeOffset="12100">6754 2387 1972 0,'0'0'838'0,"0"0"-838"16,0 0-140-16,0 0-49 15,0 0 66-15,-9-171-500 0</inkml:trace>
  <inkml:trace contextRef="#ctx0" brushRef="#br0" timeOffset="13768">5546 2528 466 0,'0'0'1754'16,"0"0"-1541"-16,0 0-147 15,0 0-37-15,0 0 86 16,0 0-41-16,-7 17-74 15,7-17-108-15,29 0-112 16,3 0-266-16,-1-14-571 0</inkml:trace>
  <inkml:trace contextRef="#ctx0" brushRef="#br0" timeOffset="13994">6432 1885 2505 0,'0'0'82'0,"0"0"-82"15,0 0-187-15,0 0 157 0,0 0 28 16,0 0-268-16,205-35-524 15</inkml:trace>
  <inkml:trace contextRef="#ctx0" brushRef="#br0" timeOffset="14149">7231 2210 2133 0,'0'0'500'0,"0"0"-443"15,0 0-56-15,0 0 20 16,0 0-21-16,0 0-253 16,0 0-1014-16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8:37.28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0 397 2515 0,'0'0'457'15,"0"0"-457"-15,0 0 0 16,0 0 115-16,0 0 12 16,216-10-79-16,-130 10 0 15,14 0-46-15,-5 0 8 16,-5 0 8-16,-6 0-18 15,-15 5-2-15,-9 5-35 16,-21 4-68-16,-21-5-83 16,-11-2-526-16,-7-4-419 0</inkml:trace>
  <inkml:trace contextRef="#ctx0" brushRef="#br0" timeOffset="202">434 0 2354 0,'0'0'336'0,"0"0"-196"15,0 202-109-15,0-96 178 16,0 2-5-16,0-3-132 16,0-3-56-16,0-10-16 15,7-11-67-15,5 11-132 16,-5-27-548-16,0-12-1453 0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8:35.75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1143 1846 0,'0'0'399'16,"0"0"-297"-16,0 0-35 15,0 0 50-15,0 0 45 16,0 0-57-16,51 11-54 16,-22-11 1-16,3 0-15 15,5-13-5-15,7-23 4 16,10-17-36-16,5-16-2 16,2-11 1-16,2-12-2 15,-6 1 3-15,-7 6 0 0,-12 13 0 16,-12 15 20-1,-11 22-20-15,-8 15 16 0,-7 17 50 16,0 3-3-16,0 10 37 16,0 38-73-16,0 29 15 15,0 14 4-15,0 18-45 16,0 6 10-16,0-4-11 16,0-5 1-16,-4-15 5 15,1-9-6-15,3-17-25 16,0-12-32-16,0-17-118 15,0-16-200-15,15-10-314 16,11-10-325-16</inkml:trace>
  <inkml:trace contextRef="#ctx0" brushRef="#br0" timeOffset="369">1276 756 67 0,'0'0'1884'0,"0"0"-1400"16,0 0-343-16,0 0 104 16,0 0-8-16,0 0-69 15,-158 256-94-15,130-156-24 16,9 4-24-16,16-2-25 16,3-4 27-16,18-9-28 15,36-10-15-15,24-16 15 16,20-28-70-16,16-22-2 0,2-13 0 15,-4-29 2 1,-12-30 35-16,-24-14-6 0,-26-12 38 16,-28-11-5-16,-22-2 16 15,-18-7 24-15,-40 7 34 16,-23 7 15-16,-5 11-6 16,-9 18-43-16,0 15-22 15,14 19-10-15,15 11-111 16,22 10-51-16,38 7-214 15,6 0-445-15,0 0-936 0</inkml:trace>
  <inkml:trace contextRef="#ctx0" brushRef="#br0" timeOffset="1179">2228 185 2038 0,'0'0'388'0,"0"0"-282"15,0 0-65-15,0 0 183 16,0 0-33-16,0 0-121 16,0 0-61-16,-81-160 26 15,64 150-7-15,-10 4 23 0,-2 2-19 16,0 4-26-1,-8 0 16-15,5 0-22 0,-5 17 1 16,1 9 5-16,7 10 3 16,7 4-9-16,4 2 0 15,14 4 0-15,4 0-1 16,0-3 1-16,7-2-1 16,27-3 0-16,1-6-36 15,13-10-26-15,3-8-4 16,8-11-26-16,-2-3 17 15,2 0-38-15,-4-11 11 16,-8-8 60-16,-6 3 18 16,-13 7 22-16,-6 5 3 15,-7 4 37-15,-8 4 99 16,0 34-33-16,1 26 0 0,-8 18-27 16,4 19-28-16,-1 25-4 15,1 11-31-15,6 7 4 16,8-3 11-16,4-10-17 15,12-19-10-15,2-24-2 16,8-25-2-16,3-20-21 16,4-24-26-16,-1-15 5 15,3-4 29-15,-6-23-31 16,-8-20 22-16,-8-4 19 16,-9 5-12-16,-9 5 18 15,-6 12 0-15,-7 11 34 16,0 12 23-16,0 2 7 15,-3 2 5-15,-11 35-22 0,2 5-38 16,5 10-1 0,7 6-8-16,0-3 0 0,4-3-10 15,25-8 5-15,8-13-37 16,7-11 11-16,3-17-29 16,-3-3 48-16,-5-16-2 15,-9-22 13-15,-19-12 1 16,-11 0 10-16,0 1 28 15,-19 3 34-15,-20 8-41 16,-17 7 16-16,-1 12-18 16,1 6-27-16,9 8-2 15,11 3-37-15,24 0-146 0,9 2-511 16,3 0-1545-16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8:38.31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233 739 1943 0,'0'0'471'16,"0"0"-406"-16,0 0-54 15,0 0 103-15,0 0 40 16,0 0-63-16,220-50-55 16,-159 50-26-16,8 0-9 15,1 5 7-15,-8 7-8 16,-8 1 12-16,-10 1-11 16,-11 0-1-16,-15-8 12 15,-14-1-2-15,-4-2-8 16,-7 2 20-16,-37-3-20 15,-14-2 20-15,-11 0-22 16,-12 0 6-16,1 0 8 16,-1 0-13-16,5 0 13 0,7 0 12 15,8 0 12-15,8 0 26 16,11 0-23-16,8 0 7 16,9 0 3-16,10 7-36 15,8 3 3-15,4 0-18 16,-1 7 1-16,4 2 15 15,0 4-15-15,0 3 6 16,0 4-2-16,0 3-4 16,0-4-1-16,0 1 0 15,0-1 0-15,4-3 2 16,-1 1-2-16,4-5 0 16,5-2 6-16,-2-7-6 15,8 4-7-15,8-4-1 0,7 6-5 16,6 1 13-16,5 2 0 15,12 6 1-15,-2 4-2 16,0 4-11-16,-3 8 12 16,-4 7 0-16,-9 3 2 15,-16 2 12-15,-12-1-14 16,-10 0 0-16,0 1 12 16,-7-5-11-16,-25-10-1 15,-9-8 21-15,-6-4-20 16,-7-9 25-16,-5-10-7 15,-4-6-1-15,6-4 30 16,-3 0-30-16,13 0 11 16,5-17-29-16,5-3-8 15,11-3 2-15,11-6-49 0,15-24-67 16,0 7-183-16,22 1-605 16</inkml:trace>
  <inkml:trace contextRef="#ctx0" brushRef="#br0" timeOffset="864">1306 231 1864 0,'0'0'386'0,"0"0"-295"15,0 0-38-15,0 0 249 16,0 0-115-16,0 0-83 16,-48-180-60-16,23 159 23 15,-7 8 44-15,-9 4-44 16,-6 9-23-16,-9 0-1 15,2 9-34-15,7 21 21 16,6 3-17-16,12 3-4 16,19 2 0-16,10-1-9 15,0-2-7-15,22-1 5 0,25-5-35 16,14-5-7 0,12-12-24-16,8-12-24 15,-5 0 5-15,-3 0-20 0,-14-9 38 16,-20-8 52-16,-8 1-2 15,-18 3 19-15,-4 3 22 16,-9 3 56-16,0 4 25 16,0 3-20-16,-6 0-7 15,-7 20-5-15,-6 26-49 16,1 26 8-16,-8 19-5 16,-2 51-4-16,-5 49 24 15,-7 42-21-15,6-11-9 0,12-45 20 16,12-51-35-1,10-48 0-15,0 1-1 16,0 3-10-16,22-4 2 0,18-19-10 16,8-17 18-16,3-21 0 15,3-21-39-15,-4 0 20 16,3-25 1-16,-6-22-22 16,-8-3 20-16,-2 2-9 15,-11 8 30-15,-11 12 19 16,-8 17-19-16,-7 11 31 15,0 0-1-15,0 16-6 16,0 23 9-16,0 11-18 16,0 1-6-16,25 2 3 15,22-6-6-15,16-10-7 16,10-20 1-16,-1-9-27 0,-6-8 25 16,-11 0-17-16,-18-25 14 15,-20-9-5-15,-17-1 0 16,0-5 10-16,-22 0 2 15,-26 7-2-15,-13 4 25 16,-11 9-24-16,-6 10-1 16,9 4-18-16,8 2-93 15,20-2-115-15,19 2-602 16,15 1-1310-16</inkml:trace>
  <inkml:trace contextRef="#ctx0" brushRef="#br0" timeOffset="1178">3063 1475 2565 0,'0'0'558'16,"0"0"-484"-16,0 0-16 16,0 0 77-16,0 0 24 15,198 0-63-15,-122 0-54 16,12 0 21-16,10 5-42 0,-3 6-3 16,-7 2-8-1,-9-1-10-15,-10 3-30 0,-18-3-78 16,-26-10-100-16,-13-2-399 15,-12 0-2010-15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8:40.61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352 367 1704 0,'0'0'282'16,"0"0"-134"-16,0 0-109 15,0 0 92-15,0 0 29 16,-61-207-44-16,61 168-49 16,14 0-47-16,20 6 6 15,8 7 31-15,2 9-39 16,12 14 13-16,1 3-5 16,6 17 8-16,-2 35 6 15,1 23-14-15,-11 24-5 16,-14 19 14-16,-18 14-34 15,-19 8 6-15,-5 5 8 16,-49-1-3-16,-19-6 22 16,-15-9-19-16,-14-22 7 15,-4-12 17-15,4-22-28 0,11-21 14 16,15-18 13-16,17-22 1 16,20-12 4-16,13-10-41 15,15-29 10-15,11-14-12 16,6-1 0-16,38-6-1 15,16 7 0-15,6 12 1 16,3 17 2-16,0 20-1 16,-1 4 9-16,1 20 31 15,-3 29-40-15,-3 6 14 16,-9 5 3-16,-7-4-16 16,1-11 15-16,-4-4-17 15,0-12-2-15,3-17 2 16,0-8-111-16,12-11-126 15,-11-29-389-15,-16-3-511 0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8:41.81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17 796 2469 0,'0'0'347'0,"0"0"-311"16,0 0-26-16,0 0 105 16,80-187 29-16,-21 168-95 15,14 8-34-15,18 11 2 16,4 0-17-16,-1 37 1 15,-11 16 26-15,-17 13-21 16,-29 12-6-16,-30 7 1 16,-7 1 5-16,-40 3 12 15,-21-8 5-15,-17-8-10 16,2-8 33-16,7-15-44 0,11-14 8 16,14-14 7-16,22-8-11 15,15-9 4-15,7-5-10 16,0 0 2-16,39 0-11 15,17 11 9-15,8 3-20 16,14 11 8-16,2 11 11 16,-4 10-8-16,-10 10 7 15,-7 10 2-15,-20-1 11 16,-9 3-11-16,-23-5 0 16,-7 0 6-16,-12-10 7 15,-39-6 22-15,-15-3-19 16,-10-11 1-16,-12-13 32 15,-1-7-37-15,-3-13 3 16,4 0 2-16,12-3-16 0,7-24-2 16,10-4-2-16,15-10-53 15,15-5-35-15,29-39-201 16,0 12-572-16,3 2-1225 0</inkml:trace>
  <inkml:trace contextRef="#ctx0" brushRef="#br0" timeOffset="833">1494 229 209 0,'0'0'1633'16,"0"0"-1383"-16,0 0-158 15,0 0 109-15,0 0 105 16,-26-184-106-16,-11 164-124 16,-10 9-14-16,-4 6 38 15,-8 5-28-15,-2 0 19 16,2 14-51-16,5 15-13 15,10 7 12-15,15 7-27 16,7 3 8-16,15 3-20 0,7-4 6 16,0-2-17-16,17-4-17 15,20-5-28-15,14-15-29 16,3-7-5-16,5-12 9 16,-1 0-7-16,-2 0 7 15,-6-14 44-15,-9-3-11 16,-9 3 27-16,-13 8 21 15,-4 6 18-15,-8 0 48 16,-7 27 13-16,0 25 6 16,0 29 29-16,0 48-61 15,-26 54 5-15,-7 68 14 16,-6 17-44-16,1-19-14 16,13-55-13-16,7-68 7 15,11-44 1-15,3-18-9 16,4 5 0-16,0-4 0 0,0-6 1 15,0-18-1-15,4-20-10 16,14-18-8-16,8-3 17 16,6-12-33-16,5-34-36 15,7-6 7-15,3-11-14 16,-8 5 28-16,-2 5 28 16,-8 17 21-16,-10 10-11 15,-12 15 17-15,-4 11-6 16,2 0 50-16,-5 20 29 15,0 18-14-15,0 13-16 16,3 8-7-16,11 0 13 0,16 4-44 16,13-10 4-1,16-8-8-15,14-16-6 0,3-12-1 16,2-17-2-16,-6 0 2 16,-14-19-7-16,-14-25 3 15,-22-1 4-15,-19-9 0 16,-3 2 7-16,-29 6 11 15,-33 3-1-15,-14 11-17 16,-66 12-35-16,22 7-427 16,6 13-2284-16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8:40.96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102 12 2076 0,'0'0'555'0,"0"0"-505"16,0 0 35-16,0 0 142 15,0 0-28-15,0 0-106 16,0 0-51-16,183 112 7 16,-136-76-48-16,0 2 11 15,1-3-12-15,-4 1-22 16,-4-10-30-16,-8-4-97 16,-6-5-187-16,-8-10-330 0,-8-7-374 15</inkml:trace>
  <inkml:trace contextRef="#ctx0" brushRef="#br0" timeOffset="169">506 0 2112 0,'0'0'516'0,"0"0"-345"16,0 0 91-16,0 0-49 15,-233 236-112-15,163-168-67 16,6-2-34-16,13-11-27 15,7-8-164-15,14-14-390 16,16-17-669-16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18:45.88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1904 711 1585 0,'0'0'293'16,"0"0"-192"-16,0 0 27 0,0 0 98 15,0 0-18-15,0 0-76 16,-56 0-51-16,31-9-5 16,-4-1-5-16,0-6 13 15,-5-8-48-15,-5-2-8 16,-1-8 14-16,-7-1-33 15,-4-4-8-15,-3 0 6 16,-6-2-1-16,3 6-6 16,-6-2 0-16,1 8 0 15,4 6 2-15,-1 7-2 16,2 2 0-16,-3 12 1 16,6 2-1-16,4 0 29 15,2 0-29-15,8 0 0 0,-1 0 4 16,5 7-3-1,-4 2-1-15,3-2 0 0,-2 0 0 16,-2-1 7-16,1-3-7 16,7 0 0-16,8 1 3 15,0-4-3-15,10 3 0 16,1-3-1-16,-1 3 1 16,3-3 3-16,2 3-3 15,-9 2 0-15,1 0 3 16,-8 2-3-16,-3 3-7 15,-3 3 6-15,-5 0 1 16,5 0 0-16,2-2 0 16,9-1 0-16,3-1-4 15,2-4 4-15,10 3 0 16,-6-2 0-16,8-3 6 0,1 1 1 16,0-1-7-16,3-3-4 15,0 0 2-15,0 0 2 16,0 0-1-16,0 0-36 15,0 0-87-15,0 0-139 16,22 0-279-16,0-7-40 0</inkml:trace>
  <inkml:trace contextRef="#ctx0" brushRef="#br0" timeOffset="573">311 2 1443 0,'0'0'298'0,"0"0"-178"15,0 0 69-15,0 0-3 16,0 0-46-16,0 0-37 16,0 0-53-16,-29-2 2 15,29 2-3-15,0 0-13 0,-5 0 9 16,5 0-18 0,-4 9 20-16,1 9 33 0,-4 3-46 15,-5 3 6-15,2 2 1 16,-8 4-17-16,-8 2 29 15,1 5-38-15,-4 1-6 16,-1 6 20-16,1-5-29 16,4-1 12-16,3-1-4 15,6-4-7-15,6-7 13 16,4 1-14-16,6-5 0 16,0-3 14-16,0 2-13 15,0-1 18-15,0-3 0 16,0-6 1-16,0 4 22 15,0-3-32-15,6-2-8 16,4 0 40-16,9 1-33 0,0-6 11 16,6 3-8-16,0 1-11 15,1-2 26-15,4-1-27 16,2 4 0-16,9 0-13 16,35 12-57-16,-3 0-248 15,-14-1-666-15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0:36.25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168 327 2318 0,'0'0'364'0,"0"0"-276"15,0 0 71-15,0 0-2 16,-70 188-80-16,60-89-16 16,-2 11-46-16,6 6 9 15,-5-1-17-15,0-4-6 16,0-13 15-16,0-18-16 15,4-22-17-15,0-22 17 16,-1-15-24-16,4-21 16 16,4 0 8-16,0-31 0 15,0-29 0-15,0-17-2 16,0-22 2-16,0-16 9 16,19-10-9-16,-1-3 0 15,8 1 1-15,3 9 0 0,8 26 20 16,5 23-7-16,14 25-14 15,10 22 0-15,10 15 0 16,7 7-8-16,5 0 7 16,-7 27 0-16,-17 5-1 15,-16 7 2-15,-18 1 0 16,-23 0 15-16,-7-1-14 16,-26-1 12-16,-40 6 4 15,-13-4-17-15,-16-5 0 16,4-7-23-16,22-6-36 15,40-16-62-15,24-6-242 16,5 0-539-16</inkml:trace>
  <inkml:trace contextRef="#ctx0" brushRef="#br0" timeOffset="272">1419 180 2126 0,'0'0'340'15,"0"0"-228"-15,0 0 150 16,0 0-75-16,-248 201-78 0,187-105-43 16,8 11-24-1,14 4 3-15,14 7-45 0,25-2-1 16,0-8-16-16,25-7-98 15,33-9-117-15,43-3-68 16,-9-27-396-16,-15-19-359 0</inkml:trace>
  <inkml:trace contextRef="#ctx0" brushRef="#br0" timeOffset="572">1517 1378 1805 0,'0'0'530'16,"0"0"-426"-16,0 0 52 16,0 0 70-16,85-236-99 15,-34 150-62-15,6-15-37 0,6-14-4 16,3-6-3-16,-6-1-21 16,0 13 28-16,-13 27-20 15,-11 22 2-15,-11 29 29 16,-6 27-18-16,-1 4-6 15,1 31-3-15,3 33 17 16,-4 18 20-16,-1 19-26 16,-5 8-22-16,-2-1 19 15,2-3-20-15,-2-6-43 16,5-12-65-16,7-1-30 16,-8-23-238-16,-2-16-480 0</inkml:trace>
  <inkml:trace contextRef="#ctx0" brushRef="#br0" timeOffset="748">1739 960 1958 0,'0'0'566'16,"0"0"-517"-16,0 0-19 15,198-12 55-15,-107 10-69 16,7-3-16-16,29-5-192 15,-20 1-353-15,-25-2-436 0</inkml:trace>
  <inkml:trace contextRef="#ctx0" brushRef="#br0" timeOffset="976">2571 0 1213 0,'0'0'1186'15,"0"0"-938"-15,0 0-145 16,0 0 119-16,0 0-18 16,0 0-87-16,221 216-59 15,-155-128-16-15,-6 8-5 16,-16 9 11-16,-16 9-48 16,-21 8 8-16,-7 10-17 0,-25 8-36 15,-73 48-60 1,6-34-191-16,-2-30-651 0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0:35.05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55 1498 0,'0'0'268'16,"0"0"-189"-16,0 0-60 16,0 0 158-16,0 0-3 15,0 0-75-15,81-39-37 16,-55 30 20-16,-4 2 17 15,6 7-26-15,1 0-31 16,0 0 9-16,5 14-33 16,-5 19 7-16,-7 5 6 15,-4 9-20-15,-8 3 32 0,-6-2-16 16,-4 0-12 0,0-1 22-16,-7-7-20 0,-15-8 4 15,-3-9 7-15,-4-3-11 16,-5-7 23-16,2-10-40 15,0-3 1-15,-2 0 22 16,5 0-23-16,7 0-19 16,12-10-47-16,10 1-125 15,17-8-165-15,30 1-324 16,1 2-707-16</inkml:trace>
  <inkml:trace contextRef="#ctx0" brushRef="#br0" timeOffset="283">854 23 1650 0,'0'0'401'0,"0"0"-229"16,0 0 40-16,0 0 28 15,0 0-93-15,0 0-60 16,-204 17-50-16,156 35-10 15,8 17 33-15,11 6-32 16,7 4-7-16,15 0-1 16,7-4-14-16,0-9 36 15,17-10-42-15,24-10 0 16,9-15-1-16,16-6 0 0,11-19-71 16,44-6-97-1,-16-19-207-15,-14-15-276 0</inkml:trace>
  <inkml:trace contextRef="#ctx0" brushRef="#br0" timeOffset="497">1448 250 1315 0,'0'0'765'16,"0"0"-640"-16,0 0 60 15,0 0 80-15,0 0-85 0,0 0-92 16,259 49-58-16,-175-49-30 16,3 0-7-16,26 0-223 15,-25 0-367-15,-22 0-470 0</inkml:trace>
  <inkml:trace contextRef="#ctx0" brushRef="#br0" timeOffset="685">1460 598 2032 0,'0'0'518'16,"0"0"-415"-16,0 0-29 0,0 0 68 16,0 0-28-1,0 0-114-15,237 9-15 16,-51-9-176-16,-27 0-589 0,-6 0-1117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2:04.32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29 960 1644 0,'0'0'345'16,"0"0"-218"-16,0 0-19 16,0 0 70-16,0 0-27 15,0 0-48-15,0 0-36 16,69 24-21-16,-5-24-46 15,9-3 0-15,12-28-9 16,-1-4-15-16,-8-11-62 16,-18 0-23-16,-18 0 4 15,-24 3 99-15,-16 4-9 0,0 3 15 16,-44 8 53 0,-12 14 4-16,-17 14 22 0,-10 0 16 15,-5 42 8-15,4 23 16 16,16 7-44-16,12 18-17 15,28 5 26-15,16-7-55 16,12-2 11-16,18-11-20 16,38-9-19-16,14-17-2 15,12-19-32-15,10-14-77 16,6-8-63-16,19-8-285 16,-23-28 93-16,-24 2-448 0</inkml:trace>
  <inkml:trace contextRef="#ctx0" brushRef="#br0" timeOffset="219">707 794 654 0,'0'0'1330'16,"0"0"-1038"-16,0 0-135 16,0 0 60-16,0 0-25 15,0 0-21-15,134 210-116 16,-68-138-15-16,6-6 17 15,4-1-56-15,2 1 16 16,-5-16-17-16,-4-5-20 16,-15-8-34-16,-13-15-158 15,-19-12-318-15,-19-10-200 0</inkml:trace>
  <inkml:trace contextRef="#ctx0" brushRef="#br0" timeOffset="439">1267 869 1592 0,'0'0'526'16,"0"0"-410"-16,0 0 83 16,0 0 54-16,0 0-83 15,0 0-105-15,-181 198-33 16,112-133-32-16,-1-3-6 15,8-10-79-15,18-5-135 0,18-14-333 16,16-21-328-16</inkml:trace>
  <inkml:trace contextRef="#ctx0" brushRef="#br0" timeOffset="1365">2114 748 1493 0,'0'0'327'0,"0"0"-151"0,0 0 72 16,0 0 40-16,0 0-62 15,-223-53-81-15,157 53-39 16,2 20-39-16,1 19-1 16,4 6 14-16,17 12-79 15,11 9 20-15,18 2-2 16,13 2-17-16,0-2-2 16,22-5 0-16,25-8 0 15,11-8 0-15,11-14-19 16,7-11-29-16,9-9 9 15,2-13-17-15,5 0-32 16,3-35 4-16,3-15-47 16,0-16 46-16,0-12-19 0,-3-14 40 15,-4-19 15-15,-7-12 8 16,-7-7 28-16,-8-5 6 16,-15 8 7-16,-13 15 52 15,-13 7-30-15,-16 26 54 16,-12 23 50-16,0 18 9 15,-25 14-7-15,-23 24-32 16,-11 0-33-16,-10 29 24 16,-4 33-48-16,0 25-9 15,7 17 11-15,12 18-18 16,14 5-4-16,18 4-10 16,15 1 0-16,7-1 5 15,0-9-14-15,29-11-2 16,11-15-19-16,8-19-30 15,2-27-29-15,8-21-36 0,-2-29-27 16,1 0 17-16,-6-35-34 16,-2-28 47-16,-10-5 60 15,-5-4 17-15,-5 12 36 16,-11 8 6-16,-4 24 56 16,-11 28 141-16,-3 0-101 15,0 37-4-15,0 22 14 16,0 14-55-16,0-1-3 15,27-7-46-15,15-12-1 16,18-10-14-16,9-30-47 0,10-13-21 16,-1 0-4-1,-5-37-7-15,-9-12-29 0,-8-16 15 16,-9-1 59-16,-11-1 27 16,-11 4 10-16,-6 10 4 15,-7 24 115-15,-6 5 6 16,-6 24 32-16,0 0-92 15,0 26 2-15,0 17 33 16,4 6-56-16,-1 4-28 16,9-4 2-16,-2-4-14 15,12-8-42-15,4-2-83 16,24-14-119-16,-6-5-130 16,-3-13-726-16</inkml:trace>
  <inkml:trace contextRef="#ctx0" brushRef="#br0" timeOffset="1704">4399 823 2067 0,'0'0'500'0,"0"0"-418"16,0 0 127-16,0 0-15 15,-218-38-110-15,167 38-43 16,14 7-31-16,18 21-9 15,16 11 12-15,3 8-13 16,19 5 0-16,28 0-10 16,7 1 10-16,5-4-14 15,4 2 13-15,-12-7 1 0,-7-7 6 16,-16 1-6 0,-14-1 0-16,-14-1 20 0,0 0-4 15,-36 0 4-15,-23-13-19 16,-5-2 0-16,-11-10-1 15,11-6-14-15,8-5-64 16,21 0-32-16,23-37-221 16,12 0-370-16,0-5-1079 0</inkml:trace>
  <inkml:trace contextRef="#ctx0" brushRef="#br0" timeOffset="1903">4673 938 1476 0,'0'0'846'16,"0"0"-687"-16,0 167-40 15,0-90 151-15,-3-5-128 16,-1-9-94-16,4-12-48 16,0-14-8-16,0-15-53 15,0-15-167-15,-5-7-405 16,-2 0-538-16</inkml:trace>
  <inkml:trace contextRef="#ctx0" brushRef="#br0" timeOffset="2020">4644 570 1982 0,'0'0'286'0,"0"0"-286"0,0 0-123 15,0 0-59-15,0 0-144 0</inkml:trace>
  <inkml:trace contextRef="#ctx0" brushRef="#br0" timeOffset="2305">4917 840 1774 0,'15'36'377'0,"3"10"-198"16,4 13 54-16,4 7 11 15,3 9-69-15,8 4-112 16,10-7-3-16,4-5 21 0,3-2-60 16,-7-20 3-16,-6-15-24 15,-6-18 0-15,-4-12 0 16,-9-5-5-16,-5-45 5 16,-2-19 20-16,-5-26-13 15,-1-23 19-15,-6-7-26 16,0 4-21-16,1 8-41 15,8 22-155-15,-2 26-355 16,2 32-243-16</inkml:trace>
  <inkml:trace contextRef="#ctx0" brushRef="#br0" timeOffset="2649">5752 1023 1817 0,'0'0'346'0,"0"0"-240"0,0 0 11 16,193 33 96-16,-120-33 21 16,4 0-149-16,-4 0-9 15,-7-26 17-15,-8-7-60 16,-11-14 10-16,-22-1-5 16,-16-11 11-16,-9 1-14 15,-27-8-30-15,-31 9-4 16,-11 26 21-16,-7 14-6 15,-2 17 54-15,5 23 32 16,12 43-27-16,9 23 3 0,20 5 11 16,13 10-2-16,19-2 21 15,0-10-107-15,44-20-1 16,26-19-12-16,11-22-33 16,13-23-33-16,-4-8-54 15,20-17-54-15,-22-12-44 16,-25-8-1115-16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0:38.92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55 180 2266 0,'0'0'331'15,"0"0"-276"-15,0 0 35 16,-19 202 56-16,19-106-55 15,0 2-25-15,0 2-48 16,0-6-6-16,0-5-3 16,0-10-8-16,0-14 4 15,-3-19-5-15,-1-15-35 16,-2-16 10-16,-3-15-30 16,2 0 23-16,1-19-13 15,6-35-56-15,0-18 50 16,0-16 12-16,0-21 35 15,10-16-8-15,5-9 14 16,4-4-2-16,3 18 1 0,3 21 32 16,0 29 52-1,11 28-36-15,8 21-26 0,12 20 21 16,5 1-21-16,8 11-11 16,0 26 1-16,-6 6-12 15,-12 0 21-15,-19 6-13 16,-17-7 12-16,-15 5 16 15,0-5-26-15,-44-3-1 16,-19-3-10-16,-6-6-9 16,1-2-29-16,9-14-69 15,15-6-123-15,19-8-426 16,18 0-452-16</inkml:trace>
  <inkml:trace contextRef="#ctx0" brushRef="#br0" timeOffset="283">1371 19 1795 0,'0'0'695'15,"0"0"-540"-15,0 0-87 16,0 0 167-16,-222 137-72 15,163-48-72-15,8 16-41 16,11 7-10-16,11 2 15 16,15 5-43-16,14-8-12 0,0-3 0 15,22-9-2 1,20-13-38-16,14-14-59 0,10-21-97 16,32-20-131-16,-15-22-309 15,-13-9-1290-15</inkml:trace>
  <inkml:trace contextRef="#ctx0" brushRef="#br0" timeOffset="929">1827 268 940 0,'0'0'1405'0,"0"0"-1218"15,0 0-95-15,0 0 156 16,-22 224-60-16,15-136-107 0,7 3-48 15,0 1-31-15,0-3 20 16,0-10-22-16,0-7-1 16,0-9 1-16,0-18-48 15,0-11-47-15,0-22 9 16,-8-12-4-16,1 0 56 16,4-33-59-16,3-25-17 15,0-22 37-15,0-15 18 16,7-19 27-16,15-11 20 15,6-5 8-15,3 4 10 16,-2 26 17-16,-1 23 38 16,1 31 22-16,5 27-29 15,5 19 7-15,5 0-12 16,7 9-20-16,1 24 16 0,-5 9-39 16,-4 4-2-16,-13 6 25 15,-11-3-20-15,-16 1-2 16,-3-4-11-16,0-5 7 15,-30-10-13-15,-6-4 6 16,-8-11-19-16,0-6 19 16,4-7-7-16,11-3 6 15,10 0 0-15,12 0-1 16,7-3-5-16,0 1-32 16,26 2-37-16,18 0 34 15,6 2 11-15,10 24 5 16,-6 13 8-16,0 8 12 0,-7 5-7 15,-6 3 26-15,-7 4-4 16,-9 1 61-16,-15-1 8 16,-10-10-3-16,0-2-6 15,-44-8-16-15,-17-10 7 16,-8-2-43-16,-5-11-16 16,-3-9 4-16,8-7-5 15,8 0-47-15,2-30-96 16,18-7-389-16,16-2-615 0</inkml:trace>
  <inkml:trace contextRef="#ctx0" brushRef="#br0" timeOffset="1202">2852 140 2121 0,'0'0'386'16,"0"0"-281"-16,0 0-26 15,0 0 168-15,203 163-81 16,-140-84-64-16,6 24-45 16,0 8 5-16,-11 14 0 15,-14 8-47-15,-22 7 2 16,-22 2-17-16,-4-3-45 15,-80 32-103-15,8-40-326 16,-7-26-427-16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0:38.10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1603 0,'0'0'377'15,"0"0"-254"-15,0 0 50 16,0 0 35-16,0 0-70 15,0 0-8-15,0 0-24 16,84 151-44-16,-68-76-23 16,-3-3-27-16,9-2 18 15,12-15-28-15,5-11-2 16,12-16 7-16,8-17-7 0,3-11-18 16,8-13-6-16,-9-32-19 15,-6-13 43-15,-7-5-15 16,-19 2 15-16,-8 12 17 15,-14 10 14-15,-3 15 28 16,-4 14 0-16,0 10-8 16,0 7-12-16,0 45-31 15,-4 24 5-15,-6 22 11 16,-5 20-22-16,3 13 8 16,2 1-7-16,0-1 3 15,-5-12 8-15,-4-14-14 16,-6-23 0-16,-4-20 8 15,-5-22 15-15,-8-14 11 16,-6-16 5-16,-4-10-24 16,-2 0 10-16,6-40-25 0,4-17-6 15,19-17 6-15,18-12 0 16,7-6-13-16,29-3-14 16,40 7-53-16,30 9-60 15,65-6-177-15,-19 16-394 16,-13 16-618-16</inkml:trace>
  <inkml:trace contextRef="#ctx0" brushRef="#br0" timeOffset="176">1590 308 2111 0,'0'0'527'0,"0"0"-464"0,0 0 38 16,0 0 13-16,0 0-60 15,245-16-54-15,-159 16-120 16,17 0-157-16,-23 11-349 16,-29 8-880-16</inkml:trace>
  <inkml:trace contextRef="#ctx0" brushRef="#br0" timeOffset="338">1429 679 2058 0,'0'0'551'0,"0"0"-451"0,0 0-29 16,0 0 9-1,0 0-42-15,274-3-38 0,-76-10-103 16,-27-3-238-16,-14-1-453 0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0:44.87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37 66 2136 0,'0'0'384'16,"0"0"-243"-16,0 0-77 16,0 0 105-16,0 0-73 15,259-63-41-15,-164 63-55 16,-4 0-39-16,17 10-163 15,-23 14-455-15,-31-2-445 0</inkml:trace>
  <inkml:trace contextRef="#ctx0" brushRef="#br0" timeOffset="179">0 490 2167 0,'0'0'321'16,"0"0"-238"-16,0 0 83 16,0 0-71-16,277 5-95 15,-124-5-27-15,-21 5-358 16,-23 0-1530-16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0:43.87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165 167 1172 0,'0'0'299'0,"0"0"-161"0,0 0-23 15,0 0 37-15,0 0 6 16,0 0-8-16,-48-58-60 16,48 37-26-16,9 1 32 15,16-3-29-15,4 3 4 16,3 4 19-16,2 7-40 16,-2 9 23-16,5 0-35 15,-1 0-10-15,-3 30 21 16,-4 8-48-16,-10 16 5 15,-9 5 4-15,-10 2-9 16,0 2 22-16,-7 3-23 0,-30-5 0 16,-2-3 26-1,-8-10-25-15,-6-10 10 0,3-11 1 16,-1-14-12-16,4-6 24 16,6-7-24-16,9 0 6 15,3 0-15-15,17-20-12 16,12-7-162-16,26-21-187 15,29 5-255-15,3 4-800 0</inkml:trace>
  <inkml:trace contextRef="#ctx0" brushRef="#br0" timeOffset="773">858 79 1508 0,'0'0'274'0,"0"0"-73"16,0 0 2-16,0 0 45 15,-186-66-110-15,129 66-41 16,-3 0-1-16,6 8-41 16,7 25-18-16,6 25 18 15,16 7-40-15,13 15 9 16,12 3-12-16,0-1-12 15,22-10 12-15,22-4-12 16,19-23-33-16,6-13 33 16,10-18-45-16,6-14-54 0,-2 0 22 15,-2-30 16 1,-5-20 60-16,-17-11-42 0,-11-10 43 16,-16 4 13-16,-10 5 17 15,-12 7 64-15,-2 14 16 16,-4 16-19-16,-4 15 17 15,0 10-65-15,0 0-29 16,0 32 20-16,0 18-28 16,0 11 3-16,15 5-9 15,10 3 1-15,11-10 8 16,11-4-9-16,16-15-13 16,3-14 7-16,-2-16-12 15,2-10-12-15,-7 0-12 16,-8-33 22-16,-7-16 12 0,-12-14 8 15,-3-5 0-15,-14-1 26 16,-3 7 4-16,-12 9 12 16,0 17 27-16,0 14-31 15,0 19 32-15,0 3-48 16,-9 29-22-16,-4 36 21 16,4 21-20-16,3 21 0 15,6 12-1-15,0 5 1 16,3 8 7-16,22-1-8 15,-3 1 0-15,-3-8 11 16,-12-10-10-16,-7-15-1 16,0-17 0-16,-10-19 1 15,-24-21 16-15,-8-18-17 16,-6-21 0-16,-8-3 23 0,2-18-21 16,3-27 11-16,8-21-13 15,9-9 1-15,20-11 5 16,14-5-6-16,4 0-22 15,46 1 5-15,31 2-68 16,78-21-96-16,-16 20-406 16,-8 15-562-16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0:48.96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311 607 1228 0,'0'0'296'0,"0"0"-138"16,0 0 12-16,0 0 40 16,0 0-11-16,0 0-67 15,0 0-14-15,-83 0 36 16,83 0-56-16,0-2-25 16,0-5 21-16,0-5-56 15,22-2-14-15,6-3-21 16,10-6 4-16,1-6 11 15,5-1-18-15,-1-6 0 16,1-7 11-16,4-2-11 16,-8-9 0-16,-1 2-6 0,-1-4 12 15,-10 4 6-15,-6 6-12 16,-7 7 0-16,-4 12 11 16,-8 11-11-16,-3 9 0 15,0 7 12-15,0 0-6 16,0 23 9-16,-3 33-15 15,-16 23 0-15,-1 17 24 16,-2 8-16-16,3 7 8 16,1-5-13-16,7-4 11 15,3-11 1-15,5-9-15 16,3-3-20-16,0-7-8 16,0-3-141-16,0 7-140 15,0-17-320-15,0-20-690 0</inkml:trace>
  <inkml:trace contextRef="#ctx0" brushRef="#br0" timeOffset="329">0 1326 1600 0,'0'0'273'0,"0"0"-204"16,0 0 65-16,0 0 114 15,0 0-84-15,0 0-51 0,0 0 6 16,223 40-18 0,-125-40 8-16,12 0-43 0,10 0-12 15,4 0 4-15,8 0-40 16,-5 0-6-16,5-4 3 15,-12 1-6-15,-7 3-3 16,-18 0-6-16,-19 0-45 16,-19 0-73-16,-16 0-137 15,-16 13-292-15,-21 1-107 0</inkml:trace>
  <inkml:trace contextRef="#ctx0" brushRef="#br0" timeOffset="876">959 1807 1699 0,'0'0'404'15,"0"0"-265"-15,0 0 29 16,0 0 9-16,0 0-17 16,0 0-83-16,0 0-33 0,-113-94 0 15,69 94-5 1,-7 0 14-16,-13 7-26 0,-6 22-10 16,1 12 52-16,3 4-42 15,3 11 2-15,6 7 7 16,10 4-27-16,3 5 30 15,10 1-39-15,8 4 1 16,13 2 19-16,8-2-19 16,5 3-1-16,0-6 0 15,15-2 9-15,22-6-4 16,7-14-5-16,10-11-45 16,12-12 43-16,7-16-31 15,7-13 9-15,-4 0 18 16,-7-4 6-16,-13-22-1 15,-21-10 1-15,-19-3 0 0,-16-7 13 16,-4 1-1-16,-40-4 18 16,-18 11-1-16,-21 6-23 15,-9 6 28-15,-6 12-34 16,7 5 0-16,18 9-4 16,29 0 4-16,44 0-93 15,0 9-280-15,29 5-560 0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0:51.69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972 95 1447 0,'0'0'202'0,"0"0"-101"15,0 0 56-15,0 0 48 16,0 0-64-16,0 0-4 16,0 0-8-16,-164-95-55 15,154 138-37-15,3 52 16 16,2 74 18-16,5 59 49 16,5 32-73-16,21-4-20 15,-4-30 15-15,-9-27-41 0,-13-11 7 16,0-34 1-1,0-32 0-15,0-33 28 0,-22-17-37 16,-7 13 0-16,-18 7 27 16,-19 11-14-16,-17-12-2 15,-8-14 7-15,-7-7-18 16,1-17 28-16,11-10-28 16,8-18 1-16,18-11 25 15,16-7-25-15,15-7-2 16,10 0 1-16,16 0 0 15,3 0-8-15,0 0 7 16,22 0-35-16,17 0 35 16,20 10-9-16,7 22 2 15,10 19 8-15,3 22 0 16,3 26 4-16,-6 19-4 0,5 40 0 16,-17 48 9-16,-20 57 5 15,-22 19 11-15,-22-6 8 16,-7-27-16-16,-18-69 34 15,3-37-44-15,7-47 19 16,8-17 17-16,4 3-16 16,3-5 1-16,0-2-26 15,0-23-1-15,32-19-2 16,49-33-98-16,-5 0-187 16,-7-30-690-16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1:03.14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57 863 0,'0'0'1328'0,"0"0"-1162"16,0 0-83-16,0 0 104 0,0 0 16 15,0 0-105-15,0 0-84 16,110-49-7-16,-49 43 7 16,4 6-7-16,-2 0 22 15,-2 0-13-15,-5 6 8 16,-9 13 24-16,-11 1-21 16,-6 6 3-16,-10-2-8 15,-11 1-1-15,-9-2 35 16,0-1-43-16,0-1 10 15,-34-1 7-15,-2-1-30 16,-4-2 11-16,-1-3-11 16,9-5 0-16,10-2 12 0,7-4-12 15,8 0-15 1,7 0 14-16,0 2-16 0,0 5 3 16,0 1 13-16,12 6-5 15,13 6-9-15,8 4 11 16,11 2-1-16,-1 3 5 15,1 8 0-15,0 2-4 16,-1 5 2-16,-6 4 4 16,0 7 8-16,-5 3 1 15,-6-2-7-15,-8-3 16 16,-11-5-20-16,-7-13 18 16,-3-6 0-16,-45-6 1 15,-11-12 14-15,-14-7-27 0,1-7 8 16,-4 0 2-1,10-17-15-15,3-16-1 0,9-20-18 16,18 4-116-16,9 7-533 0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1:02.18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360 852 1614 0,'0'0'258'0,"0"0"-180"16,0 0-55-16,129-189 165 16,-89 110 6-16,-1-17-65 15,-5-4-31-15,-5-5 8 16,-4 10 52-16,-10 20-4 16,-4 16-68-16,-8 22-14 15,-3 20 62-15,0 17-60 16,0 0-42-16,0 37-26 15,0 35-5-15,-7 27 36 0,-3 18-37 16,-2 8 0 0,5 3-10-16,4-5 2 0,3-13-89 15,0 27-132-15,0-28-353 16,0-23-151-16</inkml:trace>
  <inkml:trace contextRef="#ctx0" brushRef="#br0" timeOffset="259">0 1388 2242 0,'0'0'485'15,"0"0"-418"-15,0 0 100 16,0 0 31-16,0 0-59 15,0 0-100-15,0 0-26 16,252 3 32-16,-135 2-45 16,10-3 0-16,1 6-6 15,-1 1-80-15,18 11-79 16,-31-4-493-16,-26 1-312 0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1:01.58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51 2177 0,'0'0'466'16,"0"0"-402"-16,0 0-19 15,0 0 101-15,230-49-50 16,-171 49-96-16,-1 0-93 16,23 0-196-16,-17 9-295 0,-8 8-625 15</inkml:trace>
  <inkml:trace contextRef="#ctx0" brushRef="#br0" timeOffset="197">44 320 2205 0,'0'0'382'16,"0"0"-246"-16,0 0-118 15,0 0 132-15,0 0-55 0,0 0-70 16,245 0-25 0,-121 0-4-16,-20 0-244 0,-9 0-682 0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0:58.19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338 932 1500 0,'0'0'274'0,"0"0"-217"0,0 0-29 16,0 0 143-16,0 0-31 15,0 0-83-15,29 7-2 16,15-19-12-16,12-21 30 15,2-11-44-15,4-8 4 16,-1-7 17-16,2-6-26 16,-9-5 18-16,-7 3 28 15,-10-1 24-15,-8 13 19 16,-7 12-52-16,-10 11-4 16,-9 11 15-16,1 19-24 15,-4 2-5-15,0 7-11 0,0 38-23 16,0 21 33-16,-4 16-42 15,-8 14 0-15,2-5 15 16,-2 1-15-16,2-7 0 16,7-10 0-16,3-9-15 15,0-11-2-15,0-11-141 16,25-11-191-16,4-18-288 16,-4-8-653-16</inkml:trace>
  <inkml:trace contextRef="#ctx0" brushRef="#br0" timeOffset="196">1269 890 1716 0,'0'0'329'15,"0"0"-177"-15,0 0 68 16,0 0-95-16,204 0-68 15,-128 0-57-15,34 0-73 16,-15 0-314-16,-19 0-566 0</inkml:trace>
  <inkml:trace contextRef="#ctx0" brushRef="#br0" timeOffset="677">2130 715 1540 0,'0'0'294'0,"0"0"-159"16,0 0 34-16,0 0 27 15,0 0-49-15,0 0-52 16,0 0-41-16,224 18 13 16,-183 15 31-16,-12 9-35 15,-17 5 4-15,-12 4-38 16,0 5-19-16,-26-6 9 15,-14-5-18-15,-4-9-2 16,3-13 1-16,12-9 0 16,7-14-6-16,19 0-39 15,3-14-65-15,0-26 1 0,41-11-31 16,13-5-15-16,5-3 3 16,5 4 47-1,-1 1 61-15,-9 11 11 0,-10 14 33 16,-10 5 108-16,-12 13-9 15,-16 8 89-15,-6 3-15 16,0 0-15-16,0 24-21 16,-11 17-62-16,-6 11-21 15,-2 4-11-15,4-1-23 16,11-2 20-16,4-12-38 16,0-3-2-16,7-8 0 15,27-11-13-15,2-9-89 16,16-10-127-16,28-10-136 0,-11-26-127 15,-12-3-1242-15</inkml:trace>
  <inkml:trace contextRef="#ctx0" brushRef="#br0" timeOffset="925">2869 181 1766 0,'0'0'371'15,"0"0"-197"-15,0 0-67 16,0 0 161-16,0 0-52 16,0 0-111-16,0 0-23 15,230 233-21-15,-183-154 20 16,-10 7-48-16,-11 9-15 0,-23 4 29 16,-3 8-39-16,-22 5-8 15,-37 6-1-15,-17-2-102 16,-38 14-86-16,16-27-343 15,7-28-304-15</inkml:trace>
  <inkml:trace contextRef="#ctx0" brushRef="#br0" timeOffset="1366">619 73 1139 0,'0'0'316'0,"0"0"-90"0,0 0-42 16,0 0-13-16,0 0-59 15,-233 161 31-15,145-53-7 16,-7 46 4-16,16-6 39 15,13 13-48-15,18 3-43 16,38-26-34-16,10 13-37 16,4-15 29-16,50-13-46 15,30-18-40-15,77-7-98 16,-19-29-324-16,-12-26-214 0</inkml:trace>
  <inkml:trace contextRef="#ctx0" brushRef="#br0" timeOffset="1849">4200 0 1698 0,'0'0'480'16,"0"0"-374"-16,0 0-29 16,0 0 123-16,-244 246-28 15,178-124-56-15,4 10-20 16,14 6-50-16,19-10-8 15,18-7-25-15,11-14-11 16,0-15 17-16,22-13-19 0,18-18-132 16,33-13-154-1,-7-17-251-15,-7-17-175 0</inkml:trace>
  <inkml:trace contextRef="#ctx0" brushRef="#br0" timeOffset="2200">4364 821 188 0,'0'0'1799'0,"0"0"-1471"16,0 0-245-16,0 0 9 15,0 0-22-15,0 0-52 16,0 0 0-16,186-226-12 0,-132 150-3 15,-7 1 28-15,-10 7 9 16,-11 8 69-16,-11 20 24 16,-8 21-30-16,-4 12 0 15,-3 7-53-15,0 19-10 16,0 35 25-16,0 18-32 16,-7 10-24-16,1 3 12 15,6 0-20-15,0-6 16 16,0-7-17-16,0-6-22 15,3-11-31-15,19-5-132 16,14-18-196-16,1-12-188 16,-8-13-305-16</inkml:trace>
  <inkml:trace contextRef="#ctx0" brushRef="#br0" timeOffset="2374">5247 815 1741 0,'0'0'397'16,"0"0"-258"-16,0 0-24 16,0 0-14-16,186-47-98 15,-110 28-3-15,8-1-64 16,33-6-238-16,-27 7-287 16,-13 5-915-16</inkml:trace>
  <inkml:trace contextRef="#ctx0" brushRef="#br0" timeOffset="2868">6111 549 1644 0,'0'0'642'0,"0"0"-455"16,0 0 65-16,0 0-36 16,0 0-117-16,0 0-12 15,0 0-63-15,0 108-15 16,0-65 31-16,13-1-40 15,13-4 1-15,11-3-1 16,4-13-22-16,9-9-1 16,1-8-23-16,0-5-48 15,-4-7 2-15,-3-26-9 16,-7-4 40-16,-11 1 38 0,-4-1 23 16,-12 9 12-16,-3 8 22 15,-2 7 41-15,-5 10 48 16,0 3-29-16,0 0-39 15,0 26-23-15,0 17-14 16,-5 15 22-16,1 14-40 16,4 15 0-16,0 4 53 15,9 11-32-15,19 1 41 16,1-2-17-16,-7-3-31 16,-7-6 43-16,-15-10-44 15,0-14-4-15,-12-12 33 16,-26-14-31-16,-6-11-1 0,-9-15-9 15,-1-16 0-15,0 0 25 16,7-23-26-16,9-29-45 16,16-18 39-16,19-15-50 15,3-10-31-15,51-49-71 16,15 27-195-16,0 7-433 0</inkml:trace>
  <inkml:trace contextRef="#ctx0" brushRef="#br0" timeOffset="3167">7007 164 2061 0,'0'0'506'0,"0"0"-378"15,0 0 68-15,0 0-3 16,0 0-106-16,0 0-21 15,0 0 24-15,146 214-55 16,-99-112-11-16,-6 6 11 16,-13 9-5-16,-12 2-3 15,-13-2-21-15,-3-1 0 16,0-8 21-16,-7-9-27 16,-11-14 0-16,-8-12-14 15,1-22-59-15,3-10-45 16,7-24-131-16,8-14-359 15,7-3-223-15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2:22.30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80 449 1257 0,'0'0'308'16,"0"0"-138"-16,0 0-37 15,0 0 40-15,0 0 12 16,0 0-20-16,-44-75-88 16,44 75 18-16,0 0-4 15,0 0 0-15,0 0-5 16,0 0-25-16,0 0-25 15,8 0 21-15,18 0-27 16,3 7 0-16,8 2 9 0,10 1-30 16,4-3 22-16,6-5-29 15,13 3 14-15,2-5 2 16,3 0-18-16,1 0 0 16,-3 0-7-16,-4 0 16 15,-12 0-6-15,-9-5-3 16,-14 5 0-16,-12 0 2 15,-9 0-2-15,-8 0-21 16,-5 0-3-16,0 10-26 16,0 7-3-16,-5 6-119 15,-8 4-110-15,-3-1-262 16,6-10-723-16</inkml:trace>
  <inkml:trace contextRef="#ctx0" brushRef="#br0" timeOffset="472">503 101 504 0,'0'0'833'0,"0"0"-655"0,0 0-27 16,0 0 4-16,0 0 63 16,0 0-17-16,0 0-58 15,5-101-34-15,-20 101 2 16,-7 3-74-16,-7 23-1 15,-12 11 3-15,-6 7-18 16,-7 8 29-16,-5-1-33 16,1 0-8-16,2-4 37 15,9-7-45-15,11-8 28 16,11-8 0-16,10-5-29 16,11-9 48-16,4 0-48 15,0 0 8-15,11-1 17 0,19 7-24 16,6 2 13-16,7 4-1 15,1 1-13-15,0 10 27 16,14 35-27-16,-7 0-133 16,-14-10-440-16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1:36.39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1987 0,'0'0'0'0,"0"0"2"0,0 0-2 16,0 0 294-16,0 0-131 15,0 0-72-15,248 39-12 16,-187-19 113-16,-5 3 5 16,-12 6-71-16,-15 7-24 15,-19 7-36-15,-10 1-2 16,-10 7 30-16,-44 0-43 16,-12 10-36-16,-7-9 24 15,7-3-37-15,15-6 4 16,26-14-6-16,20-12-33 15,5 3-8 1,56-11-92-16,118-4-30 0,-10-5-521 16,3 0-1654-16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1:35.84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160 601 2275 0,'0'0'133'16,"0"0"-48"-16,0 0-47 15,0 0 148-15,190-155-132 16,-136 99-39-16,5-3-2 16,-5-5-11-16,-3-7 40 15,-7 9-21-15,-10 7 35 16,-12 12 27-16,-16 21-6 15,-2 8-3-15,-4 14-13 16,0 0-38-16,0 23 7 16,-10 23-30-16,-9 19 7 15,-3 14 20-15,0 3-27 16,3 4 1-16,9-7-1 16,2-7-9-16,4-10-49 0,4 7-161 15,0-20-285-15,0-13-173 16</inkml:trace>
  <inkml:trace contextRef="#ctx0" brushRef="#br0" timeOffset="234">0 899 2493 0,'0'0'519'0,"0"0"-482"16,0 0 52-16,0 0 13 0,0 0-50 16,0 0-12-16,211 14-40 15,-138-11 0-15,4 0-6 16,-4 0-63-16,19 13-89 16,-20-1-360-16,-18-4-300 0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1:26.41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305 922 1288 0,'0'0'321'16,"0"0"-131"-16,0 0 11 16,0 0 19-16,0 0 35 15,0 0-72-15,-98-38-34 16,98 34-25-16,0 1-39 16,10-4 2-16,31 0-72 15,16 4-14-15,24-3 30 16,17 2-31-16,12 1-1 15,-2-1 0-15,-4 4-92 16,-16 0-68-16,-16 0-149 16,-14 14-68-16,-18 2 18 0,-21-3-562 15</inkml:trace>
  <inkml:trace contextRef="#ctx0" brushRef="#br0" timeOffset="254">185 966 1609 0,'0'0'346'16,"0"0"-239"-16,0 0 43 16,0 0 60-16,0 0-63 0,0 0-65 15,0 0-58-15,-7-8 7 16,68 11 13-16,15 12-43 15,12-4 36-15,10 6-37 16,5 3-1-16,2-4-6 16,30 1-155-16,-21-7-177 15,-26-3-274-15</inkml:trace>
  <inkml:trace contextRef="#ctx0" brushRef="#br0" timeOffset="577">932 551 1817 0,'0'0'244'0,"0"0"-107"16,0 0-109-16,0 0 61 16,0 0 83-16,0 0-108 15,0 0-28-15,190 36 1 16,-129 7 23-16,1 13 28 15,1 2-42-15,-9 5-12 16,-10 0 14-16,-12-4-20 16,-17-1 4-16,-15 3-7 15,-3-3 1-15,-48 5 38 16,-18-4-64-16,-9-6-5 16,-5-4 4-16,10-13-14 15,14-11-10-15,15-5-32 16,27-5-118-16,12-11-130 0,5 1-543 15</inkml:trace>
  <inkml:trace contextRef="#ctx0" brushRef="#br0" timeOffset="1478">3481 841 1562 0,'0'0'239'16,"0"0"-131"-16,0 0-55 16,0 0 123-16,0 0-40 15,0 0-62-15,0 0-34 16,149-136-6-16,-98 136 19 0,-4 0-5 16,-6 18-29-16,-13 18 26 15,-12 12-27-15,-16 5 8 16,0 9 0-16,-16 1-25 15,-16 0 7-15,-5-8-5 16,2-9 6-16,4-14-8 16,14-12-1-16,9-8-1 15,8-12 0-15,0 0-35 16,15-1-96-16,29-33 10 16,13-8-58-16,9-8 9 15,7-2 17-15,-4-2 52 16,-6 6 51-16,-12 5 51 15,-19 11 22-15,-14 6 78 0,-14 9 105 16,-4 10 61 0,0 7-57-16,-4 0-57 0,-21 10-62 15,-10 20-19-15,-3 9 10 16,-2 7 1-16,11 0-31 16,7 0 18-16,12-3-51 15,10 0-12-15,0-4 2 16,0-7-8-16,29-1-32 15,15-9-78-15,39-5-192 16,-6-11-393-16,-4-6-257 0</inkml:trace>
  <inkml:trace contextRef="#ctx0" brushRef="#br0" timeOffset="1683">4604 1020 2041 0,'0'0'383'0,"0"0"-239"15,0 0-102-15,0 0 72 16,0 0-30-16,244-52-63 16,-153 50-21-16,26 2-106 15,-23 0-174-15,-17 10-415 0</inkml:trace>
  <inkml:trace contextRef="#ctx0" brushRef="#br0" timeOffset="1869">4680 1271 2094 0,'0'0'496'16,"0"0"-392"-16,0 0-86 15,0 0 88-15,0 0-58 16,208-43-48-16,-74 27-91 16,-21 3-181-16,-10 2-304 0</inkml:trace>
  <inkml:trace contextRef="#ctx0" brushRef="#br0" timeOffset="2201">5977 719 1840 0,'0'0'251'15,"0"0"-209"-15,0 0 54 16,190-168 106-16,-128 106-60 15,1-3-100-15,-12 3 24 16,-7 4 78-16,-16 17-24 0,-9 12-14 16,-12 14-30-16,-4 15-16 15,-3 0 8-15,0 24-53 16,0 25-3-16,-3 18 12 16,-7 8-23-16,-6 9-2 15,5-2-86-15,4 27-172 16,3-24-199-16,1-16-225 0</inkml:trace>
  <inkml:trace contextRef="#ctx0" brushRef="#br0" timeOffset="2420">5869 1110 2054 0,'0'0'486'0,"0"0"-428"15,0 0 79-15,0 0 64 16,0 0-69-16,244-51-96 16,-153 40-24-16,4 0 18 15,-1 5-30-15,-6 2-2 16,-8 4-67-16,11 4-189 16,-21 20-254-16,-23 1-190 0</inkml:trace>
  <inkml:trace contextRef="#ctx0" brushRef="#br0" timeOffset="2717">6233 1382 1728 0,'0'0'549'0,"0"0"-458"16,0 0 7-16,0 0 53 15,0 0-41-15,0 0-68 16,0 0-17-16,193 0 38 15,-156 0 20-15,-15 23 3 16,-15 7-25-16,-7 5-7 16,-4 14 22-16,-40 0-56 15,-3 1-5-15,-4-5-1 16,11-11-13-16,11-5 12 16,19-10-13-16,10-6 0 0,0 1-9 15,39-4-30-15,27-7-52 16,28-3-51-16,82 0-160 15,-20-13-339-15,-9-6-225 0</inkml:trace>
  <inkml:trace contextRef="#ctx0" brushRef="#br0" timeOffset="2929">7728 1106 28 0,'0'0'2339'0,"0"0"-2121"0,0 0-216 16,0 0 74-1,0 0 86-15,0 0-90 0,0 0-26 16,15 206-46-16,-37-143-9 16,-12 11-129-16,6-16-515 15,9-16-686-15</inkml:trace>
  <inkml:trace contextRef="#ctx0" brushRef="#br0" timeOffset="3429">8618 775 2275 0,'0'0'334'0,"0"0"-334"15,0 0 1-15,0 0 104 16,0 0 28-16,40 170-58 16,-33-111-52-16,8-4-22 15,-1-1 7-15,8-12-8 16,3-12-11-16,0-11-8 16,9-14-66-16,2-5 40 15,4-17 8-15,1-24 10 16,-2-7 27-16,-5 0 0 15,-9-6 0-15,-6 14 45 16,-13 8 60-16,-6 16-4 16,0 11 29-16,0 5-64 15,0 24-9-15,-15 34-55 0,-2 14 7 16,2 21 34-16,5 12-32 16,5 7 7-16,5 2 7 15,0 1 8-15,0-6 4 16,0-14-37-16,0-15 1 15,-17-22 12-15,-17-20-5 16,-13-17-4-16,-4-21 4 16,-7 0-7-16,-1-33 17 15,12-27-18-15,10-14-20 16,23-16 19-16,14-3-46 16,7-10-44-16,103-32-59 15,-9 26-213-15,6 16-451 0</inkml:trace>
  <inkml:trace contextRef="#ctx0" brushRef="#br0" timeOffset="3606">9803 823 2295 0,'0'0'388'0,"0"0"-212"15,0 0 74-15,203-45-121 16,-122 35-101-16,-1 1-28 15,4 9-16-15,14 0-179 16,-25 0-383-16,-22 4-398 0</inkml:trace>
  <inkml:trace contextRef="#ctx0" brushRef="#br0" timeOffset="3778">9788 1136 2507 0,'0'0'557'16,"0"0"-497"-16,0 0-59 16,0 0 13-16,218-40-8 15,-111 24-6-15,45-2-307 16,-24 11-437-16,-18-3-1222 0</inkml:trace>
  <inkml:trace contextRef="#ctx0" brushRef="#br0" timeOffset="4070">11472 532 2273 0,'0'0'270'16,"0"0"-270"-16,0 0 25 15,164-231 66-15,-106 157 123 16,-2 2-153-16,-5 6-48 15,-11 21 46-15,-15 15 35 16,-14 16 8-16,-8 14-57 16,-3 0-38-16,0 30 46 15,0 22-4-15,0 23-13 0,0 14-21 16,-7 10-15 0,0 2 0-16,-4 1-26 0,4-6-122 15,-8 11-145-15,1-22-389 16,-4-22-347-16</inkml:trace>
  <inkml:trace contextRef="#ctx0" brushRef="#br0" timeOffset="4282">11232 1057 2424 0,'0'0'592'16,"0"0"-515"-16,0 0-63 0,0 0 71 15,244-79 17 1,-153 69-82-16,-3 3-13 0,-5 7-14 16,-2 0 5-16,-15 5-37 15,-5 16-58-15,12 26-186 16,-17-12-278-16,-13 2-372 0</inkml:trace>
  <inkml:trace contextRef="#ctx0" brushRef="#br0" timeOffset="4709">11523 1454 626 0,'0'0'2095'16,"0"0"-1841"-16,0 0-227 0,0 0 49 15,0 0 55-15,0 0-71 16,0 0-54-16,154-46 13 15,-107 56-19-15,-3 19 0 16,-8 14-7-16,-14 3 7 16,-19 7-1-16,-3 2-23 15,-6-2 2-15,-35 0 14 16,-6-11-10-16,-8-7-12 16,0-7 20-16,7-9-2 15,16-6 1-15,10-3 11 16,15-8-19-16,7 6 11 15,0-1-81-15,36 5 60 16,8 8 29-16,7 10 1 16,8 6 9-16,-5 5 21 15,-7 6 11-15,-10 3 35 0,-15-5-22 16,-15-2-8-16,-7-4 24 16,-3-6-41-16,-38-5 3 15,-13-9-33-15,-12-8-9 16,-44-11-64-16,16 0-243 15,2 0-705-15</inkml:trace>
  <inkml:trace contextRef="#ctx0" brushRef="#br0" timeOffset="5547">2444 763 1773 0,'0'0'310'0,"0"0"-204"16,0 182 97-16,-6-41-4 15,-10 63-26-15,-12 69-39 16,-13 28-24-16,-6-6 9 16,-1-23-53-16,1-41-30 15,8-14 33-15,2-18-45 0,8-38 6 16,10-39-12-16,9-39-11 16,-1-15 38-16,4-1-43 15,3-4-1-15,4-4 50 16,0-20-35-16,0-12 4 15,0-17 1-15,22 0-11 16,10-10 40-16,9 0-40 16,10 0-9-16,6-7 23 15,9-2-24-15,7 2-15 16,8 7-42-16,11 0-76 16,46 0-92-16,-18 0-423 0,-18-4-380 15</inkml:trace>
  <inkml:trace contextRef="#ctx0" brushRef="#br0" timeOffset="5978">2510 725 1721 0,'0'0'281'0,"0"0"-136"0,0 0-89 16,0 0-3-1,0 0 82-15,234-9-135 0,-102 12-56 16,-12 10-331-16</inkml:trace>
  <inkml:trace contextRef="#ctx0" brushRef="#br0" timeOffset="6330">3662 2972 2379 0,'0'0'304'16,"0"0"-304"-16,0 0 25 16,59 236-10-16,-27-159 153 15,9-9-27-15,3 0-98 16,0-10-32-16,-5-6 26 16,-5-13-31-16,-9-3-6 15,-6-3-48-15,-2-11-128 16,10-5-119-16,-5-3-270 15,-5-14-91-15</inkml:trace>
  <inkml:trace contextRef="#ctx0" brushRef="#br0" timeOffset="6523">4169 3204 2023 0,'0'0'700'16,"0"0"-598"-16,0 0-50 15,0 0 83-15,-236 86-23 16,154-23-73-16,0 6-39 16,6 4-30-16,16-1-18 15,16-3-163-15,19-13-265 16,18-19-176-16</inkml:trace>
  <inkml:trace contextRef="#ctx0" brushRef="#br0" timeOffset="6703">4662 3358 2562 0,'0'0'322'16,"0"0"-322"-16,0 0 0 15,236 0 22-15,-141 0-22 16,37 19-119-16,-22-3-352 15,-27 0-60-15</inkml:trace>
  <inkml:trace contextRef="#ctx0" brushRef="#br0" timeOffset="6893">4684 3735 1955 0,'0'0'911'15,"0"0"-798"-15,0 0-95 16,0 0-18-16,0 0 88 16,240-43-88-16,-137 27-44 15,42 1-133-15,-25 1-279 16,-18 3-312-16</inkml:trace>
  <inkml:trace contextRef="#ctx0" brushRef="#br0" timeOffset="7161">6356 3108 2350 0,'0'0'477'16,"0"0"-413"-16,117-191-25 16,-73 116 168-16,-10 12-65 15,-9 19-79-15,-11 13-17 16,-6 18 16-16,-4 13-4 15,-4 0-41-15,0 27-10 16,0 31 34-16,0 21-32 0,-19 13 4 16,-3 9-4-1,3-3-9-15,2-2-63 0,6-11-102 16,0 4-188-16,3-26-460 16,1-18-574-16</inkml:trace>
  <inkml:trace contextRef="#ctx0" brushRef="#br0" timeOffset="7374">6018 3570 2306 0,'0'0'579'15,"0"0"-531"-15,0 0 0 0,0 0-48 16,0 0 118-16,230-3-57 15,-135-10-28-15,3 3-33 16,0 4-78-16,27 6-183 16,-23 0-303-16,-20 22-59 0</inkml:trace>
  <inkml:trace contextRef="#ctx0" brushRef="#br0" timeOffset="7815">6328 3855 2326 0,'0'0'379'0,"0"0"-336"15,0 0-34-15,0 0 55 16,0 0-35-16,0 0-29 16,0 0 9-16,252 4-8 15,-187 12-2-15,-7 11 1 16,-14 2 0-16,-19 7 16 15,-21 10-15-15,-4-3 32 16,-10 9 11-16,-34-6-23 16,-11-2 9-16,-7-2 1 15,4-12-10-15,6-1 8 16,13-13-29-16,14-3-7 16,16 1 5-16,9-2-26 15,0 5-3-15,9 3 14 16,19 6 17-16,8 10-10 15,1 8 20-15,7 11-2 0,0 7 137 16,-5-4-70-16,-14 2-42 16,-16-4 46-16,-9-18-24 15,0-1 5-15,-34-7-37 16,-13-11-16-16,-4-12-7 16,-3-7-7-16,6 0-53 15,26-45-90-15,16-5-319 16,6-9-419-16</inkml:trace>
  <inkml:trace contextRef="#ctx0" brushRef="#br0" timeOffset="8057">7914 3584 2552 0,'0'0'259'0,"0"0"-259"16,0 0 0-16,0 0 145 15,0 0-10-15,47 219-87 16,-47-150-35-16,-18 7-13 16,4-17-75-16,14 6-176 0,0-16-457 15,0-19-575-15</inkml:trace>
  <inkml:trace contextRef="#ctx0" brushRef="#br0" timeOffset="8574">9122 3226 2508 0,'0'0'133'15,"0"0"-133"-15,0 0 0 16,0 0 3-16,0 0 153 16,13 180-60-16,-6-111-90 15,8 0 0-15,4-7-8 0,13-7 4 16,8-15-4-16,8-12-53 16,6-19-9-16,2-9-3 15,1-7-45-15,-6-32 29 16,-4-14 59-16,-6-7 20 15,-9 5 4-15,-5 6 89 16,-13 9 14-16,-8 11 14 16,-1 16-29-16,-5 13-10 15,0 7-48-15,0 33-21 16,0 24 23-16,-8 18 8 16,5 14-3-16,3 15 17 15,0-7-19-15,0 12 10 16,3-8-6-16,12-6-23 15,-8-17 18-15,-7-19-14 16,0-16-8-16,-7-21 16 0,-25-13-16 16,-15-16 9-16,-9 0-21 15,-2-3-9-15,8-34 9 16,1-5-16-16,16-3 1 16,18-8-3-16,15 4-61 15,5-10-4-15,93-23-147 16,-6 17-315-16,6-2-393 0</inkml:trace>
  <inkml:trace contextRef="#ctx0" brushRef="#br0" timeOffset="8810">11028 3502 2691 0,'0'0'306'0,"0"0"-284"16,0 0-22-16,0 0 135 15,204-7-72-15,-139 7-63 16,4 0-5-16,-3 0-43 16,-4 0-107-16,1 0-211 15,-21 7-324-15,-11-2-1112 0</inkml:trace>
  <inkml:trace contextRef="#ctx0" brushRef="#br0" timeOffset="8979">11068 3846 2225 0,'0'0'433'0,"0"0"-433"0,0 0-85 15,0 0 85-15,303 0 0 16,-186-10-275-16,-13 4-484 0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1:38.57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0 952 1600 0,'0'0'342'0,"0"0"-215"15,0 0-83-15,0 0 98 16,0 0 3-16,0 0-81 16,56-64-24-16,-17 17 6 15,13-9 9-15,2-10 17 16,4-8-38-16,4-6-18 15,1-2 35-15,-9 8-12 16,-7 4-2-16,-9 10-8 0,-10 15-29 16,-6 5 12-1,-3 8-12-15,3 4-88 0,-2 6-37 16,11-1-205-16,-6 3-179 16,-6 6-601-16</inkml:trace>
  <inkml:trace contextRef="#ctx0" brushRef="#br0" timeOffset="319">242 139 1617 0,'0'0'370'0,"0"0"-253"16,0 0-14-16,0 0 118 16,0 0-92-16,0 0-74 15,0 0 14-15,98-56 2 16,-51 40 34-16,1-4-10 16,-1 3-35-16,-6 4 36 15,-6 4-60-15,-6 5-26 16,-2 4 7-16,-7 6-17 15,7 27-38-15,9 44-143 16,-2-13-373-16,-9 2-843 0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1:40.10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0 920 1277 0,'0'0'325'16,"0"0"-206"-16,0 0-59 0,0 0 98 15,0 0 68-15,0 0-93 16,-16 2-60-16,16-2 14 16,19-7-15-16,10-20-7 15,5-2-47-15,5-7-8 16,8-10 10-16,5-6-20 16,2-7 0-16,1-4 0 15,-5-3 6-15,-6 8 3 16,0 2-9-16,-7 7 0 15,-1 5 9-15,-7 9 3 16,5 2 2-16,-6 5-3 16,6-3-5-16,-5 4 3 15,-4 8-9-15,-6 0 0 16,-6 8 5-16,-1 4-5 16,-8 7-1-16,-1 0 0 0,0 0-90 15,4 0-86-15,5 0-157 16,-5 0-357-16</inkml:trace>
  <inkml:trace contextRef="#ctx0" brushRef="#br0" timeOffset="367">319 248 1585 0,'0'0'299'0,"0"0"-183"16,0 0-22-16,0 0 121 15,0 0-61-15,0 0-87 16,0 0-13-16,110-91 10 15,-59 65 16-15,5-2-1 16,-2 0-11-16,5 1 17 16,-8 5-46-16,-7 3 14 15,-12 12 13-15,-7 7-19 16,-9 0-7-16,-10 29 14 0,-2 17-19 16,-4 13-35-1,15 23-123-15,4-13-563 0,-6-10-1637 16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3:03.90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1101 183 1420 0,'0'0'251'0,"0"0"-112"16,0 0-47-16,0 0 128 16,0 0 88-16,3-168-137 15,-3 158-55-15,0 5-4 16,0 5-35-16,0 0 31 15,0 0-87-15,0 27-13 16,-8 25 44-16,-18 28-31 16,-13 13 0-16,-13 13 3 15,-9 5-23-15,-8-2 50 16,-1-10-51-16,8-8 0 16,8-14 17-16,10-12-11 15,7-13-6-15,11-13 6 0,9-12-5 16,5-11 28-1,6-9-29-15,6-4 0 0,0-3 23 16,0 0-17-16,0 0-3 16,28 0 19-16,10-13-15 15,16-5 19-15,12 6-26 16,6 2 0-16,16 1 6 16,4 5-6-16,-3 1-1 15,6 3 0-15,-7 0-33 16,-12 0 26-16,-13 0-74 15,-13 7-26-15,-16 0 34 16,-12 0-142-16,-15-2 8 16,-7-5-15-16,0 0 18 0,0 0-27 15,-7 0-59 1,-11-23 69-16,-4-7 105 0,6-9 30 16,3-4 74-16,4-2 13 15,6-4 51-15,3 3 127 16,0-1-1-16,0 12-32 15,0 5 56-15,0 10-19 16,0 10 23-16,0 10-27 16,0 0-49-16,0 13-15 15,0 34-34-15,0 23-6 16,0 24 3-16,-7 17-45 16,-5 14 22-16,-1 0-24 15,-2-1-7-15,5-12 23 16,1-10-46-16,2-14 0 15,4-15-13-15,3-8-8 0,0-11-83 16,-3 7-162-16,-1-15-445 16,-4-10-625-16</inkml:trace>
  <inkml:trace contextRef="#ctx0" brushRef="#br0" timeOffset="466">0 2281 1699 0,'0'0'332'16,"0"0"-164"-16,0 0 97 16,0 0-33-16,0 0-80 15,0 0-58-15,0 0-55 16,50-16 40-16,11 9-16 16,17-4-27-16,20 2 51 15,16-1-51-15,24 4-13 16,43-4 24-16,53 1-15 0,43 2-23 15,-18 3 6-15,-55 1-15 16,-62 3 27-16,-47 0-27 16,3 0 0-16,9 0 9 15,-6 0-9-15,-25 0 0 16,-20 0 0-16,-24 0 1 16,-13 0-12-16,-12 0 11 15,-7 0-64-15,0 7-14 16,-36 24-114-16,-8-3-345 15,-3 2-292-15</inkml:trace>
  <inkml:trace contextRef="#ctx0" brushRef="#br0" timeOffset="1013">1698 2826 1805 0,'0'0'336'16,"0"0"-224"-16,0 0 91 15,0 0 83-15,0 0-68 0,-19-190-133 16,-16 163-9-16,-9 8-7 16,-10 2-15-16,-16 9 11 15,-11 8-31-15,-14 0-21 16,-6 44 43-16,-6 19-49 16,-1 19 10-16,-2 18 2 15,12 19 2-15,10 5 9 16,15 9-6-16,23-5-4 15,19-4 2-15,28-3-22 16,3-13-6-16,30-8 5 16,35-19-12-16,19-15 5 15,14-19-37-15,5-22 11 16,-1-18 32-16,-11-7-38 16,-22-7 25-16,-21-28 14 0,-26-6 2 15,-22 0 21-15,-15-7 0 16,-40 6 8-16,-22 2 9 15,-6 9-31-15,-5 1-8 16,12 9 0-16,17 14-42 16,30 7-54-16,15 7-530 15,14 14-614-15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3:08.77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15 145 1605 0,'0'0'553'0,"0"0"-354"15,0 0 22-15,0 0 40 16,0 0-106-16,0 0-46 16,-15-84-59-16,23 84-22 0,24 0 58 15,9 4-85 1,13 25 25-16,9 7 23 0,6 7-30 16,4 3-11-16,0 3-8 15,-4-2 1-15,0-2 12 16,-6 1-13-16,-6-7-58 15,-3-3-36-15,-10-3-117 16,-3-1-151-16,-12-8-237 16,-14-15-152-16</inkml:trace>
  <inkml:trace contextRef="#ctx0" brushRef="#br0" timeOffset="198">725 0 1620 0,'0'0'348'0,"0"0"-125"0,0 0 57 16,0 0-10-16,0 0-70 16,0 0-75-16,0 0-98 15,-225 114 27-15,160-39-7 16,-5 7-47-16,4 0-9 16,15-3-47-16,14 21-117 15,20-23-197-15,14-21-398 0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3:12.88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587 365 557 0,'0'0'1366'0,"0"0"-1093"16,0 0-119-16,0 0 82 15,0 0 10-15,0 0-86 16,-13-191-94-16,38 159-38 16,19-3 28-16,14-2-56 0,11 4 0 15,16 10 16-15,1 9-16 16,2 14-6-16,-9 0 5 16,-9 20 1-16,-11 33-3 15,-24 16 3-15,-23 16 0 16,-12 7 3-16,-15 7-3 15,-39-8 0-15,-16-9 10 16,1-10-10-16,0-19 31 16,15-13-31-16,10-15 0 15,10-10 6-15,20-11 0 16,8-4-6-16,6 0 11 16,0 0-11-16,0 0 6 15,20-2-6-15,17-5-6 0,7 7-12 16,10 0 7-16,2 30-14 15,1 17-2-15,-6 14 27 16,-3 8-17-16,-11 6 17 16,-15 4 0-16,-22 0 21 15,0-6-12-15,-19-11 2 16,-28-9 8-16,-12-18-7 16,-2-7 53-16,-5-19-58 15,0-7 17-15,0-2 15 16,5 0-39-16,2-7 0 15,11-2-16-15,1 9-118 16,15 0-347-16,3 0-405 0</inkml:trace>
  <inkml:trace contextRef="#ctx0" brushRef="#br0" timeOffset="326">0 2097 1403 0,'0'0'977'16,"0"0"-817"-16,0 0-54 16,0 0 61-16,0 0-9 15,0 0-44-15,237 0-54 16,-64 0 9-16,55-2-17 0,53 2-5 15,-17-5 27-15,-58 5-72 16,-67 0 4-16,-55 0 7 16,4 0-13-16,-8 0 0 15,-11 0-15-15,-22 5-36 16,-25 5-20-16,-18 4-184 16,-11 27-242-16,-34-2-60 15,-9-3-984-15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3:13.89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598 436 2129 0,'0'0'271'0,"0"0"-216"15,0 0 47-15,0 0 188 16,83-169-130-16,-83 131-99 16,0-6-18-16,-14 3 23 15,-20-1-7-15,-10 5-32 16,-7 6-5-16,-3 9-4 15,-8 13-18-15,4 9-6 0,-1 0 0 16,5 9 12-16,10 25-10 16,3 5 4-16,9 6 0 15,10 10-6-15,12 6-9 16,10 4 8-16,0 1 6 16,17 6 2-16,24 0-10 15,9 1 13-15,13-2-4 16,10-2 3-16,-1 4-3 15,1-1 0-15,-4 2 0 16,-6 3 0-16,-5-2 23 16,-15 0-23-16,-5 2 21 15,-20-5-12-15,-14-7 7 16,-4 0-16-16,-19-2 3 0,-28-9 3 16,-19 0-12-16,-7-12 5 15,-6-12 1-15,-3-11-9 16,3-16 8-16,1-3 1 15,5-14 0-15,7-33 1 16,9-16 1-16,16-15-2 16,24-14 0-16,17-19-9 15,26-11 10-15,50-12-1 16,25-8 16-16,19 6-8 16,9-1 37-16,-6 20-39 15,-13 15 27-15,-27 22 27 16,-20 26-47-16,-26 17-4 15,-23 18-9-15,-11 19-10 0,-6 3-76 16,-30 30-227-16,-11-1-1021 16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3:14.54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204 121 1400 0,'0'0'633'0,"0"0"-418"15,0 0-58-15,0 0 32 0,0 0 19 16,0 0-37-16,112-115-116 15,-31 112-24-15,14 3 26 16,15 0-56-16,1 7-1 16,9 19-11-16,31 33-126 15,-31-11-205-15,-29 3-412 0</inkml:trace>
  <inkml:trace contextRef="#ctx0" brushRef="#br0" timeOffset="234">0 617 2320 0,'0'0'389'15,"0"0"-346"-15,0 0 9 16,0 0 56-16,247 53-9 15,-122-48-27-15,20 2-72 16,16 3-14-16,57 6-119 16,-39 1-556-16,-33-7-1410 0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3:48.75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4887 395 1024 0,'0'0'1341'0,"0"0"-1073"16,0 0-80-16,0 0 12 15,0 0-55-15,0 0-64 16,0 0-3-16,-33 266-51 16,33-151-9-16,0 15-6 15,0 5-12-15,0 3 24 16,0-9-24-16,7-18-9 15,0-29-3-15,1-26-3 16,-8-26-8-16,0-30-6 0,0-4 14 16,0-56 4-16,0-30-7 15,-11-52 3 1,-11-49 6-16,-11-45 9 0,-4-10-7 16,12 43 6-16,15 59 1 15,10 62 1-15,0 27-1 16,35 1 0-16,21 12 6 15,13 8 2-15,18 31-5 16,11 3 22-16,2 26-24 16,-6 27 35-16,-11 13-29 15,-20 11 5-15,-26 13 30 16,-34 6-42-16,-6 4 15 16,-60 6-15-16,-28-8 5 15,-16-12-16-15,-1-14 11 16,5-23-24-16,17-16 24 0,23-17-64 15,34-16-58-15,26 0-350 16,3-3-481-16</inkml:trace>
  <inkml:trace contextRef="#ctx0" brushRef="#br0" timeOffset="504">6035 723 1844 0,'0'0'701'15,"0"0"-533"-15,0 0-42 0,-252 82 104 16,188-23-40-16,11 10-111 16,25 14-43-16,17 1-25 15,11 7-11-15,17-5 6 16,39-7-6-16,17-16-46 15,15-20-21-15,3-27-8 16,-1-16-8-16,-9-28 14 16,-15-39 25-16,-19-23 38 15,-30-17-12-15,-17-4 18 16,0-5 9-16,-25 15-2 16,-18 19 37-16,0 23 12 15,2 22-17-15,9 22 14 0,17 15-53 16,15 0-15-1,3 0 0-15,51 25-9 16,24 5-26-16,13 0 3 0,7 2-7 16,-6 6 48-16,-10 0-30 15,-19 8 31-15,-19 7 5 16,-22 8 20-16,-12 9 19 16,-10-2 40-16,0 0-30 15,0-10 13-15,0-13-62 16,-3-18 0-16,3-15-6 15,0-12-66-15,7-12-121 16,18-25-183-16,2-8-325 0</inkml:trace>
  <inkml:trace contextRef="#ctx0" brushRef="#br0" timeOffset="634">6808 477 1903 0,'0'0'618'0,"0"0"-560"15,0 0-24-15,0 0-34 16,0 0-198-16,0 0-784 0</inkml:trace>
  <inkml:trace contextRef="#ctx0" brushRef="#br0" timeOffset="1000">7515 641 1650 0,'0'0'826'0,"0"0"-598"15,0 0-128-15,0 0 28 16,0 0-21-16,-222-34-85 16,182 65-7-16,8 9-15 15,10 2-2-15,15 10-7 16,7 0-14-16,10 2-9 15,34-5 5-15,10-2-12 16,5-3 33-16,5-4-12 16,2-1 18-16,0 1 41 15,-15-1 10-15,-17-3-20 16,-27-3 0-16,-7-1 4 16,-32 1 22-16,-31-3-39 15,-6-6-8-15,-4-8 13 0,10-10-23 16,9-6-8-1,26 0-52-15,28-22-116 0,0-12-324 16,35-3-409-16</inkml:trace>
  <inkml:trace contextRef="#ctx0" brushRef="#br0" timeOffset="1352">8284 622 1512 0,'0'0'844'16,"0"0"-631"-16,0 0 35 0,0 0 3 16,0 0-101-1,0 0-86-15,-233-66-32 0,186 97-31 16,11 7-1-16,14 10 0 16,19 5 0-16,3 3-9 15,10 5 9-15,27 0-27 16,10-1 25-16,8-6-17 15,2-2 13-15,2 1-9 16,-5-3 15-16,-3-9 12 16,-7 3-12-16,-22-6 2 15,-22 3 26-15,0-5-11 16,-51-3-7-16,-15-6-8 16,-6-5 10-16,6-12-24 0,12-7 1 15,21-3-71-15,33-11-77 16,11-13-379-16,33-10-336 0</inkml:trace>
  <inkml:trace contextRef="#ctx0" brushRef="#br0" timeOffset="-2356">359 215 1737 0,'0'0'520'16,"0"0"-400"-16,0 0 29 16,0 0 44-16,0 0 9 0,0 0-81 15,86 164-25 1,-27-69 7-16,4 13-29 15,1 7-10-15,2 10-12 0,4-4-17 16,2-4 31-16,-2-1-51 16,-1-15 3-16,-3-9 33 15,-9-15-29-15,-1-13-1 16,-17-14 0-16,-8-13-21 16,-13-15 29-16,-11-9-29 15,-4-6 0-15,-3-7 12 16,0 0-12-16,0 0 3 15,0 0-3-15,0 0-60 16,-3-14-34-16,3-14-119 16,0 1-371-16,0 1-479 0</inkml:trace>
  <inkml:trace contextRef="#ctx0" brushRef="#br0" timeOffset="-1834">1536 384 829 0,'0'0'616'16,"0"0"-386"-16,0 0-42 15,0 0 117-15,0 0-29 16,0 0-35-16,0 0-77 16,-15-54-54-16,8 54 16 15,-11 0-62-15,-11 22-20 16,-15 21-13-16,-10 9 1 15,-16 17 34-15,-11 16-32 16,-8 15-16-16,-18 7 43 16,-3 8-41-16,-7 3 14 15,1-3-4-15,-1-6-12 0,5-5 23 16,6-8-25-16,11-11-16 16,16-16 32-16,16-16-23 15,16-18-8-15,18-8-1 16,10-15 8-16,13-2-7 15,0-10-1-15,6 0 0 16,0 0-1-16,0 0-47 16,0 0-24-16,63-2-53 15,-4-15-120-15,-1-2-533 0</inkml:trace>
  <inkml:trace contextRef="#ctx0" brushRef="#br0" timeOffset="-549">2309 1235 1401 0,'0'0'710'15,"0"0"-601"-15,0 0-16 16,0 0 84-16,0 0 24 16,0 0-112-16,32-210-59 15,31 149 0-15,9 1 50 16,5 11-47-16,0 9-7 16,0 21 23-16,-8 19 6 15,-7 0-1-15,-7 52 23 16,-11 20-40-16,-6 17 22 15,3 2-58-15,0 0 9 16,9-17 8-16,10-19-17 16,9-24 15-16,4-26 7 0,-1-5-10 15,4-42 30-15,-10-23-43 16,-8-14-31-16,-14 0-19 16,0-16-84-16,-15 26-230 15,-7 13-495-15</inkml:trace>
  <inkml:trace contextRef="#ctx0" brushRef="#br0" timeOffset="1991">8799 799 2087 0,'0'0'555'16,"0"0"-461"-16,0 0 142 15,0 0 2-15,0 0-123 16,-117 219-30-16,103-143-76 16,14 3-1-16,0-7 11 15,29-9-19-15,22-7 0 0,11-21-9 16,3-15-45 0,-6-20 22-16,-8 0-29 0,-11-44-2 15,-21-17 53-15,-19-15-28 16,0-6 26-16,-22 3-3 15,-26 7 2-15,-7 20 5 16,4 15 8-16,10 22 0 16,13 15 26-16,17 0-26 15,11 0-8-15,14 5-2 16,38 5 10-16,13 1-11 0,7-5 4 16,6-2 1-1,-5 5-8-15,-7 4 14 0,-12 6-1 16,-13 15 1-16,-9 10 8 15,-10 7 42-15,-7 5-22 16,-2 3-26-16,-4-9 20 16,-2-12-21-16,-4-8-1 15,0-16 0-15,-3-14-7 16,0 0-5-16,0-21 12 16,7-28-21-16,8-21 14 15,11-7-10-15,14-12 13 16,8-2 3-16,14 12 2 15,8 9 36-15,-6 24-3 16,-5 27 26-16,-15 19 60 16,-12 12-32-16,-17 48-7 0,-11 22 5 15,-4 18-29-15,0 10 30 16,0-3-45-16,0-7-5 16,0-25 10-16,0-18-47 15,10-25-7-15,27-29 5 16,14-3-79-16,44-72-39 15,-11-4-123-15,-11-6-548 0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3:16.94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160 911 1644 0,'0'0'279'16,"0"0"-149"-16,0 0-37 15,0 0 148-15,0 0-85 16,0 0-83-16,164-151-12 16,-91 96-49-16,0-16 11 0,4-8 6 15,-4-7-28-15,-12-10 45 16,-5-3-45-16,-16 7 34 16,-11 15 53-16,-15 19-27 15,-6 22 2-15,-8 25 34 16,0 11-28-16,0 41 0 15,-18 48-69-15,-8 36 12 16,-2 21 25-16,0 8-37 16,12-2 0-16,4-8-9 15,5-9-53-15,7-7-92 16,-15 20-407-16,-2-34-137 16,-5-25-1063-16</inkml:trace>
  <inkml:trace contextRef="#ctx0" brushRef="#br0" timeOffset="247">0 1465 162 0,'0'0'1996'0,"0"0"-1683"15,0 0-211-15,0 0 88 16,0 0 47-16,0 0-128 15,186 53-50-15,-77-50-4 16,18-3-23-16,15 0-13 0,9 0-3 16,10 0-15-16,-1-3-2 15,-4 3-2-15,20 0-105 16,-46 13-373-16,-35 10-332 0</inkml:trace>
  <inkml:trace contextRef="#ctx0" brushRef="#br0" timeOffset="636">740 2067 2252 0,'0'0'354'15,"0"0"-234"-15,0 0 104 16,-123 166-52-16,60-86-76 16,-6 8-30-16,-4 3-57 15,0 2 24-15,1-2-8 16,9-12-25-16,12-11 36 16,14-18-22-16,12-14 5 15,11-19 16-15,14-7-35 16,0-10 0-16,0 0 0 15,29 0 6-15,22 0 12 16,15-8-16-16,10-4 8 16,15-4-7-16,4 2-3 0,3 10-6 15,9 4-49-15,-3 0-53 16,3 7-78-16,16 32-318 16,-28-2-133-16,-19-6-1028 0</inkml:trace>
  <inkml:trace contextRef="#ctx0" brushRef="#br0" timeOffset="855">1134 2156 2076 0,'0'0'637'0,"0"0"-449"0,0 0-118 16,-33 218 96-16,22-24 59 15,5 2-128-15,1-13-61 16,5 3 15-16,0-15-51 16,0 51-27-16,0 1-118 15,8-62-538-15,-8-60-1398 0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17.64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1134 332 897 0,'0'0'298'16,"0"0"-146"-16,0 0-30 16,0 0 34-16,0 0-6 15,-73-182-42-15,44 150 5 16,-3-1-9-16,-5 7 30 16,-7 3-58-16,-3 4-8 15,-11 5 30-15,-8 11-18 16,-6 3-20-16,-5 0-29 0,-4 29 6 15,-2 17 44-15,-1 10-56 16,4 16 3-16,-1 17 7 16,8 6-14-16,19 7-2 15,14 5 8-15,24 0-15 16,16-3 34-16,0-5-40 16,22-8 2-16,26-9 1 15,11-17 4-15,10-15-1 16,18-14-9-16,16-20 5 15,20-16-16-15,16 0-65 0,57-29-181 16,-27-11-314 0,-35-2-451-16</inkml:trace>
  <inkml:trace contextRef="#ctx0" brushRef="#br0" timeOffset="315">1553 645 1455 0,'0'0'335'0,"0"0"-156"15,0 0-81-15,0 0 114 16,0 0-28-16,0 0-88 16,136-196-43-16,-99 128-1 15,-5-2 46-15,-13 4-37 0,-6 18 12 16,-8 13 23-16,-1 14-36 15,-4 21-6-15,0 0-18 16,0 35-35-16,0 42 11 16,-16 16 5-16,3 23-16 15,1 6 7-15,5-3-8 16,7-2-17-16,0-1-58 16,0 33-113-16,0-27-342 15,4-20-286-15</inkml:trace>
  <inkml:trace contextRef="#ctx0" brushRef="#br0" timeOffset="690">158 1742 1527 0,'0'0'340'0,"0"0"-146"15,0 0 29-15,0 0 35 16,0 0-69-16,0 0-104 16,0 0-17-16,-25-21-27 0,79 9 9 15,18-5 29 1,20 5-46-16,18-5 16 0,17 7-4 15,40-4-24-15,-3 7 32 16,12-5-29-16,7 0-12 16,-28-5 31-16,13 4-43 15,-14 2-1-15,-19 6-12 16,-22 5-53-16,-18 0-24 16,3 5-234-16,-25 16-419 15,-23-15-740-15</inkml:trace>
  <inkml:trace contextRef="#ctx0" brushRef="#br0" timeOffset="872">3099 813 2097 0,'0'0'383'0,"0"0"-316"15,0 0-67-15,0 0-170 16,0 0-367-16,0 0-1228 0</inkml:trace>
  <inkml:trace contextRef="#ctx0" brushRef="#br0" timeOffset="1006">3147 1495 2049 0,'0'0'510'0,"0"0"-364"15,0 0 43 1,0 0-88-16,0 0-101 0,0 0-193 16,0 0-890-16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33.72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14 1618 0,'0'0'713'15,"0"0"-587"-15,0 0-87 16,0 0 26-16,193-7-36 16,-109 1-29-16,40 6-156 15,-19 0-321-15,-21 4-743 0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33.89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43 2036 0,'0'0'509'16,"0"0"-411"-16,0 0 7 15,0 0-56-15,0 0-30 16,284-16-19-16,-149 3-292 16,-3-1-679-16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33.32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600 189 324 0,'0'0'797'0,"0"0"-644"16,0 0 4-16,0 0 0 15,0 0-4-15,0 0 31 16,0 0-9-16,22-129-29 16,-22 129-27-16,-3 0-6 15,-16 3 20-15,-3 37-81 0,-10 32-20 16,-16 33 18-1,-6 30-7-15,-12 19 2 0,-3 7-21 16,0 3-9-16,-1-10 29 16,11-13-44-16,12-16 11 15,15-30-4-15,10-26 4 16,12-24-5-16,10-25-5 16,0-20 6-16,6-2 20 15,30-55-27-15,16-28-5 16,6-28 5-16,8-27 0 15,10-31 0-15,5-31 0 16,-12 11 2-16,-11 27-10 16,-14 31 8-16,-19 42 0 15,4 13 7-15,-7 9-7 16,-7 32 51-16,-5 27-2 16,6 10-19-16,-1 34 15 15,2 35-27-15,5 33 24 0,0 19-16 16,3 16-13-16,-6 4 24 15,3-6-36-15,-4-17 9 16,-4-12 3-16,1-15-12 16,-5-15-1-16,-1-11 0 15,-6-12-23-15,-3-11 1 16,0-8-109-16,0-5-57 16,0-13-307-16,0-8-252 0</inkml:trace>
  <inkml:trace contextRef="#ctx0" brushRef="#br0" timeOffset="204">233 887 1083 0,'0'0'1026'16,"0"0"-846"-16,0 0-74 15,0 0 44-15,0 0 43 16,0 0-27-16,0 0-94 15,120-7-29-15,-18 7-16 16,18 0-27-16,66-16-124 16,-29 2-384-16,-22 4-519 0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41.91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190 26 1320 0,'0'0'202'16,"0"0"-90"-16,0 0-6 16,0 0 73-16,0 0 66 15,0 0-106-15,-47-33-77 0,25 37-6 16,-7 22-48-16,1 6-8 15,-3 8 9-15,6 0-3 16,18-1-12-16,7-4-140 16,10 2-146-16,31-11-4 15,-4-12-637-15</inkml:trace>
  <inkml:trace contextRef="#ctx0" brushRef="#br0" timeOffset="162">442 34 1475 0,'0'0'266'16,"0"0"-62"-16,0 0-43 15,0 0-15-15,0 0-50 16,0 0-67-16,-192 130-29 0,170-22-161 16,10-12-199-16,5-14-857 15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49.59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1787 0,'0'0'357'0,"0"0"-261"16,0 0 3-16,192 0 15 16,-97 0-81-16,10 0-33 0,34 0-121 15,-26 0-419-15,-25 0-1211 16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49.78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0 100 2060 0,'0'0'313'16,"0"0"-177"-16,0 0-70 15,0 0 72-15,0 0-53 0,0 0-43 16,266-28-42-16,-77 2-67 16,-25 3-191-16,-13 0-449 0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50.07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80 0 1573 0,'0'0'352'0,"0"0"-241"16,0 0-39-16,0 0 104 16,0 0-99-16,0 0-61 15,-69 174-16-15,62-124-65 16,7 1-128-16,10-11-128 16,16-12-564-16</inkml:trace>
  <inkml:trace contextRef="#ctx0" brushRef="#br0" timeOffset="148">321 89 1624 0,'0'0'365'0,"0"0"-231"16,0 0 50-16,0 0-25 16,-171 178-85-16,145-83-74 15,11-14-209-15,12-16-458 0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48.87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144 278 770 0,'0'0'695'0,"0"0"-531"15,0 0-100-15,0 0 49 16,-55 178 79-16,40-71-46 16,0 12-28-16,1-1 29 15,3-9-52-15,0-10-7 16,0-21-33-16,7-15-27 0,1-15 20 16,3-8-48-16,0-9-12 15,0-12-3-15,0-6-174 16,25-13-119-16,-3 0-65 15,-3-4-242-15</inkml:trace>
  <inkml:trace contextRef="#ctx0" brushRef="#br0" timeOffset="534">27 432 1309 0,'0'0'246'0,"0"0"-104"15,0 0 24-15,32-189 48 16,2 130-52-16,10-1-21 16,10 12-57-16,15 9-20 15,7 12-22-15,5 20-18 16,-1 7 32-16,-4 16-35 16,-10 34-12-16,-19 13 43 15,-25 9-44-15,-18 2 23 16,-4 8-16-16,-29-2-6 15,-22-6 19-15,-8-4-28 16,5-10 0-16,3-15 8 16,17-15 2-16,12-13-7 15,12-12-3-15,10-5 1 16,0 0 35-16,0 0-36 0,26 0-1 16,14-3-18-16,11 3 19 15,12 0-6-15,1 14 4 16,5 25-7-16,-3 10 2 15,-3 10-13-15,-13 11 10 16,-9-3 1-16,-19 3 9 16,-19 0 0-16,-3-5-1 15,-40-10 2-15,-26-6 29 16,-17-12-30-16,-12-12 0 16,-8-13 48-16,5-12-26 15,7 0 23-15,15-14-15 16,13-19-2-16,19-7 16 0,22-3-44 15,15 4-24-15,7 3-28 16,22 0-162-16,66-7-91 16,0 12-232-16,-8 3-458 0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3:52.33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24 1031 0,'0'0'653'0,"0"0"-558"16,0 0-51-16,0 0 168 15,0 0 15-15,0 0-82 16,0 0-17-16,8 0-9 16,13 0-16-16,1 0-29 15,3 0-24-15,5 0 35 16,3 0-49-16,4 0-12 16,7 0 32-16,3 0-50 15,7 0 2-15,4-3-7 16,1-1-1-16,7-1 24 15,0 0-24-15,-2 5 0 16,2 0-4-16,-3 0 5 0,-6 0-1 16,6 0 15-16,-6 0-14 15,2 0 44-15,-1 0-45 16,5 0 0-16,-1 0 38 16,-1 0-37-16,-2 0 0 15,-5 0 6-15,0 5-5 16,-5 0 14-16,-1 2-16 15,-6 0 0-15,5-1 2 16,6 1-2-16,-2-4-2 16,3 4 1-16,5-4 2 15,-8 0 17-15,3 2-18 16,-7-2 2-16,-6-1-2 0,-1 3 9 16,-4-5-9-1,1 0 0-15,-1 2 1 0,1-2 31 16,-2 0-32-1,3 0 2-15,-3 0 10 0,-1 0-12 16,-5 0 0-16,-7 2 0 16,0 3 8-16,-7-2 2 15,-2-3-10-15,-1 0 0 16,-2 0-2-16,2 0 2 16,-12 9-35-16,0 5-117 15,0-5-661-15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02.24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46 2023 0,'0'0'386'0,"0"0"-233"16,0 0-117-16,0 0 65 15,0 0 32-15,0 0-77 16,0 0-31-16,240-46-24 16,-174 46 5-16,0 0-6 15,-9 0 0-15,-6 0-54 16,-7 0-115-16,3 19-128 15,-13-3-228-15,-15 2-203 0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02.45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1971 0,'0'0'640'16,"0"0"-524"-16,0 0 20 16,0 0 79-16,0 0-80 15,0 0-69-15,0 0-14 16,247 0-46-16,-149 0-6 16,49 0-68-16,-27 0-494 0,-18 0-1944 0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01.14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 1311 168 0,'0'0'1530'0,"0"0"-1265"16,0 0-183-16,0 0 140 16,0 0-1-16,0 0-106 15,0 0-52-15,-22-119-62 16,47 63 13-16,1-10 7 15,4-9-21-15,-5-11 8 16,4-5-7-16,-3-11 0 16,-1-6 8-16,0-1-8 0,1-1-1 15,2 11 36-15,-6 13-1 16,0 17 27-16,-3 19-13 16,-4 18 14-16,-8 12 7 15,-4 14-46-15,6 6-3 16,-6 0-9-16,11 13-11 15,1 27 33-15,10 9-16 16,1 13 18-16,2 5 20 16,6 10-29-16,-2 2 3 15,-3-3 1-15,2-1-7 16,-9-3 15-16,0-7-33 16,-2-5 7-16,-5-4 10 15,0-4-23-15,-1-1-1 16,1-7-1-16,-5-4-34 0,2-7-16 15,-5-4-78-15,-7-9-143 16,0-10-229-16,0-9-204 0</inkml:trace>
  <inkml:trace contextRef="#ctx0" brushRef="#br0" timeOffset="251">92 807 1633 0,'0'0'396'0,"0"0"-228"16,0 0-30-16,0 0 104 15,0 0-69-15,0 0-105 16,0 0-39-16,117-31-19 15,-45 21-10-15,48-8-45 16,-13 6-272-16,-12-5-600 0</inkml:trace>
  <inkml:trace contextRef="#ctx0" brushRef="#br0" timeOffset="728">1134 16 26 0,'0'0'1748'0,"0"0"-1467"15,0 0-136-15,0 0 49 0,0 0 49 16,0 0-102-16,0 0-85 16,-29-32-21-16,54 70 2 15,9 23 12-15,2 14-23 16,1 16-4-16,-2 15 56 15,-1 11-36-15,-8 5-12 16,-4 7 4-16,-9 1-11 16,-1-2 11-16,-12-6-19 15,0-6 0-15,-22-13 26 16,-19-16-41-16,-9-10 0 16,-10-15 17-16,-1-8-16 15,2-12-1-15,12-22-5 16,11-3-76-16,28-17-66 0,8-30-362 15,0-5-426-15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7:58.19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460 299 1122 0,'0'0'307'15,"0"0"-161"-15,0 0-81 16,0 0 21-16,0 0 46 0,0 0-50 16,-12-55-23-16,5 55-1 15,7 8-5-15,0 20 93 16,0 18-54-16,0 17-12 16,0 19 22-16,0 17-26 15,0 8 28-15,0 12-20 16,0-2-17-16,0 2 6 15,0-8-63-15,0-8-9 16,-10-12 28-16,-2-14-27 16,9-17 6-16,0-10-8 15,3-13-11-15,0-9 10 16,6-21-181-16,13-4-175 16,0-3-289-16</inkml:trace>
  <inkml:trace contextRef="#ctx0" brushRef="#br0" timeOffset="510">0 375 1000 0,'0'0'493'0,"0"0"-340"15,0 0-4-15,0 0-28 0,0 0-4 16,0 0 14-16,37-178-61 16,7 143-10-16,10-1 13 15,9 3-15-15,6 3 16 16,4 7-53-16,3 4 0 15,4 2 34-15,-3 15-29 16,-4 2 15-16,0 0-6 16,-4 5-17-16,1 26 38 15,-8 8-36-15,-4 5-19 16,-8 14 40-16,-9 3-40 16,-9 9 11-16,-10 2-9 15,-13 0 3-15,-9 4 9 16,-9-4-15-16,-38-4 0 0,-14 2-6 15,-17-5 6-15,-5-9-18 16,-1-11 6-16,7-10 10 16,12-19-14-16,14-12 13 15,19-4-27-15,13 0 5 16,19-1-107-16,3-33-123 16,30 2-259-16,7 3-548 0</inkml:trace>
  <inkml:trace contextRef="#ctx0" brushRef="#br0" timeOffset="996">2013 28 1362 0,'0'0'322'0,"0"0"-159"16,0 0-87-16,0 0 97 15,0 0 27-15,-237 190-60 16,171-98-30-16,5 16-14 16,5 10 37-16,9 7-46 15,11 2-41-15,11-2 32 16,13 1-51-16,12-6 8 15,0-5-16-15,0-10-18 16,22-12 25-16,12-11-26 16,5-17 0-16,5-16-12 15,7-12-32-15,8-15-136 16,29-22-170-16,-19 0-324 0,-8-12-746 0</inkml:trace>
  <inkml:trace contextRef="#ctx0" brushRef="#br0" timeOffset="1322">2600 454 1667 0,'0'0'364'15,"0"0"-174"-15,0 0-12 16,0 0-24-16,0 0-45 16,0 0-38-16,-17 183 20 15,17-87-21-15,0 6-41 16,0-4 19-16,3-2-47 16,4-5-1-16,0-9 31 15,-2-10-31-15,-5-9-1 16,3-14 0-16,0-14-93 15,4-21-111-15,15-14-165 16,4-21-111-16,-8-17-6 0</inkml:trace>
  <inkml:trace contextRef="#ctx0" brushRef="#br0" timeOffset="1897">2556 536 400 0,'0'0'964'0,"0"0"-767"0,0 0-37 15,-21-171-18-15,21 125 84 16,0 3-17-16,29 5-93 16,15 1-52-16,7 9-20 15,10 11-14-15,13 13 24 16,2 4-40-16,0 13-5 16,-3 25 30-16,-7 14-31 15,-15 6-8-15,-14 4 12 16,-18 0-11-16,-19 1 27 15,0-3-4-15,-28-5-6 16,-19-9 25-16,-7-7-29 0,-9-6 10 16,6-7-9-16,3-6-14 15,6-11 34-15,11-1-35 16,15-8 0-16,9 0 36 16,4 0-35-16,9 0 4 15,0 0-5-15,4 0-11 16,26 0 10-16,9 2 1 15,17 7 0-15,5 8-9 16,5 10 9-16,6 2 0 16,-2 11-11-16,-1 6 7 0,-10 3-12 15,-11 7 14 1,-13-7 2-16,-16 0-10 0,-16-3 22 16,-3-1-12-16,-10-8 1 15,-34-4 9-15,-15-4 14 16,-14-9-15-16,-10-7 5 15,-5-10 46-15,0-3-45 16,5 0 20-16,6 0-2 16,16-16-15-16,8-4 35 15,18 3-53-15,16 3-4 16,16-3 3-16,3 3-70 16,18-2-131-16,69-19-133 15,-3 4-304-15,-8-1-1167 0</inkml:trace>
  <inkml:trace contextRef="#ctx0" brushRef="#br0" timeOffset="2363">4054 266 1347 0,'0'0'319'0,"0"0"-162"0,0 0 10 16,0 0 97-16,0 0-72 15,0 0-65-15,0 0-51 16,-42 8-34-16,37 28 31 16,5 23-9-16,0 20 12 15,0 12-7-15,0 14-37 16,0 0 11-16,0 7 2 16,0-4-18-16,0 1 13 15,0-9-28-15,0-10-3 16,0-11 26-16,8-21-35 15,-8-5 7-15,0-24-7 0,0-6 2 16,0-9 17 0,0-8-19-16,0-6-33 0,4 0-24 15,24-3-97-15,-2-28-161 16,4 0-395-16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32:34.56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171 753 1169 0,'0'0'326'16,"0"0"-183"-1,-14 250 39-15,2-142 42 0,5-13-44 16,4-7-54-16,3-15-69 15,0-14 10-15,0-13 25 16,0-13-63-16,0-10-16 16,0-11-5-16,0-7-8 15,0-5-81-15,0 0-87 16,0-34-114-16,3-14-198 16,1-3-596-16</inkml:trace>
  <inkml:trace contextRef="#ctx0" brushRef="#br0" timeOffset="395">28 497 1435 0,'0'0'492'0,"0"0"-287"15,0 0 30-15,0 0 0 16,0 0-88-16,0 0-62 15,0 0 2-15,-44-141-47 16,75 121 2-16,11-3-9 0,11 1-8 16,8 6 19-16,4 2-31 15,12 3-12-15,0 9 24 16,6 2-24-16,-2 0 7 16,-1 0-8-16,-7 20 2 15,-19 10 7-15,-10 8-9 16,-22 11 0-16,-19 11 8 15,-3-1-7-15,-25 4 11 16,-29-3 2-16,-12 1-8 16,-10-9 22-16,-1-6-19 15,5-13-9-15,9-8 23 16,9-15-23-16,17-10 0 16,8 0-28-16,17-19-94 0,9-16-151 15,3-4-576-15</inkml:trace>
  <inkml:trace contextRef="#ctx0" brushRef="#br0" timeOffset="838">1561 21 1420 0,'0'0'567'16,"0"0"-352"-16,0 0 14 15,0 0-4-15,0 0-67 16,-212 128-39-16,131-42-32 16,5 19 10-16,10 17-41 15,12 5-7-15,13 8 5 16,19-5-19-16,19-7-9 0,3-15-12 15,15-17-14-15,27-15 0 16,18-17-43-16,41-20-86 16,-10-24-145-16,-9-13-518 0</inkml:trace>
  <inkml:trace contextRef="#ctx0" brushRef="#br0" timeOffset="1702">1953 343 1202 0,'0'0'763'16,"0"0"-548"-16,0 0-105 15,0 0 126-15,-54 174-48 0,54-83-99 16,0 10-35-16,0 6-18 16,0-6 7-16,15-10-17 15,-5-9-20-15,2-19 13 16,-5-17-19-16,-4-15 1 16,-3-15 0-16,0-16 1 15,0 0 32-15,0-21-32 16,0-30-2-16,-6-28-2 15,-6-22-19-15,2-18 14 16,-2-10 6-16,2 9 1 16,6 11 0-16,4 23 0 15,0 21 0-15,26 21 19 16,21 22-13-16,16 16 0 0,9 6 8 16,4 4-14-16,-3 28 19 15,-7 10-19-15,-15 8 0 16,-19 4 2-16,-20 9-2 15,-12 2 0-15,-4-7 4 16,-36-6-3-16,-4-8 16 16,0-16-17-16,-4-9 0 15,10-8 27-15,4-11-12 16,12 0-3-16,8 0 0 16,14 0-12-16,0-14 15 15,17-2-15-15,24 5-12 16,9 8 6-16,6 3-4 15,2 0-13-15,4 33-10 0,-4 14 3 16,1 5 30-16,-8 10-16 16,-11-3 16-16,-23-4-4 15,-17-4 10-15,0-8-6 16,-32-11 17-16,-19-4 0 16,-15-10 43-16,-3-8-32 15,-7-10-5-15,3 0 8 16,1 0-25-16,12-23 2 15,13-3-8-15,22-7-33 16,25-23-51-16,35 8-271 16,14 1-565-16</inkml:trace>
  <inkml:trace contextRef="#ctx0" brushRef="#br0" timeOffset="2139">3051 1252 1644 0,'0'0'542'0,"0"0"-421"15,0 0 96-15,0 0 17 16,0 0-107-16,-120-195-72 15,101 117-30-15,6-10 20 16,4-7-28-16,6-3-4 16,3 7 24-16,0 1-31 0,25 16 6 15,16 11-4-15,9 16-8 16,6 12 19-16,5 14-18 16,2 15 0-16,3 6 22 15,-2 4-11-15,-2 34 13 16,1 20-8-16,-5 9-11 15,-11 20 25-15,-3 4-16 16,-10 7 3-16,-9 0 17 16,-15-6-28-16,-6-10-1 15,-4-11-6-15,0-17-3 16,0-12-21-16,0-12-78 0,-4-10-143 16,-3-6-426-1,1-11-552-15</inkml:trace>
  <inkml:trace contextRef="#ctx0" brushRef="#br0" timeOffset="2512">4038 1242 1375 0,'0'0'763'15,"0"0"-546"-15,0 0-22 16,0 0-24-16,0 0-70 16,0 0-56-16,63-236-27 0,-26 144-8 15,2-6 16-15,-2-4-16 16,1 4 8-16,-6 9 23 16,-4 16 14-16,-6 18 9 15,-3 22-7-15,-9 14-7 16,2 15 2-16,2 4-29 15,1 7-8-15,0 35 14 16,7 14 1-16,0 16-3 16,3 7-6-16,7 3-19 15,9 4 2-15,3-9-4 16,3-7-25-16,-11-11-32 16,-11-13-90-16,-13-16-318 15,-12-13-418-15</inkml:trace>
  <inkml:trace contextRef="#ctx0" brushRef="#br0" timeOffset="2701">4066 907 2070 0,'0'0'600'15,"0"0"-529"-15,0 0 68 16,0 0 31-16,0 0-92 15,233-32-46-15,-147 11-32 16,27-14-43-16,-21 2-236 16,-19 5-621-16</inkml:trace>
  <inkml:trace contextRef="#ctx0" brushRef="#br0" timeOffset="2936">4713 0 2352 0,'0'0'548'0,"0"0"-477"15,0 0 74-15,0 0 20 16,0 0-43-16,198 189-33 16,-128-103-56-16,-10 14-23 0,-4 13 17 15,-20 6-27 1,-18-2-6-16,-18 1-75 0,-40 17-107 15,-26-35-363-15,-10-18-1244 0</inkml:trace>
  <inkml:trace contextRef="#ctx0" brushRef="#br0" timeOffset="4278">101 1927 1294 0,'0'0'357'16,"0"0"-214"-16,0 0 61 15,0 0 75-15,0 0-70 16,0 0-79-16,-3 28-37 16,40-26-2-16,14 5 18 15,15-4-40-15,17 1-24 16,15-4 0-16,15 3-14 16,48 1-10-16,50 3 8 15,60 1-28-15,16-2 7 16,-3 4-7-16,-28-3 0 0,-38 0 7 15,-7 0-8-15,-9-7 0 16,-6 0 17-16,-27 3-17 16,-36-3 0-16,-19 0 0 15,-11 0 1-15,17 0 13 16,14 0-14-16,16 0 0 16,-4 0 4-16,-4-7-4 15,-7-3 0-15,-5 1 8 16,-5 1-7-16,-11 6 13 15,-13-2-14-15,-10 4 2 16,-11 0 17-16,-14 0-19 16,-12 0-6-16,-13-5 6 15,-16 5 2-15,-10-3 23 16,-11-2-25-16,-4 5 0 16,-7 0 0-16,-37 0-54 0,-41 0-160 15,6 0-542-15,3 8-1359 16</inkml:trace>
  <inkml:trace contextRef="#ctx0" brushRef="#br0" timeOffset="4848">1403 2893 1809 0,'0'0'468'16,"0"0"-362"-16,0 0-38 15,0 0 95-15,0 0 35 16,-6 182-71-16,6-63-48 15,3 12 5-15,-3 5-44 16,3-16-4-16,-3-14-16 16,4-22-20-16,-1-22 12 15,1-18-12-15,-4-20 0 16,5-22 2-16,-5-2-2 16,0-16 0-16,3-38-19 0,-3-30-14 15,0-21 31 1,0-19-16-16,0-15 6 0,0-13 12 15,0 15 0-15,10 13-8 16,27 22 7-16,14 27 1 16,15 25-1-16,10 21 1 15,12 19 0-15,-2 10 7 16,-4 0-6-16,-16 36-1 16,-19 10 11-16,-25 12-10 15,-22 12 28-15,-5 7-29 16,-53 5 1-16,-18 2 25 15,-18-5-26-15,-1-14 0 0,3-19-15 16,20-17-35 0,16-29-17-16,34-35-172 0,15-24-350 15,7-6-497-15</inkml:trace>
  <inkml:trace contextRef="#ctx0" brushRef="#br0" timeOffset="5076">2428 2762 884 0,'0'0'1319'0,"0"0"-1060"16,0 0-84-16,-128 217 60 16,74-113-34-16,3 19-60 15,4 3-81-15,13 3-28 0,15-9-5 16,19-12-27-16,5-15-1 15,43-18-46-15,50-39-132 16,-7-17-205-16,-8-19-598 0</inkml:trace>
  <inkml:trace contextRef="#ctx0" brushRef="#br0" timeOffset="5426">2545 3843 1886 0,'0'0'478'0,"0"0"-388"15,0 0-55 1,0 0 90-16,91-228-12 0,-48 119-39 16,4-23-48-16,-3-5 10 15,-3 6 22-15,-4 14 32 16,-8 27 10-16,-7 19-27 15,-4 27-2-15,-8 27 26 16,0 12-60-16,2 5-19 16,3 35-10-16,6 31 28 15,1 29 24-15,0 13-42 16,-7 11 4-16,0 4 2 16,-1-7-24-16,1-10-1 15,-2-19-39-15,-1-17-89 16,-2-22-16-16,-4-22-206 0,-6-18-543 15,0-8-1020-15</inkml:trace>
  <inkml:trace contextRef="#ctx0" brushRef="#br0" timeOffset="5601">2609 3381 2210 0,'0'0'574'0,"0"0"-514"15,0 0 79-15,0 0-8 16,0 0-65-16,249 43-42 16,-158-43-24-16,29-6-108 15,-22-21-375-15,-20-2-631 0</inkml:trace>
  <inkml:trace contextRef="#ctx0" brushRef="#br0" timeOffset="5824">3357 2599 2365 0,'0'0'560'16,"0"0"-455"-16,0 0 25 16,0 0 58-16,0 0-27 15,211 215-47-15,-152-117-77 16,-15 23-28-16,-15 40 14 0,-22-7-23 15,-7 12-75-15,-69 30-135 16,-4-58-258-16,-7-3-972 0</inkml:trace>
  <inkml:trace contextRef="#ctx0" brushRef="#br0" timeOffset="6456">5701 1794 2109 0,'0'0'595'0,"0"0"-471"0,0 0-59 16,0 0 75-16,205-76-57 15,-114 57-24-15,4 4-59 16,25 13-23-16,-26 2-190 16,-28 0-662-16</inkml:trace>
  <inkml:trace contextRef="#ctx0" brushRef="#br0" timeOffset="6629">5775 2226 2286 0,'0'0'601'0,"0"0"-486"15,0 0-29-15,222-13-26 16,-51-13-60-16,-24 2-152 16,-24 5-1229-16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5:23.76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0 291 1810 0,'0'0'330'0,"0"0"-224"16,0 0-11-16,0 0 132 15,0 0-77-15,168-12-83 16,-84 3-10-16,11 2-21 16,10 1-21-16,8 6 13 15,11 0-26-15,4 0-2 16,-1 0 7-16,-2 0-5 16,-17 0 13-16,-13 0-15 15,-26 3 0-15,-16 0 4 16,-28 0-4-16,-15-3 1 15,-10 0 29-15,0 0 80 16,-18-12-15-16,-26-16-44 16,-7-3-14-16,-6-5 38 0,-3 0-44 15,10 2-10-15,2 3 17 16,13 3-5-16,13 12 21 16,7 7-53-16,8 4 5 15,7 5-6-15,0 0-4 16,29 9-14-16,18 22 17 15,19 9 1-15,10 3-4 16,4 2 4-16,4-6 0 16,-4-3-2-16,-11-6-9 15,-13-9 11-15,-17-7 0 16,-21-3 11-16,-18-4 5 16,0-1-4-16,-39 0-6 15,-30 8 5-15,-16 10-11 16,-3 1-23-16,9 5-26 15,16-6-71-15,50-12-55 0,13-10-458 16,7-2-687-16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5:25.96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433 972 2020 0,'0'0'502'16,"0"0"-409"-16,0 0 87 16,0 0 58-16,0 0-80 0,-215-72-87 15,161 72-11-15,0 29-34 16,6 14 7-16,15 9-21 16,11 4-12-16,15 5-5 15,7 2 4-15,0-4-10 16,25-9-3-16,16-13-42 15,10-20-37-15,6-17-18 16,6 0-37-16,-1-41-54 16,-1-23 34-16,-2-27-8 15,-11-13 70-15,-4-44 50 16,-16 3 48-16,-9-12 8 0,-9 2 87 16,-7 35 71-1,3 8 29-15,-6 29-3 0,0 38 17 16,0 32-40-16,0 13-62 15,0 43-61-15,0 42-6 16,0 36 43-16,0 21-41 16,0 12-7-16,0 0 12 15,0-13-37-15,0-13-2 16,0-20-6-16,6-23-83 16,1-26-11-16,-4-48-165 15,-3-11-556-15,0-7-1301 0</inkml:trace>
  <inkml:trace contextRef="#ctx0" brushRef="#br0" timeOffset="192">157 571 889 0,'0'0'1685'0,"0"0"-1404"15,0 0-156-15,0 0 40 16,0 0-33-16,0 0-56 15,0 0-57-15,255-3-4 16,-172-1-15-16,27 4-95 16,-22 0-232-16,-15 4-662 0</inkml:trace>
  <inkml:trace contextRef="#ctx0" brushRef="#br0" timeOffset="788">966 797 1617 0,'0'0'856'0,"0"0"-666"16,0 0-23-16,0 0 63 15,-48 171-78-15,48-109-118 16,0-3-8-16,4 0-26 16,33-6-12-16,7-13 10 15,6-18-86-15,5-22-22 16,-5 0 10-16,-6-36-42 15,-18-26 38-15,-18-14 56 16,-8-5 44-16,-8-1 4 16,-31 12 0-16,-9 23 99 15,-4 16 26-15,5 18-28 0,8 13 3 16,8 0-50-16,18 7-41 16,13 18-9-1,0 1-21-15,47-2-11 0,11-1-12 16,11-2-6-16,9-7 31 15,-5 7-5-15,-8 4-3 16,-7 9 21-16,-14 9-11 16,-9 5 16-16,-4 15-1 15,-9-1 2-15,-9 0 6 16,-1-9-4-16,-5-14 5 16,-4-20-14-16,-3-19-1 15,0 0 8-15,0-19 0 16,0-27-1-16,0-9 1 0,4-10 0 15,18 2 17-15,8 4 19 16,2 9-20-16,4 15 31 16,1 11-3-16,0 17-3 15,-1 7 28-15,1 14-8 16,-5 29-14-16,2 13 36 16,-5 11-42-16,3 10-1 15,-3-3-1-15,4-1-39 16,-7-13 0-16,-1-17-118 15,4-31-141-15,-10-12-420 16,-1 0-498-16</inkml:trace>
  <inkml:trace contextRef="#ctx0" brushRef="#br0" timeOffset="1284">2479 929 1033 0,'0'0'1395'0,"0"0"-1056"15,0 0-4-15,0 0-75 16,0 0-42-16,0 0-103 16,-193 111-65-16,153-55 4 15,18 10-54-15,15-1-11 16,7 0 10-16,3-7-71 16,33-13-42-16,11-18-21 15,13-22-8-15,0-5-10 16,3-23-21-16,-4-26 102 15,-11-6 17-15,-16-4 25 16,-10 7 30-16,-12 8 75 0,-10 11 55 16,0 17 71-16,0 13-34 15,0 3-41-15,-14 10-10 16,-4 35-74-16,2 25-9 16,6 14-6-16,7 15-18 15,3 9 19-15,0 11-28 16,32 7 6-16,12 5 35 15,0-5-34-15,-8-7-1 16,-9-17 1-16,-17-20-6 16,-10-23 20-16,0-20-21 0,-19-15 0 15,-16-20 27 1,-13-4-27-16,-2 0-6 0,-6-38-1 16,8-18-14-1,8-15 13-15,18-22-55 0,15-12-25 16,7-20-2-16,15-73-90 15,17 30-141-15,-3 14-699 0</inkml:trace>
  <inkml:trace contextRef="#ctx0" brushRef="#br0" timeOffset="1537">1199 269 1998 0,'0'0'474'0,"0"0"-399"16,0 0 142-16,0 0 13 16,0 0-61-16,218-151-101 15,-162 144-56-15,-5 7-12 16,-4 0-29-16,7 0-158 15,-10 0-439-15,-7 0-309 0</inkml:trace>
  <inkml:trace contextRef="#ctx0" brushRef="#br0" timeOffset="1644">1874 0 1547 0,'0'0'716'0,"0"0"-451"0,0 0-71 15,0 0-79-15,291 79-115 16,-163-47-69-16,-1-6-546 15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5:24.20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0 390 2029 0,'0'0'470'0,"0"0"-329"15,0 0 14-15,0 0 39 16,0 0-67-16,0 0-41 15,0 0-52-15,22 269-17 16,-15-114 32-16,-7-4-28 16,0 7 6-16,0-1-21 15,0-37-6-15,-7-1 26 16,-1-33-25-16,1-31-1 16,7-28 30-16,0-18-29 0,0-9 38 15,0 0-10 1,15 0-13-16,17-6 61 0,12-17-44 15,4 0-26-15,6-4 24 16,2 2-31-16,-2 5 0 16,0 5-1-16,-3 11-13 15,5 1 13-15,-9-2-70 16,4 0-88-16,18-32-95 16,-18 5-652-16,-4-8-1205 0</inkml:trace>
  <inkml:trace contextRef="#ctx0" brushRef="#br0" timeOffset="850">1123 1095 2041 0,'0'0'504'0,"0"0"-362"15,0 0 81-15,0 0-16 16,0 0-78-16,0 0-66 16,0 0-50-16,-204-58 41 15,167 97-45-15,8 13-9 16,3 14 16-16,16 6-16 16,10-2-2-16,0-6-11 15,7-7-22-15,25-17 20 0,5-21-49 16,7-19-26-1,-5 0 38-15,2-43-14 0,-7-10 33 16,-6-6 14-16,-14 5 19 16,-2 6 49-16,-9 19-3 15,-3 17 32-15,0 12 14 16,0 0-64-16,4 28-20 16,7 26-7-16,6 7 8 15,10 2-3-15,9-7-6 16,11-10-31-16,1-19-8 15,6-23-6-15,-7-4-5 16,-3-24-5-16,-7-31 28 16,-8-15 13-16,-7-7 22 0,-10 5-8 15,-5 11 55 1,-7 18 8-16,0 16 12 16,0 25-3-16,0 2-54 0,0 22-12 15,0 35-6-15,6 11 0 16,20 4-5-16,14 1 5 15,14-13-27-15,16-16 13 16,8-16-6-16,-2-23 8 16,-7-5-13-16,-15-12-10 15,-17-32 29-15,-11-8-12 16,-13-6 18-16,-4 0 6 16,-9 10 23-16,0 9 47 15,0 16-13-15,0 13 15 16,0 10 12-16,0 26-78 15,0 39-2-15,0 32 10 0,0 20-19 16,0 18 21-16,10 16-22 16,15 3 0-16,9 3 30 15,-2-12-6-15,-3-13-15 16,-14-28-3-16,-11-22-4 16,-4-23 19-16,-11-20-21 15,-26-20 0-15,-10-14 15 16,-7-5-14-16,-5-24 0 15,4-24-1-15,8-24 6 16,13-18-14-16,17-15-26 16,17-18-37-16,0-14-38 15,22-59-50-15,14 29-214 16,-7 23-723-16</inkml:trace>
  <inkml:trace contextRef="#ctx0" brushRef="#br0" timeOffset="1099">751 650 1980 0,'0'0'318'15,"0"0"-159"-15,0 0 113 16,0 0-49-16,190-178-90 15,-128 155-88-15,-8 11 9 16,-6 12-54-16,-8 0-12 0,-4 16-84 16,-2 12-169-16,5 0-302 15,-6-12-86-15,-4-9-891 0</inkml:trace>
  <inkml:trace contextRef="#ctx0" brushRef="#br0" timeOffset="1186">1512 381 1448 0,'0'0'614'0,"0"0"-312"0,0 0-74 15,183-191-29-15,-70 111-182 16,-18 20-17-16,-4 10-541 0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5:28.90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424 180 2165 0,'0'0'359'16,"0"0"-276"-16,0 0 154 15,0 0-31-15,-63 241-77 16,45-143-70-16,-1 8-13 15,6 5 27-15,-6 0-37 16,1 1-36-16,4-7 26 16,-1-7-26-16,8-18-5 15,2-18-22-15,5-23-27 16,0-19 20-16,5-20-36 16,31 0-2-16,11-39 28 15,15-32-63-15,18-15-40 0,8-27-21 16,7-7-78-16,6-11 53 15,-6 5 108-15,-11 10 85 16,-18 15 119-16,-22 19 76 16,-18 15 4-16,-23 6 19 15,-3 8-66-15,0 12 12 16,-29 0-73-16,-5 10-1 16,-4 4 1-16,0 10-29 15,-2 17-35-15,4 0-21 16,2 30 15-16,6 35-27 15,2 20 6-15,8 25-6 16,4 10-11-16,-1 18 14 0,8 3-21 16,-1 6-4-16,4-6-28 15,1-15 31-15,3-25-43 16,0-31 12-16,0-32 33 16,0-24-29-16,7-14 17 15,18-31 19-15,6-27 16 16,7-14-15-16,6-7 15 15,0 4 0-15,4 13 9 16,-4 11-9-16,-4 23 0 16,-8 15 10-16,-3 13-1 15,-3 9 45-15,-8 33-28 16,1 18 2-16,-1 10 2 16,4-2-14-16,4 1-15 15,6-14-1-15,-3-11-10 0,4-23-9 16,3-13-58-16,-2-8-76 15,1-22-41-15,-1-29-46 16,-2-14 39-16,-3-4 109 16,-2 0 76-16,-7 10 16 15,-4 13 0-15,-10 13 38 16,3 23 117-16,-9 10-5 16,0 15-49-16,3 29-4 15,-3 15-7-15,4 14 25 16,7 3-38-16,10-1-53 15,16-3 22-15,10-17-46 16,16-15 0-16,-2-21-11 16,1-15-32-16,-11-4 17 0,-14-29-43 15,-11-24 36 1,-16-16 33-16,-10-6 15 0,0-11-3 16,-14 7 12-16,-23 11-3 15,-7 12 42-15,0 19-13 16,9 21-28-16,1 9 20 15,8 7-34-15,16 0-8 16,10 18-1-16,0 7-22 16,7 2 22-16,30 3-26 15,7-11-24-15,7-3 27 16,6-7-6-16,-1-1 7 16,-2-6 16-16,-3 5 7 15,-4 4-6-15,-9 1 6 0,-6 13 0 16,-3 10 13-1,-4 7 10-15,-3 14 7 0,-3 7 3 16,2-4-9-16,-5-6 7 16,-6-11-31-16,2-16-24 15,-6-12-11-15,1-11-16 16,5-3 20-16,2-20 23 16,4-23 8-16,8-20 3 15,2-5-3-15,6-1 0 16,-5 0 30-16,-4 13-21 15,-10 7-3-15,-4 14-6 16,-11 5-21-16,-4-3-159 16,-28 3-445-16,-5 7-913 0</inkml:trace>
  <inkml:trace contextRef="#ctx0" brushRef="#br0" timeOffset="197">1794 476 322 0,'0'0'2223'0,"0"0"-1928"16,0 0-162-16,0 0 62 15,0 0-80-15,0 0-67 16,0 0-23-16,139 40-24 16,-133-10-1-16,-6 6-5 15,0 12-174-15,-22-11-319 16,-3-11-630-16</inkml:trace>
  <inkml:trace contextRef="#ctx0" brushRef="#br0" timeOffset="376">2087 0 459 0,'0'0'2134'0,"0"0"-1865"15,0 0-166-15,218 34 28 16,-142-9-68-16,30 12-63 16,-23-11-94-16,-17-3-701 0</inkml:trace>
  <inkml:trace contextRef="#ctx0" brushRef="#br0" timeOffset="690">0 752 2749 0,'0'0'339'0,"255"-32"-253"15,-94-11-86-15,-1 1-202 0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5:42.69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 1552 1582 0,'0'0'380'0,"0"0"-259"16,0 0-96-16,0 0 42 16,0 0 42-16,0 0-56 15,-26 20-38-15,41-20 40 16,18 0 49-16,4 0-33 0,7-26-25 15,7-13-25 1,-4-12-3-16,4-14-7 0,-4-7-11 16,-3-10 17-16,-3 4-17 15,-13 8 0-15,-9 11 11 16,-6 20 52-16,-4 16 40 16,-9 16-18-16,0 7-37 15,0 0 22-15,0 24-42 16,0 31-19-16,0 27 21 15,3 23-19-15,4 14 16 16,1 2-27-16,-1-6 6 16,0-8-2-16,0-11-2 15,1-13-2-15,-1-18 0 16,0-19-45-16,20-23-85 16,-7-17-362-16,2-6-239 0</inkml:trace>
  <inkml:trace contextRef="#ctx0" brushRef="#br0" timeOffset="257">1283 847 1741 0,'0'0'364'0,"0"0"-170"16,0 0-12-16,0 0 67 15,0 0-79-15,0 0-76 0,0 0-13 16,21 217-6 0,-21-126-59-16,4 9-5 0,-4 1-10 15,3-6-1-15,6-11 0 16,1-11-127-16,5-1-148 16,-5-24-222-16,-3-14-327 0</inkml:trace>
  <inkml:trace contextRef="#ctx0" brushRef="#br0" timeOffset="683">983 1425 1903 0,'0'0'329'15,"0"0"-242"-15,0 0 107 0,0 0 21 16,0 0-102-16,190-30-88 15,-118 13-24-15,6-1 29 16,-2 9-24-16,-6 6-5 16,-4 3 14-16,-16 12-15 15,-9 32 26-15,-16 12-18 16,-8 10-7-16,-5 6 25 16,-5 3-26-16,-4-10-16 15,-3-7 15-15,5-20-5 16,-5-15-4-16,4-16 4 15,-4-7-3-15,0-7 0 0,0-35 9 16,0-18-1 0,-9-8-6-16,6-8 7 0,3 4 13 15,0 0-13-15,0 9 0 16,22 10 12-16,12 15-12 16,4 8-1-16,10 13 1 15,4 12 0-15,2 5-1 16,0 0-116-16,2 13-120 15,20 19-27-15,-10-1-219 16,-12-11-723-16</inkml:trace>
  <inkml:trace contextRef="#ctx0" brushRef="#br0" timeOffset="1334">2441 1381 1482 0,'0'0'494'0,"0"0"-288"16,0 0 8-16,0 0 37 15,0 0-91-15,0 0-97 16,0 0-37-16,-73 135-17 16,73-89 12-16,5 0-21 15,21-7 0-15,9-6-7 16,9-10 5-16,4-14-92 16,2-9 11-16,-9 0-11 15,-9-35 57-15,-13-18-2 16,-19-6 20-16,0 1 19 15,-7 2 0-15,-27 9 28 16,-5 15 45-16,-5 16 7 0,7 8 35 16,5 8-60-16,13 0-35 15,12 0-4-15,7 0-16 16,0 9-12-16,36 6 6 16,16-2-64-16,9-7 15 15,5 4 4-15,0 0 21 16,4 4 29-16,-10 0-15 15,0 14 15-15,-13 7 1 16,-11 9 0-16,-14 2 16 16,-7 4-14-16,-12-9 4 15,-3 0 12-15,0-17-18 16,0-6-7-16,0-12 1 16,0-6 6-16,0 0-13 15,0-10-17-15,0-19-67 16,0-8-59-16,4-8 41 0,18-8-15 15,11 1 6-15,6 3 7 16,9 3 61-16,4 13 30 16,-5 16 26-16,-8 17 38 15,-8 0 84-15,-6 19 27 16,-8 21 32-16,-2 10-36 16,-3-2-5-16,-5-1-78 15,3-1 4-15,-2-4-24 16,-1-9-29-16,3-11 7 15,-1-4-20-15,1-16-135 16,5-2-79-16,4 0-129 16,20-42 77-16,-6-4-356 15,0 3-285-15</inkml:trace>
  <inkml:trace contextRef="#ctx0" brushRef="#br0" timeOffset="1801">3948 1365 705 0,'0'0'403'0,"0"0"-90"15,0 0-67-15,0 0 7 16,0 0 20-16,0 0-41 16,0 0-46-16,-66 98-35 15,34-54-26-15,-5 4-29 16,5-2-19-16,6-3-3 16,11-4-52-16,12-6-7 15,3-6-15-15,0-11-16 0,32-9-57 16,8-7-86-16,8 0-63 15,-4-28 63-15,-5-7 68 16,-6-7 23-16,-14-2 53 16,-9 6 15-16,-7 8 80 15,-3 7 67-15,0 9 72 16,0 14-8-16,0 0-84 16,0 14-55-16,0 30-28 15,0 14-28-15,0 21 25 16,22 12-40-16,12 11 6 15,9 6 42-15,6 4-32 16,1-4 7-16,-11-13-8 16,-8-13-15-16,-21-19 23 15,-10-20-24-15,0-18 1 16,-26-18 35-16,-17-7-34 0,-8-13 5 16,0-30-7-16,7-20 0 15,7-11-12-15,20-11-2 16,17-8-79-16,51-45-43 15,18 24-373-15,11 12-640 0</inkml:trace>
  <inkml:trace contextRef="#ctx0" brushRef="#br0" timeOffset="4265">9866 1397 2549 0,'0'0'262'0,"0"0"-255"15,0 0-7-15,0 0 157 0,0 0-89 16,243-140-48-16,-151 84-20 16,-1-13-8-16,0-6-2 15,-15-14-84-15,-13-5-71 16,-24-9 66-16,-14-3 52 16,-20 10 32-16,-5 9 5 15,0 22 10-15,-18 22 64 16,-16 30 76-16,-2 13 16 15,-8 42-70-15,4 42-35 16,-1 19 29-16,9 25-11 16,10 7-24-16,12-1 8 15,10-1-45-15,0-13-7 16,22-14-2-16,17-24-20 0,20-30-82 16,54-42-186-16,-15-10-343 15,-3-10-216-15</inkml:trace>
  <inkml:trace contextRef="#ctx0" brushRef="#br0" timeOffset="4590">11122 1080 1874 0,'0'0'647'16,"0"0"-500"-16,0 0 135 16,0 0-50-16,-221-4-92 15,170 33-25-15,10 11-63 16,20 7-20-16,17 4-32 15,4 5-3-15,19-7-30 0,28-2-66 16,11-14-51 0,8-22-91-16,0-11-258 0,-9-9 134 15,-10-30 154-15,-13-9 142 16,-17 4 69-16,-12 9 125 16,-5 14 225-16,0 18 172 15,0 3-284-15,0 3-93 16,0 28-50-16,0 11-28 15,0 2-4-15,0 4-63 16,4-5-2-16,12-11-17 16,12-18-96-16,-8-14-174 15,-5 0-705-15</inkml:trace>
  <inkml:trace contextRef="#ctx0" brushRef="#br0" timeOffset="4746">11046 508 2631 0,'0'0'309'15,"0"0"-246"-15,0 0-25 16,244 154-38-16,-138-104-249 16,-14-9-1466-16</inkml:trace>
  <inkml:trace contextRef="#ctx0" brushRef="#br0" timeOffset="2342">5551 843 742 0,'0'0'1031'16,"0"0"-779"-16,0 0-88 15,0 0 116-15,0 0-34 16,0 0-127-16,0 0-52 16,-22-125-49-16,63 116-9 15,10 2 32-15,4 7-35 0,3 0 3 16,1 32 10 0,-11 11-4-16,-10 13 31 0,-19 9-28 15,-19 15 12-15,-3 8 41 16,-48 10-44-16,-30 12-6 15,-14-6-1-15,-3-8-19 16,0-21 15-16,22-23-16 16,17-22 0-16,18-24 25 15,19-6-25-15,15 0 0 16,7-9 1-16,0-8 0 16,22-1 20-16,22 9-21 15,7 7 0-15,8 2-9 16,2 0 11-16,2 10-2 0,-1 9 0 15,-4 1 1 1,4-4 12-16,-4-7-13 0,1-4-6 16,17-5-25-16,-13-14-209 15,-16-12-754-15</inkml:trace>
  <inkml:trace contextRef="#ctx0" brushRef="#br0" timeOffset="2974">7144 1201 1624 0,'0'0'490'0,"0"0"-367"15,0 0 121-15,0 0 78 16,0 0-123-16,0 0-105 15,0 0 6-15,-158-96-38 16,108 96-16-16,3 0 8 16,0 27-27-16,4 19-2 15,13 13-10-15,16 3-13 0,14 4 2 16,0-6-4-16,14-9-19 16,27-8-14-16,6-16-42 15,7-15-13-15,-1-12-53 16,-3-3 12-16,-6-26 61 15,-12-9 24-15,-10-6 44 16,-6 8 3-16,-13 6 55 16,0 9 55-16,-3 15 5 15,0 6-16-15,0 14-21 16,0 39-43-16,0 19 6 0,0 17 8 16,0 15-19-1,4 9 27-15,-1 0-27 0,6-4-32 16,-3-11 16-16,8-18-17 15,-2-19-29-15,3-24-16 16,2-21-76-16,-2-16-89 16,7-50-144-16,-7-17-397 15,-1-12-1198-15</inkml:trace>
  <inkml:trace contextRef="#ctx0" brushRef="#br0" timeOffset="3318">7473 1192 1756 0,'0'0'300'0,"0"0"-63"0,0 0 75 15,0 0-54-15,0 0-126 16,138 165-43-16,-116-97-53 16,7-5 5-16,-2-9-41 15,5-12-2-15,5-15-10 16,2-17-63-16,5-10-10 15,-3-16-61-15,-1-37 40 16,-4-11 54-16,-7-13 4 16,-7 4 27-16,-7 11 21 15,-12 20 33-15,-3 14 101 16,0 23 50-16,0 5-53 16,0 5-41-16,0 32-57 15,0 5-22-15,0 10 26 16,0-4-37-16,7 0-6 15,15-7-57-15,9-13-91 0,26-18-221 16,-6-10-328-16,0 0-572 0</inkml:trace>
  <inkml:trace contextRef="#ctx0" brushRef="#br0" timeOffset="3659">8560 1234 1711 0,'0'0'631'0,"0"0"-420"15,0 0 76-15,0 0-10 16,0 0-141-16,-205 35-55 0,170 5 9 16,13 7-54-1,17-2-21-15,5 5-15 0,8-8-21 16,31-6-5-16,5-10-68 16,7-11-35-16,-2-15-34 15,-2 0-51-15,-11-28 108 16,-7-12 72-16,-11 1 34 15,-6 4 7-15,-12 8 34 16,0 14 127-16,0 13 34 16,0 0-85-16,0 9-43 15,-5 27-31-15,5 7-31 16,0 7 15-16,0-4-27 16,0-4-17-16,12-9 17 15,6-14-100-15,4-19-108 16,-5 0-368-16,-5-24-357 0</inkml:trace>
  <inkml:trace contextRef="#ctx0" brushRef="#br0" timeOffset="3846">8359 394 1969 0,'0'0'301'0,"0"0"-93"15,0 0 54-15,0 0-82 16,0 0-79-16,193 65-70 16,-175-18-31-16,-18 37-34 15,0-9-220-15,0-6-721 0</inkml:trace>
  <inkml:trace contextRef="#ctx0" brushRef="#br0" timeOffset="6711">13248 1083 1448 0,'0'0'255'0,"0"0"-116"16,0 0 76-16,0 0 28 15,0 0-23-15,-62-187-88 16,14 158-33-16,-6 11 2 15,-12 18-23-15,-3 0 6 16,0 35-44-16,-1 26-24 16,13 22 26-16,13 11-41 15,18 2-1-15,26-1 0 16,0-17-2-16,26-15-16 16,31-24-38-16,13-22-27 15,14-17-17-15,1-17-1 0,-6-37 11 16,-6-10 43-16,-14-12 23 15,-15 1 24-15,-15 6 20 16,-16 17 32-16,-4 15 91 16,-9 21-16-16,0 16 7 15,0 10-42-15,0 50-58 16,0 21-2-16,0 24-1 16,0 14-22-16,0 5 15 15,0 0-24-15,10-6 0 16,5-3-6-16,-8-17 14 15,-7-12-8-15,0-17 0 16,-7-21 0-16,-27-18-1 16,-4-19-11-16,-6-11-6 0,-4-11 6 15,8-38-33-15,11-23 11 16,14-26-43-16,15-20 9 16,3-20-37-16,41-7-79 15,15-2 7-15,14 9 64 16,-4 17 52-16,1 20 55 15,-13 24 6-15,-13 31 42 16,-15 20 63-16,-7 26-15 16,-7 0 59-16,-8 24-12 15,1 24-49-15,-1 15 3 16,0 2-40-16,8 8-31 16,7-1 12-16,10-6-32 15,12-10 0-15,7-17-16 0,8-16-25 16,-1-23 20-1,-8 0-37-15,-9-46 24 0,-19-20 26 16,-22-13-1-16,0-9 9 16,-41-1 1-16,-20 10 0 15,-8 14 37-15,0 22-10 16,10 14 7-16,11 16 10 16,19 13-33-16,18 0-12 15,11 0-12-15,11 19-15 16,37 7 21-16,14-3-48 15,18-6-12-15,15-4 17 16,6-6-45-16,9-7 18 16,0 0 22-16,-12 0 11 15,-10 0 34-15,-22 0-5 0,-24-4 14 16,-16 1 9-16,-15 3 12 16,-11 0 115-16,0 0 15 15,-25 0-76-15,-12 0 7 16,1 16-52-16,-1 7-29 15,8 4 41-15,11 9-33 16,8 3-8-16,10 7-2 16,0 6 2-16,3 8-9 15,32-2-5-15,13-2-46 16,11-9 44-16,10-15-55 16,4-15 21-16,0-17 20 15,-4-3-13-15,-18-38 26 16,-17-11-11-16,-24-6 24 0,-10-5 3 15,-7 4 16-15,-37 6 25 16,-7 14 28-16,-8 8-10 16,2 6 10-16,9 13-48 15,11-2-15-15,19 7 11 16,14 4-17-16,4 3-24 16,22 0-12-16,34 0-2 15,20 0 16-15,19 0-44 16,15 0-24-16,13 0-5 15,1 0 14-15,-4 0 22 16,-10 0 32-16,-16 0 27 16,-21 3-14-16,-22-3 15 15,-26 4-1-15,-16-1 72 16,-9-3 101-16,-9 2-26 0,-30-2-76 16,-13 5-23-16,-9 2 24 15,2 5-39-15,5 5-19 16,10 5 40-16,12 5-42 15,13 2-11-15,7 6-1 16,12 2 9-16,0 3-22 16,5 2-7-16,24-7-41 15,6 0 10-15,9-14-29 16,4-17-12-16,4-4 32 16,-1-19 12-16,0-34 36 15,-4-21-31-15,-3-22-19 16,-8-22 40-16,-6-14 12 15,-1-6 10-15,-7 8 2 16,-4 15 65-16,-4 23 58 0,-7 33-16 16,-2 22 16-16,-5 24-13 15,0 13-30-15,0 3-35 16,0 44-10-16,-12 21-13 16,5 25 26-16,0 14-44 15,-1 8-5-15,8 6 13 16,0 2-14-16,0-2 3 15,0-6-3-15,0-7-43 16,15-19-20-16,10-22-76 16,23-33-101-16,-4-17-400 15,0-17-606-15</inkml:trace>
  <inkml:trace contextRef="#ctx0" brushRef="#br0" timeOffset="6940">16431 72 1774 0,'0'0'330'16,"0"0"-228"-16,0 0 127 15,0 0 58-15,0 0-118 16,0 0-100-16,0 0-69 15,124 92-3-15,-124-44-171 0,0-7-488 16,0-12-976-16</inkml:trace>
  <inkml:trace contextRef="#ctx0" brushRef="#br0" timeOffset="7502">16883 0 1989 0,'0'0'385'0,"0"0"-249"16,0 0 50-16,0 0 52 15,0 220-93-15,-3-151-112 16,-4-1-33-16,-12 21-133 16,1-18-683-16,1-13-1227 0</inkml:trace>
  <inkml:trace contextRef="#ctx0" brushRef="#br0" timeOffset="17041">2778 3360 1887 0,'0'0'305'16,"0"0"-201"-16,0 0 87 15,0 0 40-15,0 0-134 16,0 0-48-16,0 0-22 16,192-159 3-16,-137 184 22 15,-8 22-47-15,-13 23-4 16,-24 12 20-16,-10 14-20 0,-7 6 0 16,-44-2-1-16,-11-1 0 15,-11-16-2-15,4-17 2 16,3-27 0-16,12-17 4 15,10-18-4-15,15-4 0 16,7 0 0-16,10-12 1 16,9-2 6-16,3 7-7 15,0 7 0-15,15 0 8 16,17 16-2-16,9 18 4 16,6 3-7-16,7-2 7 15,9-9-4-15,3-10-6 16,35-16-79-16,-13 0-420 15,-15-19-236-15</inkml:trace>
  <inkml:trace contextRef="#ctx0" brushRef="#br0" timeOffset="17475">4068 3688 1913 0,'0'0'567'0,"0"0"-456"16,0 0 78-16,0 0 0 15,0 0-44-15,0 0-97 16,-223-46-2-16,181 83-25 16,-2 7-12-16,13 16 15 15,14 2-23-15,17 1-1 0,0-7 0 16,26-10-35-16,28-20-17 15,8-21-46-15,8-5-20 16,-4-17-39-16,-2-27 31 16,-13-5 48-16,-11 3 60 15,-11 10 18-15,-14 9 64 16,-8 15 59-16,-2 12 20 16,-5 0-22-16,0 46-81 15,0 22 31-15,0 21-2 16,0 9-47-16,-5 7 26 15,5-3-33-15,0-6-13 16,0-11 14-16,0-20-16 16,0-15-42-16,12-19-79 0,-2-31-181 15,-2 0-356-15,-1-31-168 16</inkml:trace>
  <inkml:trace contextRef="#ctx0" brushRef="#br0" timeOffset="17821">4425 3691 1729 0,'0'0'306'15,"0"0"-169"-15,0 0 108 16,0 0 54-16,0 0-93 16,76 230-140-16,-49-161-46 0,5-13-20 15,12-12 1-15,4-20-3 16,2-18-16-16,-2-6-58 15,-4-14-27-15,-9-33 3 16,-4-12 10-16,-9-3 35 16,-9 2 52-16,-4 15 3 15,-6 13 36-15,-3 17 54 16,0 15 102-16,0 0-110 16,0 27-44-16,0 16-17 15,0 2-9-15,0 4 13 16,0-9-25-16,7-3-13 15,8-15-13-15,2-12-173 16,10-10-85-16,-2-13-195 0,-3-14-292 16</inkml:trace>
  <inkml:trace contextRef="#ctx0" brushRef="#br0" timeOffset="18180">5396 3704 1696 0,'0'0'567'0,"0"0"-410"0,0 0 67 16,0 0 63-16,0 0-130 15,0 0-84-15,0 0-4 16,-195 155-19-16,170-106-28 16,15-2-22-16,10-5 6 15,0-3-12-15,13-13-73 16,24-10-79-16,11-16-67 0,6 0-26 15,-2-19 36-15,-4-21 154 16,-13 1-20-16,-9 4 81 16,-15 8 4-16,-11 8 155 15,0 12 80-15,0 7 7 16,0 0-108-16,-8 13-55 16,-2 20-20-16,3 3 3 15,2 0-65-15,5-5-1 16,0-3-9-16,0-12-86 15,0-16-114-15,0 0-362 16,0-7-300-16</inkml:trace>
  <inkml:trace contextRef="#ctx0" brushRef="#br0" timeOffset="18380">5318 3075 1016 0,'0'0'782'0,"0"0"-646"16,0 0 15-16,0 0 38 15,0 0-44-15,0 0-109 16,0 0-36-16,154 126-141 16,-154-68-156-16,0-6-552 0</inkml:trace>
  <inkml:trace contextRef="#ctx0" brushRef="#br0" timeOffset="15404">834 3639 1315 0,'0'0'267'0,"0"0"-187"15,0 0 19-15,0 0 100 16,0 0 10-16,0 0-23 16,0 29-49-16,0-29 2 15,0 0 13-15,-3-9-87 16,-12-13-9-16,-7 1-32 16,-4 8-13-16,-6 3 14 15,-2 10-24-15,-1 0-1 16,-2 7 0-16,1 30 0 15,2 10-3-15,9 16 3 16,6 5 0-16,6 4-1 16,8-4 1-16,5-6 0 15,0-13-6-15,12-6 12 0,13-15 0 16,7-8-6-16,5-5-12 16,7-15 4-16,7 0-153 15,15-21-165-15,-12-16-318 16,-10 1-1098-16</inkml:trace>
  <inkml:trace contextRef="#ctx0" brushRef="#br0" timeOffset="15990">1440 3822 1326 0,'0'0'281'0,"0"0"-157"16,0 0 29-16,0 0 40 0,0 0-36 15,0 0-73-15,0 0-13 16,-169-81 38-16,140 81-32 16,-3 3-18-16,3 33-18 15,-1 13 5-15,4 9 31 16,8 5-50-16,7 0-19 15,11-7 14-15,0-11-21 16,7-8 0-16,27-10-1 16,2-17-6-16,11-10 5 15,0 0-78-15,-3-16 7 16,0-24 24-16,-7-2 5 16,-11-7 30-16,-8 8 11 15,-11 12 2-15,-3 5 31 16,-1 15 14-16,-3 9 25 0,0 0-1 15,0 0-48-15,3 17-6 16,6 8-8-16,-2 5-7 16,3-2 14-16,5-4-14 15,0-4-62-15,7-17-115 16,-2-3-191-16,-4 0-249 0</inkml:trace>
  <inkml:trace contextRef="#ctx0" brushRef="#br0" timeOffset="16510">1592 2943 1557 0,'0'0'341'16,"0"0"-186"-16,0 0-112 16,0 0 116-16,0 0 30 15,0 0-100-15,0 0-24 0,37 37-45 16,-37 11-20-16,-18 31 0 16,-4-13-232-16,3-7-373 0</inkml:trace>
  <inkml:trace contextRef="#ctx0" brushRef="#br0" timeOffset="20141">6671 3728 2252 0,'0'0'328'16,"0"0"-249"-16,0 0 51 16,0 0 46-16,0 0-102 0,0 0-25 15,-186 135-49 1,161-87 0-16,14 0 21 0,11-1-21 16,0-4-17-16,17-14-36 15,20-11-27-15,4-15-66 16,3-3 7-16,-8-14-22 15,-8-18 93-15,-9-11 52 16,-4 0 16-16,-11 4 77 16,-4 6 32-16,0 6 83 15,0 15-40-15,0 8-37 16,3 4-19-16,0 11-69 16,9 34-4-16,-2 21-4 15,9 19-19-15,-1 17 36 16,4 5-33-16,0 6 3 0,-8-8 16 15,-6-18-21-15,-8-15-1 16,0-18 0-16,-15-21-17 16,-19-17 16-16,-4-16-38 15,0 0 0-15,3-21 25 16,9-24-40-16,11-20-13 16,15-14-45-16,0-13-91 15,48-7-18-15,14-5-71 16,14 2 10-16,0 7 134 15,-3 13 69-15,-7 13 79 16,-19 16 22-16,-9 21 102 16,-16 13 108-16,-12 11-23 15,-7 8-19-15,-3 0-29 16,0 13-73-16,0 20 11 16,0 13-29-16,0 3-42 0,19 4 10 15,9-3-38-15,13-11 0 16,10-9-2-16,0-15-11 15,-4-15-19-15,-10 0 4 16,-15-15 19-16,-15-28-6 16,-7-7 15-16,-7-8 0 15,-30 0 14-15,-14 7-13 16,0 6 31-16,1 15-8 16,9 7-3-16,16 13 25 15,18 4-43-15,7 6-3 16,13 0-7-16,38 0-8 0,19 0-21 15,11 0-53 1,7 6-21-16,-2-1 52 0,-5 0-42 16,-12-5 40-16,-11 0 43 15,-11 0 8-15,-13 0 9 16,-17 0 31-16,-12 0 60 16,-5 0 125-16,0 0-75 15,-5 0-52-15,-20 0-17 16,3 0-21-16,-4 3 5 15,8 17-55-15,8 5 13 16,3 9-1-16,7 5-13 16,0 3-8-16,0 2 7 15,3-2 2-15,23-10 2 16,2-5-3-16,6-11-27 16,2-12 26-16,1-4-40 0,-2 0 20 15,3-20 0-15,-13-9 6 16,-10-8 14-16,-8-3 1 15,-7-5 0-15,0-1-5 16,-29 0 6-16,-11 0-1 16,-1 8 1-16,-3 7-1 15,9 4 40-15,1 12-26 16,12 1-14-16,8 5 22 16,14 5-22-16,0 4-1 15,7 0-5-15,30 0-15 16,14 0-4-16,6 0-77 15,9 0 3-15,4-6 17 16,-1-11-79-16,0-5 22 0,-11-5 36 16,-2-6 39-16,-16 5 50 15,-8-3-3-15,-10 1 17 16,-11 1 76-16,0 3 18 16,-4-8 3-16,5-1-17 15,-2-2-14-15,2-1 10 16,-5 1-45-16,0 8 4 15,-7 5 45-15,0 12-35 16,0 5 15-16,0 7-10 16,0 0-23-16,0 0 24 15,-11 7-51-15,-11 19 0 16,-3 3 10-16,0 1-10 16,-2 3 7-16,1-4-7 15,9-6 1-15,2 0 8 0,5-7-9 16,1-3 0-16,3 4 2 15,2-4-2-15,1 1 0 16,-2 0 1-16,1-5-1 16,4 3 28-16,0-5-28 15,0-5 0-15,0-2 0 16,0 0 0-16,0 0-1 16,0 0 0-16,0 0 1 15,0-9-9-15,4-6-13 16,4-3-42-16,-4 2 22 15,-1 7-39-15,0 2 12 16,-3 4-1-16,0 3-13 16,4 0 45-16,-4 0 2 0,0 0 22 15,0 0 14 1,0 0 1-16,0 0 44 0,0 0 36 16,0 0-33-16,0 0 31 15,0 6-31-15,0 11 7 16,0 2 13-16,0-5-35 15,0 1-9-15,0-1-9 16,0-4-15-16,0-4 18 16,0 1-18-16,0-3-15 15,0-4-9-15,0 0-45 16,0 0-36-16,0 0 5 16,0 0-109-16,0-20-3 0,5-1-296 15,5 8-1046-15</inkml:trace>
  <inkml:trace contextRef="#ctx0" brushRef="#br0" timeOffset="20727">8611 3728 1692 0,'0'0'358'0,"0"0"-238"15,0 0 68-15,0 0 110 16,0 0-50-16,0 0-161 16,-193-69-38-16,159 69 41 15,5 0-47-15,4 23 7 0,3 14-40 16,3 1 7 0,13 8 2-16,6-4-18 0,0 5-1 15,0-8 0-15,3-6-6 16,12-7 6-16,4-10-51 15,1-12-14-15,2-4-4 16,0-10-34-16,0-33-21 16,0-9 21-16,0-17 9 15,-3-13 50-15,-9-16-29 16,2-14 6-16,-9-9 55 16,-3-1 4-16,0 8 8 15,0 15 69-15,0 20 35 16,0 30 60-16,0 19-9 0,0 21-22 15,0 9-14 1,0 0-79-16,0 0-11 0,10 30 14 16,9 5-22-16,3 15 25 15,0 11-33-15,0 8-12 16,-4 17 40-16,-7 5-39 16,-3 12 32-16,-5 4-14 15,-3-1-19-15,0-4 29 16,0-11-30-16,0-15 0 15,0-17-10-15,0-17 10 16,4-16-30-16,-1-12-20 16,1-11-38-16,4-3 7 0,6-31-131 15,1-10-322 1,-5-9-334-16</inkml:trace>
  <inkml:trace contextRef="#ctx0" brushRef="#br0" timeOffset="21171">9286 2821 1644 0,'0'0'542'0,"0"0"-397"15,0 0 76 1,0 0 59-16,0 0-138 0,0 0-101 16,0 0 14-16,-16 72-55 15,13-38-47-15,3-7-130 16,0-8-200-16,0-12-266 15,0-7-333-15</inkml:trace>
  <inkml:trace contextRef="#ctx0" brushRef="#br0" timeOffset="21313">9286 2821 1577 0,'189'-45'513'15,"-186"45"-361"-15,1 16 133 16,-4 13 11-16,0 12-164 15,0 4-113-15,0 13-19 0,0-7-456 16,0-20-1886-16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4:13.39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289 0 1185 0,'0'0'604'16,"0"0"-448"-16,0 0-39 15,0 0 69-15,-132 215 36 16,110-132-69-16,-4 11-6 16,4 14-65-16,-3 15-27 15,8 12 24-15,-2 8-31 16,4 4 3-16,5 4-18 16,10-6-21-16,0-15 40 0,0-14-52 15,0-19 1 1,25-20 25-16,8-18-26 0,7-13-38 15,11-10-80-15,28-4-197 16,-13-11-303-16,-6-12-739 0</inkml:trace>
  <inkml:trace contextRef="#ctx0" brushRef="#br0" timeOffset="751">1317 161 1640 0,'0'0'369'15,"0"0"-70"-15,0 0-74 0,0 0 11 16,0 0-47-16,0 0-109 15,0 0-39-15,-25 94 22 16,50 10 9 0,4 18 9-16,8 12-61 0,-2-2 2 15,-1-4 30-15,2-14-46 16,-2-11 11-16,-2-17-17 16,-7-13 1-16,-3-15 14 15,-3-13-15-15,-9-16 0 16,-2-9 11-16,-4-10-10 15,-4-7-1-15,0-3 0 16,0 0 1-16,0-11-13 16,-19-13-5-16,-3-10-32 15,-3-4 35-15,-4-6-39 16,4-2-13-16,-6 1 31 0,6-2 35 16,-1 7-19-1,4 8 19-15,0 6 0 0,0 2 16 16,5 8-7-16,-1 4 20 15,3 1-10-15,1 5 4 16,-4 6 25-16,-1 0-48 16,-3 0 0-16,-3 26 14 15,-4 12-5-15,-5 11-7 16,2 2-2-16,0 2 1 16,-5 2 13-16,8-6-14 15,0-2 0-15,7-11-14 16,7-7 14-16,8-12-41 15,7-8-31-15,0-5-68 0,14-4-168 16,23 0-271 0,-2-23-224-16</inkml:trace>
  <inkml:trace contextRef="#ctx0" brushRef="#br0" timeOffset="1173">2560 842 1894 0,'0'0'543'16,"0"0"-462"-16,0 0 15 15,0 0 115-15,0 0-31 16,0 0-55-16,0 0-83 0,201 0-9 15,-136 4-9-15,7 1-22 16,6 3 28-16,-5 1-30 16,0 1-30-16,-16 6 18 15,-5 9-96-15,-30 9-197 16,-11 2-454-16,-11-10-964 0</inkml:trace>
  <inkml:trace contextRef="#ctx0" brushRef="#br0" timeOffset="1397">2487 1393 2165 0,'0'0'588'15,"0"0"-486"-15,0 0 28 16,0 0 87-16,0 0-47 15,0 0-71-15,186 20-28 16,-103-20-38-16,17 0-33 16,42 6-5-16,-22 1-209 15,-22 6-879-15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6:25.06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71 305 1506 0,'0'0'356'15,"0"0"-135"-15,0 0 20 16,0 0-1-16,0 0-40 16,0 0-113-16,-12 14-11 15,12 3-12-15,0 15-7 0,0 18 39 16,0 19-45-16,0 13-8 16,4 9 11-16,1 7-22 15,-5-3-10-15,3-3-10 16,-3-10 0-16,3-13-3 15,1-13-9-15,-1-13 0 16,1-11 1-16,1-11-1 16,-2-11-21-16,-3-10-17 15,0 0-57-15,3-17-13 16,-3-29-182-16,0-23-48 16,0-21 27-16,0-15 43 15,-11-12 96-15,-15 2 89 16,1 7 83-16,3 17 34 15,15 13 40-15,7 18 46 0,0 7 23 16,15 10-6-16,21 7-7 16,8 7 4-16,7 10-53 15,8 9 7-15,2 6-46 16,5 4 4-16,0 0 17 16,-9 23-26-16,-1 13 5 15,-12 13-9-15,-19 6-18 16,-15 8 17-16,-10 3-30 15,-6 6 5-15,-38-6 8 16,-11-4-15-16,-7-8 12 16,-4-16-12-16,12-12 1 15,6-18-1-15,20-8-33 16,23-28-135-16,5-14-200 0,0-7-479 16</inkml:trace>
  <inkml:trace contextRef="#ctx0" brushRef="#br0" timeOffset="313">1160 112 1716 0,'0'0'379'0,"0"0"-190"16,0 0 10-16,0 0 73 16,-123 171-85-16,91-83-117 15,-2 14-3-15,8 8 4 16,8 11-38-16,8-11 14 16,10-12-47-16,0-12 0 15,0-20-4-15,25-17 4 16,7-16-96-16,16-30-96 15,-5-3-310-15,-5 0-172 0</inkml:trace>
  <inkml:trace contextRef="#ctx0" brushRef="#br0" timeOffset="946">1412 364 778 0,'0'0'1196'0,"0"0"-945"16,0 0-91-16,0 0 149 16,0 0-113-16,0 205-103 15,0-133-39-15,0 1-5 16,0-6 14-16,0-4-53 16,0-11-9-16,0-13 5 15,0-15-6-15,0-19-42 16,0-5 14-16,0-2 2 0,0-41 16 15,0-18-35 1,-3-19 20-16,-9-12 25 0,5-11-9 16,0 2 7-16,7 10 1 15,0 12 1-15,0 16-1 16,26 21 1-16,14 17-8 16,8 11 7-16,9 11 1 15,6 3-1-15,-6 0 1 16,-1 20 21-16,-17 9 9 15,-14 11-22-15,-19 2-1 16,-6 3 24-16,-16 5-17 16,-21-7 1-16,-2-6 12 15,-5-13-26-15,7-7 33 16,5-4-34-16,10-6 0 16,7-7 6-16,8 0-5 0,7 0-1 15,0 0-7 1,3 0 7-16,26 0-14 0,8 7 8 15,4 9-16-15,-2 6 4 16,1 12-5-16,-2 4 23 16,-10 9-9-16,-2-1 9 15,-16 3-8-15,-10 0 22 16,0-7-14-16,-17-1 19 16,-24-13-8-16,-9-4 20 15,-1-10-17-15,-5-12 2 16,2-2 10-16,10 0-26 15,3-16-38-15,16-40-53 0,11 7-223 16,9-4-481-16</inkml:trace>
  <inkml:trace contextRef="#ctx0" brushRef="#br0" timeOffset="1219">1889 0 1916 0,'0'0'571'0,"0"0"-493"16,0 0 131-16,0 0 2 0,0 0-32 16,0 0-93-1,198 227-52-15,-147-142 38 0,-7 8-56 16,0 2 34-16,-16-7-35 15,-12 0-14-15,-16-6-1 16,0-9-28-16,-44-1-105 16,-12-24-156-16,-2-14-619 0</inkml:trace>
  <inkml:trace contextRef="#ctx0" brushRef="#br0" timeOffset="1847">71 1537 1543 0,'0'0'486'16,"0"0"-382"-16,0 0 125 16,0 0 45-16,0 0-95 15,0 0-94-15,0 0 24 16,86 17 8-16,-23-15-5 15,10-2-56-15,8 7-12 16,10-2 13-16,11 4-12 0,7 3 0 16,18 1-15-16,12-3-22 15,15 4 25-15,13-9-26 16,1 4 16-16,-4-4-13 16,-7 0-8-16,-23 6 28 15,-18-1-29-15,-21-1 5 16,-25 2 8-16,-20-4-14 15,-19-5-1-15,-13-2-25 16,-14 0-56-16,-4 0-10 16,-26-32-170-16,-18 4-536 15,-6 3-1442-15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6:28.91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43 1846 0,'0'0'819'16,"0"0"-639"-16,0 0-114 15,0 0 107-15,0 0-60 16,0 0-76-16,208-26-37 16,-139 16-72-16,-15 3-427 0,-13 7-684 15</inkml:trace>
  <inkml:trace contextRef="#ctx0" brushRef="#br0" timeOffset="162">65 479 2707 0,'0'0'478'15,"0"0"-427"-15,0 0 18 16,0 0-29-16,198-5-40 16,-103-23-252-16,-9 5-1727 0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6:27.55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0 220 1778 0,'0'0'369'0,"0"0"-251"15,0 0-53-15,0 0 131 16,0 0 40-16,0 0-118 15,26 244-74-15,-14-149 28 16,-6 7-43-16,-2-8-22 16,1-6 28-16,-2-15-34 15,0-22 10-15,-3-21-11 16,4-12 0-16,-4-18 23 16,0-3-17-16,0-50 0 15,0-19 0-15,-4-20-6 0,-7-13-8 16,1-17 8-1,-2 1-2-15,8 6-10 0,4 11 12 16,0 17 0-16,26 23 4 16,14 21-4-16,11 20-11 15,8 13 5-15,2 10 6 16,2 10-7-16,-13 26 7 16,-9 10 0-16,-16 9 7 15,-18 8-5-15,-7 2 13 16,-17-2-2-16,-27-1-12 15,-12-12 26-15,2-8-27 16,0-19 0-16,10-11 0 16,10-12-36-16,24-21-76 15,10-22-354-15,0-7-486 0</inkml:trace>
  <inkml:trace contextRef="#ctx0" brushRef="#br0" timeOffset="256">942 47 1876 0,'0'0'480'16,"0"0"-347"-16,0 0 52 15,0 0 55-15,0 0-77 16,-220 213-90-16,188-124-7 15,4 9-19-15,12 7-14 0,13 4-5 16,3-6-28-16,0-7 3 16,32-10-3-16,9-14-97 15,25-13-120-15,-12-26-407 16,-7-6-1018-16</inkml:trace>
  <inkml:trace contextRef="#ctx0" brushRef="#br0" timeOffset="607">1059 1231 631 0,'0'0'1516'16,"0"0"-1284"-16,0 0-152 0,0 0 31 15,0 0-27-15,47-248-26 16,-14 148-46-16,-1-11 13 15,5 0 47-15,-5 2-12 16,5 13 41-16,-5 17 7 16,-6 21-45-16,-8 20 45 15,-6 17-38-15,-2 15-24 16,-3 6-11-16,2 13-29 16,4 25 51-16,-1 27-30 15,1 16-12-15,-1 11 30 16,-2 3-44-16,6 0 0 0,-1-6-1 15,2-14-19 1,1-13-16-16,-2-16-113 0,-13-23-150 16,-3-10-442-16,0-13-1168 15</inkml:trace>
  <inkml:trace contextRef="#ctx0" brushRef="#br0" timeOffset="796">1176 743 1901 0,'0'0'602'0,"0"0"-497"15,0 0 42-15,0 0 77 16,0 0-70-16,0 0-70 16,0 0-84-16,243-23-1 0,-167-19-152 15,-16 9-597-15,-16 6-1386 16</inkml:trace>
  <inkml:trace contextRef="#ctx0" brushRef="#br0" timeOffset="1059">1668 158 1280 0,'0'0'1182'16,"0"0"-962"-16,0 0-69 15,0 0 110-15,0 0-94 0,0 0-90 16,0 0-24-16,211 194-5 16,-157-118 13-16,1 5-23 15,-11 16-23-15,-16 3 18 16,-13 16-32-16,-15-12-2 16,-3-2-2-16,-34-16-67 15,-2-25 1-15,-8-34-61 16,9-19-197-16,10-8-582 0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6:31.11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17 1765 0,'0'0'387'16,"0"0"-219"-16,0 0 129 16,0 0-39-16,0 0-99 15,0 0-38-15,0 0-3 16,69 14-27-16,-25-12-34 16,10-2 30-16,12 0-36 15,7 0-10-15,10 4 16 16,17-1-26-16,11 4-10 15,14-1 3-15,21 2-24 16,14-6 58-16,8 1-41 0,3 2-17 16,-4-5 31-1,-13 0-16-15,-19 0-9 16,-21 0 7-16,-28-5-12 0,-23 2 4 16,-23 3-5-16,-23 0-61 15,-12 0-46-15,-5-19-119 16,-5 2-386-16,-12-10-2038 0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6:29.71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0 476 1039 0,'0'0'808'0,"0"0"-672"16,0 0-4-16,0 0 82 15,0 0-55-15,0 0-77 16,198-110-72-16,-144 52 5 16,0-7 0-16,-10 3 9 15,-3 6 44-15,-12 3 55 16,-11 18 13-16,-8 12-2 15,-5 9-45-15,-5 14-7 16,0 0-23-16,0 43-43 16,0 23 27-16,-5 16-29 15,-8 13-2-15,1 6 18 16,2-5-30-16,1-11 0 16,6-9 0-16,3-17-51 0,0-23-60 15,0-17-272-15,9-19-501 0</inkml:trace>
  <inkml:trace contextRef="#ctx0" brushRef="#br0" timeOffset="244">886 96 1335 0,'0'0'1014'15,"0"0"-777"-15,0 0 38 0,-54 198-24 16,24-115-71-16,-2 13-112 16,3-1-47-16,0 1 21 15,2-12-41-15,10-11-1 16,5-14-48-16,6-18-91 16,6-23-157-16,0-12-467 15,3-6-542-15</inkml:trace>
  <inkml:trace contextRef="#ctx0" brushRef="#br0" timeOffset="924">1174 163 1326 0,'0'0'851'16,"0"0"-633"-16,0 0-27 15,0 0 75-15,0 0-60 16,0 0-152-16,0 0-38 16,8 0 25-16,-8 0-23 15,0 0-6-15,4 0 12 16,-4 0-3-16,0 0 40 16,0 0-31-16,0 0-18 15,0 0 21-15,0 0-15 16,0 0 4-16,3 0-16 15,4-2 2-15,8-1-13 0,7-4 5 16,4-3 0-16,6 1 1 16,5-1 1-16,3 6-2 15,-1 2 0-15,2 2 1 16,-4 0-7-16,-1 19 6 16,-11 7-6-16,-6 10 6 15,-13 2 0-15,-6 11 2 16,0-4-2-16,-22 1 0 15,-10-4 17-15,-8-9-17 16,4-7-2-16,2-10-5 16,9-5 14-16,6-8 1 15,6-3 2-15,9 0-10 16,1 0 16-16,3-10-16 0,0-6-7 16,17-2-1-16,20 4 4 15,4 3-2-15,6 5 4 16,-5 6 2-16,2 0-12 15,4 6 11-15,4 26-10 16,-4 8 2-16,-6 6 9 16,-8 7-3-16,-16 3 3 15,-18-4 0-15,0-4 17 16,-22-4-17-16,-25-12 2 16,-12-5 11-16,-7-11-13 15,-4-9 35-15,1-7-28 16,5 0-6-16,5 0 16 15,5 0-17-15,13-13-42 16,0-3-117-16,13-1-463 0,9 3-764 16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7:38.08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 2109 0,'0'0'386'0,"0"0"-286"16,0 0 8-16,0 0 98 16,0 0-87-16,0 0-69 15,248 0-42-15,-172 0-5 16,-3 8-3-16,-4 3-117 16,4 10-217-16,-17 2-366 15,-17-4-1121-15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7:38.27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2242 0,'0'0'460'16,"0"0"-392"-16,0 0 75 15,0 0 41-15,0 0-82 16,228 14-81-16,-96-7-21 16,-15 0-149-16,-10 0-831 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7:35.95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0 393 1610 0,'0'0'295'0,"0"0"-235"16,0 0-39-16,0 0 109 16,0 0-34-16,0 0-52 15,0-20 20-15,26 1-17 16,-1-6-21-16,4-6 11 15,0-6-31-15,1 2 11 16,-8-9-3-16,-2 6 4 16,-5 1 68-16,-3 2 0 0,-5 5 38 15,-7 8-27-15,0 8-34 16,0 8 0-16,0 6-5 16,0 0-34-16,0 0 7 15,0 28-31-15,0 22 2 16,0 12 6-16,-3 11-7 15,-6 12-2-15,6-6-3 16,3 3 4-16,-4-13 11 16,4-4-11-16,0-10-3 15,-3-11-5-15,3-13-5 16,-3-3-40-16,3-15-56 16,0-13-143-16,6 0-120 0,13 0-332 15</inkml:trace>
  <inkml:trace contextRef="#ctx0" brushRef="#br0" timeOffset="607">489 107 1528 0,'0'0'324'15,"0"0"-161"-15,0 0-18 16,0 0 62-16,0 0-91 16,0 0-58-16,0 0-23 15,189-84-24-15,-145 84 12 0,-5 0-23 16,-5 22 0-16,-12 11 17 16,-15-1-16-16,-7 12 4 15,0-2 6-15,-12 1-10 16,-20 0 18-16,-9-4-19 15,6-9 0-15,1-8 42 16,9-2-17-16,3-12 11 16,8-6 6-16,6-2-15 15,1 0 16-15,7 0-31 16,0 0-11-16,0 0 6 16,0 0-7-16,0 0-23 15,12 0 17-15,13 0 6 16,11 0 1-16,4 0-1 0,1 0 0 15,6 10-12-15,-5 7 13 16,2 12-1-16,0-5 0 16,-6 8 0-16,-6 8 6 15,-10-5-6-15,-10 7-9 16,-9-2 9-16,-3 2 0 16,0-2 0-16,-25-3 0 15,-16-5 1-15,-3-1 29 16,-7-15-6-16,1-4 12 15,-1-10 15-15,3-2-21 16,8 0 2-16,3 0-6 16,11 0-14-16,8-2 10 15,11-10-22-15,7-2-76 0,3-5-96 16,34-1-289 0,2-1-221-16</inkml:trace>
  <inkml:trace contextRef="#ctx0" brushRef="#br0" timeOffset="925">1538 6 1813 0,'0'0'346'0,"0"0"-216"16,0 0 48-16,0 0 46 16,0 0-96-16,-11 183-62 15,-7-94-14-15,-4 13-13 16,-7 6 15-16,-3-6-32 16,-2 0-15-16,2-12 14 15,3-12-21-15,-1-13 0 16,8-12-9-16,8-16-70 15,14-16-214-15,0-11-449 16,0-6-1117-16</inkml:trace>
  <inkml:trace contextRef="#ctx0" brushRef="#br0" timeOffset="1268">1739 629 1913 0,'0'0'350'0,"0"0"-248"15,0 0 55-15,0 0 31 16,110-216-124-16,-81 151-45 16,-7-8 7-16,-4 8 8 15,-4 2 18-15,-2 18 29 16,-6 15-17-16,-2 14 41 15,-4 16-37-15,0 0-38 0,0 30 6 16,0 21-24-16,0 22 7 16,0 15-13-16,0-2-5 15,0 3 25 1,0-2-26-16,0-10-11 0,-4-8 10 16,1-8-46-16,3-11-76 15,0-7-119-15,3-21-247 16,13-8-351-16</inkml:trace>
  <inkml:trace contextRef="#ctx0" brushRef="#br0" timeOffset="1771">2231 168 1793 0,'0'0'397'0,"0"0"-283"15,0 0-3-15,0 0 29 16,0 0-80-16,0 0-47 16,259-75 2-16,-171 60 50 15,-5-1-63-15,-6 6-2 16,-22 3 10-16,-18 7-9 16,-20 0 6-16,-14 0 1 15,-3 0 41-15,-13 0 24 16,-31 0-36-16,-16 0 16 0,-7 0 10 15,-8 0-33 1,3 7 22-16,2 6-9 0,16 0-8 16,10-5 4-16,12 4-39 15,17 0 2-15,11 9-2 16,4 5-4-16,0 6-3 16,29 12 7-16,12-2 0 15,9 4-3-15,1 0 3 16,8 2-5-16,-1 3 4 15,4-2 2-15,4 1-2 16,-8-2 1-16,-2-5 0 16,-17-4 21-16,-17-6-21 15,-16 0 0-15,-6-3 23 16,0-1-22-16,-38 5 12 16,-10-6-13-16,-11-5-45 0,1-3-6 15,3-20-118-15,16 0-194 16,13-13-362-16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7:39.95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331 11 1607 0,'0'0'264'0,"0"0"-178"16,0 0 26-16,0 0 65 16,0 0-71-16,241-14-64 15,-179 16-20-15,-1 10-21 16,-2 2 20-16,-15-1-21 15,-12-3 1-15,-13-3 29 0,-12-4-30 16,-7 1 43 0,0-4 46-16,-36 2-16 0,-20-2-16 15,-10 0-24-15,-10 0-4 16,-3 0 18-16,-2 0-29 16,8 0 17-16,4 0 0 15,11 0-20-15,11 0 21 16,13 3-24-16,8 18-11 15,13 1 20-15,4 8-21 16,9 5 0-16,0 9-1 16,12 0 9-16,20 8-13 15,9-8 5-15,6 5 0 16,8-3 6-16,4 1-6 0,-2 0 0 16,-1-3-7-1,-9-2 7-15,-11 5 12 0,-11-7-12 16,-16 4 0-16,-9-6 8 15,-9-2-8-15,-35 3 15 16,-6-10-5-16,-8-1-10 16,-5-9 22-16,6-10-22 15,1-2 0-15,12-7 0 16,9 0 0-16,28 0-70 16,7 0-231-16,0 0-402 0</inkml:trace>
  <inkml:trace contextRef="#ctx0" brushRef="#br0" timeOffset="294">0 1378 1091 0,'0'0'1222'15,"0"0"-1034"-15,0 0-112 16,0 0 144-16,0 0-3 16,0 0-127-16,254 15-38 15,-141-9 13-15,7 2-20 16,9 1-23-16,6 5-7 16,3 2-14-16,5-2 43 15,-5-3-44-15,-18 7-25 16,-18-2-60-16,-7 7-107 0,-33 0-390 15,-26-6-477-15</inkml:trace>
  <inkml:trace contextRef="#ctx0" brushRef="#br0" timeOffset="662">22 2646 1879 0,'0'0'297'0,"0"0"-221"0,0 0-19 16,0 0 146-16,0 0-36 16,189-103-94-16,-119 24-32 15,-1-11 21-15,-8-5-12 16,-14 7 40-16,-18 2 18 15,-10 24-29-15,-11 20 25 16,-5 19-27-16,-3 23-9 16,0 0-26-16,0 25-29 15,0 41 23-15,-15 25-36 16,-3 12 1-16,1 16 23 16,-2-9-24-16,4-4 0 15,8-15-23-15,7-11-70 0,0-15-67 16,25-26-449-16,4-19-318 0</inkml:trace>
  <inkml:trace contextRef="#ctx0" brushRef="#br0" timeOffset="1082">842 2001 1360 0,'0'0'766'16,"0"0"-559"-16,0 0-2 15,0 0 69-15,0 0-89 16,0 0-76-16,225 45-55 16,-178-8-30-16,-6 5 23 0,-12-2-46 15,-14 6-1-15,-8-1 22 16,-7-9-22-16,0 3 0 16,-19-9-20-16,-10-2 20 15,4-16-9-15,3-3 9 16,12-2 0-16,5-7-1 15,5 0-6-15,0 0-13 16,15 0-10-16,22 10 30 16,14 10-10-16,6 16 10 15,13 7 0-15,3 16 31 16,4 9 0-16,-16 8-2 16,-10-1-1-16,-24-2 1 15,-24-5 12-15,-3-3-29 16,-30-7 2-16,-31-13 19 0,-8-11-18 15,-12-15 27-15,1-14-27 16,7-5-15-16,1-32-20 16,21-18-168-16,10-8-955 0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7:42.36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1145 284 1377 0,'0'0'352'16,"0"0"-165"-16,0 0 76 15,0 0 6-15,0 0-73 16,0 0-50-16,0-6-38 15,-4 2 22-15,-2-2-39 0,-6-8-64 16,-7 2 11-16,-9-5-22 16,-5 5 5-16,-14 1-4 15,-12 2-17-15,-11 9 13 16,-6 0-13-16,-8 0-4 16,-2 0-2-16,1 13 6 15,9 3 0-15,7-4 0 16,9 3 1-16,18-10-1 15,5 2 0-15,11 0 0 16,5-3-3-16,5-4 3 16,6 2 0-16,3 2 7 15,-4-4-6-15,4 3 4 0,-2-3-5 16,-1 3 0 0,3 1 2-16,-1-4-2 0,5 3-16 15,3 3-86-15,0 1-233 16,25 1-395-16,0-8-1208 0</inkml:trace>
  <inkml:trace contextRef="#ctx0" brushRef="#br0" timeOffset="404">328 16 1573 0,'0'0'316'0,"0"0"-135"16,0 0 128-16,0 0-39 16,0 0-97-16,0 0-83 15,0 0-23-15,-22-17 26 16,0 17-77-16,-7 4-1 15,-3 20-10-15,-5 13 5 16,-4 6-11-16,6 7 1 16,1-5 0-16,5 2 10 15,7-5-9-15,9-7-1 16,4-5 1-16,9-2 0 16,0-4 27-16,5-3-20 0,24-5-7 15,7-3 42-15,8-5-14 16,11-4-19-16,3 1 4 15,11 5-14-15,26 6-84 16,-19 4-532-16,-13-3-1512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4:23.43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550 0 1809 0,'0'0'307'15,"0"0"-144"-15,0 0-42 16,0 0 50-16,0 0 26 16,0 0-93-16,0-14-52 0,0 26-31 15,0 20-15 1,-18 17 62-16,-8 12-49 0,-9 19 9 16,-13 15 23-16,-8 7-13 15,-4 4-4-15,-6-5 1 16,6-4-20-16,6-20 45 15,10-12-47-15,9-15-5 16,8-14 41-16,13-9-34 16,7-15-14-16,7-5 10 15,0-1 1-15,0-6 4 16,7 0-16-16,22 0 0 16,15 0 23-16,10-3-22 15,9-15 0-15,6 4-1 16,4-3 14-16,3 4-8 15,5 3-6-15,-5 6 0 0,-3 1-8 16,-7 3 8-16,-9 0-6 16,-9 0-12-16,-11 0 2 15,-12 14 2-15,-6 0-10 16,-9-4-3-16,-7-6 18 16,-3 1-4-16,0-5 13 15,0 0 0-15,0 0 6 16,0-27 2-16,-6-6-8 15,-8-6 0-15,-1-11-8 16,0-2 8-16,1 0 0 16,-1-3-6-16,5-3 12 0,-2 10 11 15,2 3-8 1,-2 7-8-16,5 8 36 0,0 13-36 16,-1 3 30-1,5 14 5-15,3 0-27 0,0 23 1 16,0 35-4-16,0 32 14 15,0 17 22-15,0 21-42 16,0 7 0-16,0 3 20 16,0 0-14-16,0-7 8 15,0-6-14-15,0-14 0 16,0-16 38-16,0-20-38 16,0-17 0-16,0-21 12 15,0-14-11-15,0-13 13 16,0-7-4-16,0-3 1 0,0 0 32 15,0 0-43-15,0-15 0 16,-11-6-1-16,3-1-24 16,5-5-34-16,3 4-35 15,11-9-70-15,22 3-178 16,4 2-603-16</inkml:trace>
  <inkml:trace contextRef="#ctx0" brushRef="#br0" timeOffset="518">1512 135 1731 0,'0'0'390'15,"0"0"-135"-15,0 0-17 16,0 0 31-16,0 0-78 0,0 0-73 15,0 0-2-15,-91-98-61 16,91 96 2-16,0 2-8 16,0 0-31-16,12 22-4 15,20 23 7-15,19 25 12 16,8 21 27-16,7 17-44 16,10 18-1-16,0 7 9 15,0 9-12-15,-1 5-5 16,-6 5-7-16,-11-5 0 15,-11-2 46-15,-22-5-45 16,-21-1 1-16,-4-8 28 16,-48-7-29-16,-28-12 2 15,-8-17-3-15,1-20-9 16,17-22 3-16,29-27-90 16,27-14-118-16,10-12-539 0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8:14.50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53 978 0,'0'0'266'15,"0"0"-179"-15,0 0-36 16,0 0 119-16,0 0-77 16,0 0-43-16,0 0-4 15,0 0-3-15,0 0-1 16,0 0 18-16,0 0-28 15,0 0 42-15,0 0-23 16,0 0 0-16,0 3 1 16,0 2-5-16,0-3-4 0,0 1 26 15,10 1 4 1,0-1 4-16,9 1-38 0,-1-1 19 16,4-3-6-16,4 4-12 15,3-4 0-15,4 0 6 16,0 0-26-16,-1 0 21 15,-2 0-40-15,-1 0 8 16,-4 0 1-16,1 0-9 16,-1 0 10-16,4 0-10 15,1 0-1-15,-4 0 0 16,2-4 7-16,-2 1-7 16,-1-1 0-16,5 1 9 15,-4 3 0-15,-1-4-9 16,1 4 0-16,2 0 6 15,-2 0-6-15,-1 0 0 0,4 0-1 16,-2 0 10-16,2 0-12 16,-4 0 3-16,0 0 0 15,1 0 9-15,-1-3-9 16,0 3-1-16,1 0 0 16,-1-2 1-16,2-3 9 15,2 2-9-15,0-3 0 16,0 3 7-16,-1 1-6 15,3-3-2-15,-6 2 1 16,0-1 0-16,1 2 2 16,-1-2-2-16,1 1 0 15,-1 3-5-15,0-3 5 16,1-1 0-16,1 1-1 0,-7 0 3 16,-1 0 4-1,-1-1-6-15,-3 4 0 0,-1 0 4 16,1 0-4-16,0 0-1 15,-1 0-7-15,5 0 8 16,-1 0 10-16,4 0-10 16,0 0 0-16,0 0-9 15,-2 0 10-15,2 0-1 16,0 0 0-16,-3 0 0 16,3 0 2-16,-3 0-2 15,3 0 0-15,0 4-3 16,0-1 3-16,6 3-2 15,1-2-10-15,0 2 12 16,1 0-7-16,-1-2 7 0,3-1 0 16,-3 2 1-16,-2-3-1 15,2-2 0-15,-1 3 0 16,-2-3 0-16,-1 4-5 16,-3-4 5-16,0 2 0 15,4-2 3-15,-1 3-3 16,0-3-1-16,6 0 1 15,-3 5 0-15,5-5 0 16,-8 0 0-16,5 0 0 16,-4 0 0-16,-1 2 0 15,1 1-1-15,-1 4 1 16,0-3 0-16,1-1 11 16,-1 4-11-16,4-5-8 0,1 2 7 15,2-1 2-15,2-3-1 16,-5 4 0-16,0-4 0 15,-1 0 5-15,-6 0-5 16,0 0-9-16,-3 3 8 16,0-3 2-16,3 0 7 15,0 0-8-15,3 0 0 16,0 0 3-16,1 4-3 16,2-2-6-16,-2 3 4 15,8 0 4-15,-2 0-1 16,0-1-1-16,5 1 0 15,-1-3-4-15,-3 1 4 16,3-3 0-16,-2 5-1 16,-5-3 2-16,-1-2 0 0,-2 4-1 15,-4-1 0-15,0 0 2 16,-4-3-2-16,4 4 0 16,0-1 0-16,7-3 2 15,0 4-4-15,8-2 2 16,-5-2 0-16,5 4 2 15,-8-4-2-15,-4 3-1 16,1-3 1-16,-4 4 0 16,-4-4 1-16,-2 3-1 15,-3-3 0-15,2 3 4 16,4-3-4-16,3 0-1 0,3 0-5 16,7 0 6-16,9 0 9 15,0 0-9-15,1 0 0 16,2 0 0-16,0 0 0 15,-7 0 0-15,-1 0-9 16,-6 0 20-16,-5 0-7 16,-3 0-4-16,-5 0 0 15,2 0-1-15,-1 0 1 16,4 0 0-16,0 0-1 16,0 0 1-16,0 0 6 15,4 0-6-15,6 0 0 16,2 0 9-16,1 0-9 15,6 0 6-15,-6-3 6 16,3 3-12-16,-10-3 22 16,1-1-22-16,2 1-9 0,-3 3 9 15,1-4 6-15,5 4-6 16,-5 0 24-16,-1 0-23 16,-2 0 13-16,-1 0-14 15,0 0 0-15,6 0 0 16,-2 0 0-16,3 0 8 15,8 0-2-15,1 0 12 16,-6 0 0-16,6 0-18 16,-5 0 0-16,1 0 0 15,0 0 1-15,-5 0 7 16,-6 0-8-16,-4 0 0 16,-4 0 13-16,1 0-13 15,-2 0-10-15,1 0 9 0,4 0 2 16,0 0 1-16,0 0-2 15,0 0 1-15,7 0 13 16,0 0-14-16,5 0 0 16,-6 0 14-16,-2 0-13 15,-4 0 10-15,-4 0-11 16,-4 0 0-16,4 0 7 16,-6 0-7-16,2 0 0 15,-2 0-1-15,-6 0 3 16,1 0 9-16,2 0-11 15,-3 0 0-15,1 0 2 16,2 0-2-16,-3 0 0 16,4 0 0-16,6 0 0 15,-1 0 25-15,2 0-25 0,-2 0 0 16,4 0 16-16,-6 0-15 16,2 0 18-1,-3 0-18-15,-5 0 0 0,0 0 26 16,-7 0-27-16,0 0 0 15,-29 0-10-15,-22 0-307 16,-8-2-2312-16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2:17.83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2167 0,'0'0'575'0,"0"0"-470"15,0 0 102-15,252 0-84 16,-168 0-73-16,3 13-50 16,23 6-132-16,-22 0-354 15,-22 2-487-15</inkml:trace>
  <inkml:trace contextRef="#ctx0" brushRef="#br0" timeOffset="178">91 571 2714 0,'0'0'504'0,"0"0"-494"16,0 0 5-16,0 0 85 15,0 0-95-15,325 12-5 16,-168-14-165-16,-11-17-926 0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2:16.21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274 5 1555 0,'0'0'347'0,"0"0"-168"16,0 0-27-16,0 0 36 16,0 0-19-16,0 0-45 15,-78 168-36-15,75-66 12 16,0 45-25-16,-4-2-14 15,-2 9 5-15,3 0 0 0,-5-33 3 16,0 4-30 0,4-19-20-16,4-29 17 0,-3-14-36 15,6-16 0-15,0-15-1 16,0-15-52-16,0-15-68 16,0-9-240-16,6-24-333 15,-3-20-636-15</inkml:trace>
  <inkml:trace contextRef="#ctx0" brushRef="#br0" timeOffset="323">0 296 1743 0,'0'0'486'0,"0"0"-387"0,0 0 27 16,0 0 82-16,0 0-44 15,227-172-31-15,-144 152-82 16,8 9-18-16,4 11 33 16,-4 0-38-16,-11 31 2 15,-14 10 5-15,-19 13-29 16,-22 5 39-16,-16 6-45 16,-9 8 20-16,-19 6 45 15,-32 0-51-15,-15-7-2 16,-6-10-12-16,-6-12 0 15,5-21-16-15,12-20-8 16,11-9-58-16,12 0-52 16,20-27-186-16,14-1-261 0,4-5-267 15</inkml:trace>
  <inkml:trace contextRef="#ctx0" brushRef="#br0" timeOffset="622">1495 0 2242 0,'0'0'389'15,"0"0"-236"-15,0 0-57 0,-211 93 73 16,138-6 2-1,-11 52-111-15,-4 53-12 0,22-8 10 16,15-13-18-16,32-32 23 16,19-39-40-16,0 8-22 15,9 0-1-15,26-19-12 16,21-20-66-16,8-16-84 16,43-24-157-16,-12-19-429 15,-19-10-1189-15</inkml:trace>
  <inkml:trace contextRef="#ctx0" brushRef="#br0" timeOffset="999">1695 1498 2145 0,'0'0'555'16,"0"0"-553"-16,0 0 92 15,0 0 97-15,0 0-104 16,56-187-36-16,-24 82-51 16,5-36 0-16,-8 0 21 15,0-6-20-15,-4 2 0 16,-6 37 27-16,-4 10 29 16,-2 35 26-16,-6 31-57 15,5 28-8-15,-2 4 32 16,5 33-41-16,11 36 64 15,-1 29-7-15,4 21-30 0,1 19 42 16,2-3-54-16,6-5-9 16,-3-12 21-16,2-16-36 15,-5-14-9-15,-3-15-43 16,-2-14-83-16,-1-11-11 16,-16-11-220-16,-7-11-632 15,-3-16-936-15</inkml:trace>
  <inkml:trace contextRef="#ctx0" brushRef="#br0" timeOffset="1181">1717 1147 2246 0,'0'0'710'0,"0"0"-616"15,0 0-83-15,0 0 31 16,0 0 18-16,205-36-39 15,-118 12-21-15,47-14-145 16,-21 4-212-16,-18-1-455 0</inkml:trace>
  <inkml:trace contextRef="#ctx0" brushRef="#br0" timeOffset="1441">2446 51 1245 0,'0'0'1489'0,"0"0"-1279"16,0 0-132-16,0 0 40 15,0 0 46-15,132 172-16 16,-63-85-81-16,0 16-7 16,4 18-22-16,-15 14-10 15,-14 9 28-15,-22 4-56 16,-22-4-6-16,0-8 0 15,-26-13-60-15,-9-24-28 16,1-17-52-16,5-22-168 16,11-25-583-16,7-22-1137 0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2:30.40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619 164 1416 0,'0'0'304'0,"0"0"-195"15,0 0 6-15,0 0 161 16,0 0-91-16,0 0-84 16,-7-16 8-16,4 7-69 15,-5-4 35-15,1-1-2 16,-3 1-45-16,-6-1 45 15,-2-3-49-15,-1 1-12 16,-6 2 47-16,-4 0-47 16,0 3 0-16,-5 2 4 15,-1 6-15-15,1 3 46 16,-5 0-47-16,-1 3 0 16,-1 23 23-16,2 6-23 0,-1 11 0 15,2 10 0-15,6 5 10 16,7 9 8-16,3-2-18 15,7 4 0-15,5-7 18 16,6 1-17-16,4-4-1 16,0-4 13-16,0-5-13 15,14-4 48-15,11-7-48 16,0-5 1-16,9-9 24 16,2-5-24-16,8-3 7 15,0-7-2-15,6-5-5 16,3-5 46-16,-2 0-47 15,-4 0 0-15,-3 0-12 0,-9-15 6 16,3-2-42-16,6-19-88 16,-5 3-400-16,-9-3-683 0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2:21.09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3102 3445 1440 0,'0'0'564'0,"0"0"-392"16,0 0-89-16,0 0 58 16,0 0 102-16,0 0-91 15,-215-145-62-15,132 141-20 16,-11 4-29-16,-10 12 17 16,0 32-39-16,-6 21 2 0,8 17 53 15,11 23-67-15,18 20 23 16,17 10 11-16,24 4-26 15,20 3 19-15,12-10-20 16,5-14-5-16,31-16 16 16,20-17-19-16,8-22-6 15,21-14 0-15,9-19-1 16,16-21 0-16,10-9-77 16,11 0-31-16,41-48-120 15,-30-6-411-15,-29 2-424 0</inkml:trace>
  <inkml:trace contextRef="#ctx0" brushRef="#br0" timeOffset="512">3625 3044 1913 0,'0'0'391'16,"0"0"-232"-16,0 0-104 15,0 0 70-15,0 0 78 16,94-184-135-16,-36 165-48 16,8 9 35-16,3 10-37 15,0 0 5-15,-6 15-7 0,-12 25-14 16,-19 11 54-16,-20 12-56 15,-12 9 21-15,-26 10 60 16,-40 6-41-16,-22-1-2 16,-10-5-13-16,-5-10-7 15,8-14 42-15,16-14-60 16,16-18 10-16,25-9 55 16,19-14-54-16,16-3-11 15,3 0-12-15,3 0 12 16,29-18 5-16,15 6-5 15,16 5 0-15,6 7 5 16,4 0-4-16,0 5-1 16,-11 17 2-16,-4 7-2 0,-11-3 54 15,-3-7-53 1,-7-2 4-16,-4-6 20 0,-5-11-24 16,-6 0-1-16,4 0-33 15,7-16-114-15,-4-8-314 16,-7-2-928-16</inkml:trace>
  <inkml:trace contextRef="#ctx0" brushRef="#br0" timeOffset="1795">3285 5445 1684 0,'0'0'370'16,"0"0"-255"-16,0 0-31 15,0 0 86-15,0 0 6 16,0 0-68-16,0 0-37 0,76-46 33 16,-24 3-62-16,6-10-8 15,4-8 1-15,-1-5-23 16,-8 1-12-16,-11 9 18 15,-8 13 18-15,-12 11 54 16,-16 15-35-16,-2 7 4 16,-4 10 18-16,0 0-36 15,0 23 2-15,0 26-25 16,-4 21-6-16,-6 11 44 16,-2 11-55-16,6-4-1 15,2-1 3-15,1-8 3 16,3-12-12-16,0-11-36 15,3-11-80-15,45-8-92 0,-4-16-371 16,3-16-186-16</inkml:trace>
  <inkml:trace contextRef="#ctx0" brushRef="#br0" timeOffset="2116">4404 5055 1440 0,'0'0'1104'0,"0"0"-853"16,0 0-118-16,0 0 119 15,-193 224-73-15,160-135-81 16,11 0-10-16,22 1-87 16,0-8 1-16,22-13-2 15,37-17-5-15,14-16-13 0,14-22 12 16,5-14-9-16,-3-28 9 15,-7-30 12-15,-20-20-6 16,-26-11 2-16,-24-9 5 16,-12 2 73-16,-34 8-67 15,-32 18-2-15,-17 19 28 16,-12 21-39-16,7 23-54 16,0 7-107-16,22 0-552 15,27 0-1822-15</inkml:trace>
  <inkml:trace contextRef="#ctx0" brushRef="#br0" timeOffset="47344">959 97 1277 0,'0'0'307'0,"0"0"-184"16,0 0 1-16,0 0 85 16,0 0-16-16,-51-19-21 15,51 14-92-15,-5 5 2 16,5-2 36-16,0 2-41 16,0-4-20-16,0 4-14 15,0-3-15-15,0 0 35 0,0-4-55 16,5 1 8-1,9-5 8-15,1 2-24 0,7-1 0 16,0 1-1-16,-3 6 1 16,1-2-4-16,-1 5 4 15,-4 0-3-15,-5 5-5 16,-2 17 4-16,-8 11-1 16,0 3-1-16,-3 10 12 15,-24-3-10-15,-2-1 4 16,0-6-3-16,4-3-3 15,0-6 12-15,6-8 1 16,4-10-7-16,5 2 0 16,6-9 13-16,1-2-12 15,3 0-1-15,0 0 16 16,0 0-14-16,0 0-4 0,0 0-11 16,0 7-13-16,14 0 16 15,8 5 10-15,0 2-2 16,6-4 2-16,3 3 0 15,-6-6 16-15,4 0-16 16,-7-7 0-16,0 0 21 16,-4 0-20-16,-1 0-1 15,5 0 0-15,12 0-58 16,-2-14-297-16,-10 4-606 0</inkml:trace>
  <inkml:trace contextRef="#ctx0" brushRef="#br0" timeOffset="48687">1247 1209 1443 0,'0'0'260'16,"0"0"-187"-16,0 0-16 16,0 0 133-16,0 0-94 0,0 0-66 15,0 0 40-15,-92-20-18 16,79 20 4-16,-2 0 4 15,-7 0-48-15,0 0 41 16,-4 0-44-16,1 10-9 16,-1 10 42-16,-2-1-42 15,2 8 9-15,4-1 11 16,0 1-20-16,4 2 42 16,-1 2-41-16,4-3-1 15,8 5 35-15,0 0-25 16,1-1-9-16,1-2 21 15,5 3-21-15,0-1 39 16,0-3-39-16,0 5-1 0,0-5 25 16,0 4-25-16,8-4 2 15,9-3-2-15,-2 1 7 16,4-2 4-16,-6-6-11 16,6-8 0-16,0-1-2 15,-1 1 2-15,4-8-1 16,-3 1 0-16,1-4 1 15,2 0-10-15,5 0 10 16,-7 0-11-16,-1-7 10 16,0-6-21-16,-4-2 16 15,-8 11-2-15,-4-6 8 16,0 7 15-16,-3-3-15 16,0 1-3-16,0-2-3 15,0 0 12-15,0 1 1 0,0-4-7 16,0 4 9-16,0-2-5 15,-3 3-4-15,-4 1-6 16,-1 1 5-16,1 1 2 16,-3-1-4-16,-5-2-12 15,-1 3 15-15,3-5-10 16,-6 0 10-16,4 3-1 16,1-2 0-16,-1 3 1 15,-3 0-3-15,4 3 3 16,-1 0 0-16,-4 0 3 15,9 0-2-15,-5 0-1 16,5 0 3-16,1 0 6 16,3 0-6-16,2 0-3 0,1 0 0 15,3 0-2-15,-4 0 2 16,4 0-4-16,0 0 2 16,-3 0 4-1,3 0-14-15,0 0 12 0,0 0-15 16,0 0 4-16,0 0-24 15,0 0-1-15,0 0-13 16,0 0-61-16,0 0-125 16,10 0-119-16,0 0-1388 0</inkml:trace>
  <inkml:trace contextRef="#ctx0" brushRef="#br0" timeOffset="49554">2588 923 1051 0,'0'0'1206'0,"0"0"-1004"16,0 0-147-16,0 0 31 15,0 0 92-15,0 0-119 16,0 0-42-16,113 5 1 15,-35-3-12-15,5 5-6 0,34 3-106 16,-23-1-206-16,-21-5-375 16</inkml:trace>
  <inkml:trace contextRef="#ctx0" brushRef="#br0" timeOffset="49770">2865 641 624 0,'0'0'1577'0,"0"0"-1338"15,0 0-149-15,0 0 117 16,0 0-11-16,-29 207-112 0,26-132-66 16,-4 2 29-16,2 0-47 15,2 0-55-15,3 16-136 16,0-20-376-16,0-15-276 0</inkml:trace>
  <inkml:trace contextRef="#ctx0" brushRef="#br0" timeOffset="50241">4414 468 1420 0,'0'0'498'16,"0"0"-309"-16,0 0 10 15,0 0 52-15,0 0 1 16,0 0-91-16,0 0-61 16,-152-142-17-16,105 142-56 15,-16 2 30-15,-3 33-47 16,-10 14-10-16,0 17 27 16,3 6-2-16,11 10-2 15,11 2-4-15,19 5-18 0,13-3 30 16,19-5-31-16,0-4 0 15,10-12 5-15,24-6 2 16,14-13-11-16,9-10 4 16,9-9 0-16,7-15 3 15,8-8-3-15,-2-4-14 16,1 0-22-16,-2-23-79 16,16-24-136-16,-17 5-354 15,-20 3-630-15</inkml:trace>
  <inkml:trace contextRef="#ctx0" brushRef="#br0" timeOffset="50661">4710 391 1463 0,'0'0'382'0,"0"0"-222"16,0 0-86-16,0 0 93 0,0 0 26 15,0 0-112 1,0 0-36-16,102-91-18 0,-58 55 4 15,-7-3 26-15,-1 0-56 16,-6 3 20-16,-8 6 98 16,-8 7 5-16,-11 6-6 15,2 15-28-15,-5 2-16 16,0 0 16-16,0 2-67 16,0 31-23-16,-8 9 15 15,-3 12-15-15,0 7 0 16,4 5-16-16,7 3-77 15,0 23-125-15,0-16-519 16,0-15-1396-16</inkml:trace>
  <inkml:trace contextRef="#ctx0" brushRef="#br0" timeOffset="51443">5045 1387 1410 0,'0'0'346'15,"0"0"-183"-15,0 0 83 0,0 0 65 16,0 0-137-16,0 0-38 15,0 0-23-15,-17-27-17 16,2 20 21-16,-7 4-74 16,-3-4-25-16,-12 7 30 15,-2 0-33-15,-5 0-7 16,-4 7 19-16,1 16-26 16,3 10 54-16,3 3-39 15,6 10-16-15,4 7 18 16,9 5-18-16,12 5 0 15,10 3 0-15,0-4 0 0,4-2-11 16,30-9-1-16,8-11-49 16,10-14 39-16,-1-13-19 15,0-13 23-15,-4 0-4 16,-6-13 22-16,-13-18-8 16,-9 3 8-16,-16-5 0 15,-3 8 18-15,0-2 6 16,-28 7 26-16,-13 4-10 15,-3 8-38-15,-3 8-2 16,6 0-24-16,12 0-75 16,23 27-218-16,6-2-479 0,0-14-1159 15</inkml:trace>
  <inkml:trace contextRef="#ctx0" brushRef="#br0" timeOffset="51906">5783 870 960 0,'0'0'967'0,"0"0"-650"15,0 0-101-15,0 0 45 16,0 0-55-16,0 0-122 16,0 0-10-16,0 18-20 15,28 12-10-15,6 2 13 0,2 1-45 16,1-2 6-16,-2 4-18 16,-1-10 7-16,-5 2-19 15,-4-4-13-15,-3 0-104 16,-8-6-169-16,-2-1-394 15,-5-13-267-15</inkml:trace>
  <inkml:trace contextRef="#ctx0" brushRef="#br0" timeOffset="52105">6045 832 101 0,'0'0'1831'15,"0"0"-1344"-15,0 0-347 16,0 0 85-16,0 0-19 0,0 0-110 16,0 0-63-1,-98 124-33-15,64-69-11 0,2 6-80 16,0 7-278-16,6-9-370 16,8-17-1072-16</inkml:trace>
  <inkml:trace contextRef="#ctx0" brushRef="#br0" timeOffset="52614">7041 444 1662 0,'0'0'360'0,"0"0"-139"0,0 0 44 16,0 0-12-16,0 0-60 15,0 0-132-15,0 0-22 16,-230-60 36-16,174 77-33 16,5 24-8-16,-3 11 5 15,7 14-22-15,6 8 56 16,13 6-52-16,6-1-14 15,15-4 37-15,7-1-26 16,0-6 9-16,13-10-21 16,21-5-5-16,5-15 48 15,14-8-49-15,7-13-15 16,6-11-9-16,7-6-36 0,30-3-64 16,-20-20-357-1,-14-7-372-15</inkml:trace>
  <inkml:trace contextRef="#ctx0" brushRef="#br0" timeOffset="53268">7361 377 1627 0,'0'0'617'15,"0"0"-490"-15,0 0-3 16,0 0 39-16,0 0-36 16,0 0-66-16,0 0-60 15,59-70 10-15,-30 44-11 16,3-1 1-16,-5 1 13 15,-7 0-14-15,-1 6 0 16,-8 8 46-16,-7 2 24 0,-4 5 23 16,0 5-12-1,0 0-32-15,0 0 23 0,0 10-72 16,0 16 1-16,0 11 2 16,-4 9-3-16,1 8-31 15,3 9-50-15,0 33-187 16,0-14-284-16,10-10-354 0</inkml:trace>
  <inkml:trace contextRef="#ctx0" brushRef="#br0" timeOffset="53726">7525 1209 1602 0,'0'0'496'0,"0"0"-427"16,0 0 126-16,0 0 92 0,0 0-107 15,0 0-63-15,0 0-33 16,-164 200-19-16,142-164 22 16,0-2-75-1,5-5-12-15,2-5 47 0,8-10-46 16,3-4 12-16,4-3-13 15,0-3 0-15,0-1-3 16,11-3 3-16,17 0 0 16,13 0-13-16,3 0 8 15,7-3-35-15,3-1-67 16,18 4-166-16,-12 0-68 16,-13 0-349-16</inkml:trace>
  <inkml:trace contextRef="#ctx0" brushRef="#br0" timeOffset="53930">7602 1337 2072 0,'0'0'504'0,"0"0"-465"15,0 0 5-15,0 0 137 16,0 0-98-16,-30 207-62 15,23-128-13-15,7-2-8 16,0 33-157-16,0-25-227 16,0-16-586-16</inkml:trace>
  <inkml:trace contextRef="#ctx0" brushRef="#br0" timeOffset="54379">7019 2108 1505 0,'0'0'372'0,"0"0"-224"15,0 0 136-15,0 0 15 16,0 0-141-16,0 0-43 16,0 0-77-16,-15-21-11 15,18 21 21-15,12 0-35 16,4 0-12-16,-6 0-2 0,6 0 2 16,0 0-9-16,9 0-98 15,-2 0-180-15,-4 0-362 0</inkml:trace>
  <inkml:trace contextRef="#ctx0" brushRef="#br0" timeOffset="54695">7019 2108 2058 0,'127'82'504'16,"-127"-82"-437"-16,0 0 30 0,0 0 104 15,0 0-30-15,22 0-129 16,7 0-42-16,11 0 45 16,8 0-44-16,11-6 5 15,5 3 20-15,5-9-26 16,4 7 41-16,0-4-41 15,-7-1 1-15,-10 3-1 16,-12 3-2-16,-19 1-52 16,-18 3-76-16,-7 0-233 15,0 0-418-15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3:23.14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84 2054 0,'0'0'365'0,"0"0"-308"16,0 0-47-16,0 0 17 15,0 0-27-15,0 0-58 16,15-72-127-16,1 60-90 16,-10 12-277-16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3:23.32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88 1607 0,'0'0'1057'16,"0"0"-861"-16,0 0-117 15,0 0 33-15,0 0-76 16,0 0-36-16,0 0-278 16,66-53-393-16,-15 18-1338 0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3:23.78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817 495 2286 0,'0'0'460'16,"0"0"-387"-16,0 0 81 15,0 0 33-15,-226-134-55 16,150 127-86-16,-9 7-37 16,-3 9 18-16,2 38-27 0,5 15 0 15,20 14 0-15,17 9 2 16,22 7-14-16,22 1-8 15,3-1-32-15,45-6 27 16,21-4-8-16,10-5 15 16,9-2 7-16,4-5 11 15,-13-6-9-15,-13-1 9 16,-15-4 0-16,-26 0 21 16,-20-1 2-16,-5 0 2 15,-37-3 16-15,-29-2-28 16,-22-8 33-16,-10-6-46 15,-3-9 9-15,2-17-18 16,15-10-1-16,21-3-86 16,46-26-173-16,17-20-572 0,4-3-1176 0</inkml:trace>
  <inkml:trace contextRef="#ctx0" brushRef="#br0" timeOffset="427">1680 1165 2155 0,'0'0'391'0,"0"0"-233"16,0 0 85-16,0 0-5 0,0 0-131 15,-225-148-30-15,159 148-45 16,-7 0-10-16,1 30 2 15,6 29-13-15,3 16 5 16,19 13-16-16,19 1 1 16,21-1-1-16,4-13-2 15,34-10-31-15,27-24-12 16,17-24-35-16,11-17-9 16,3-10-26-16,-8-38-2 15,-11-10 63-15,-14 3 9 16,-23 7 45-16,-11 11 26 15,-13 16 70-15,-9 18 47 16,-3 3-33-16,0 3-45 16,0 34-5-16,-3 13-34 0,-5 5-1 15,8 4-25-15,0-6-4 16,0-6-8-16,30-16-93 16,34-20-187-16,-1-11-491 15,-4 0-722-15</inkml:trace>
  <inkml:trace contextRef="#ctx0" brushRef="#br0" timeOffset="1116">2566 1119 1796 0,'0'0'889'0,"0"0"-667"0,0 0-68 15,0 0 46-15,-240-4-51 16,171 37-66-16,-1 13-13 15,8 13-44-15,8 7-25 16,13 6 39-16,21 0-40 16,11 1 0-16,9-1-1 15,0-7-11-15,37-9 11 16,11-10-41-16,13-16-20 16,13-21 35-16,9-9-36 15,15-32 3-15,19-40-13 16,37-49-3-16,32-54 76 15,22-48-97-15,-22 14 4 16,-53 39 86-16,-48 53 5 0,-44 39 2 16,-9-2 43-1,-10 7 17-15,-16 6 50 0,-6 21-17 16,-10 19-10-16,-30 13 12 16,-8 14-38-16,-6 5-8 15,-5 41-13-15,5 16-27 16,7 20 17-16,9 17-26 15,13 15 0-15,6 8 0 16,9 6 1-16,10 0-1 16,0-1 0-16,0-2 0 15,0-10 1-15,0-17-1 16,0-19-22-16,0-23 5 16,0-20 1-16,0-23-2 15,0-13-8-15,7 0-4 16,8-33 29-16,7-23-21 0,10-11 14 15,12-8-2-15,10 0 4 16,9 13 0-16,3 20 6 16,-9 19 0-16,-1 23 46 15,-8 0-16-15,-1 41 24 16,-3 20-3-16,-9 11-15 16,-1 3 29-16,-8 1-49 15,-8-14-7-15,-8-11 21 16,1-16-29-16,0-19-2 15,0-16-16-15,4 0-44 16,7-26 13-16,10-76-120 16,2 10-150-16,-12-6-786 0</inkml:trace>
  <inkml:trace contextRef="#ctx0" brushRef="#br0" timeOffset="1308">1979 558 2898 0,'0'0'231'0,"0"0"-231"16,0 0-42-16,296-302 34 15,-135 172-131-15,-9 4-1166 0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3:42.18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10 193 365 0,'0'0'1050'0,"0"0"-845"16,0 0-80-16,0 0 7 15,0 0 85-15,0 0-45 16,-10 0-55-16,10 3 53 16,0 2-32-16,0-3-20 15,0-2 3-15,0 0-54 16,0 0-10-16,0 0-2 15,0 0-32-15,0 0 39 16,10 0-61-16,9 0 10 16,6 0 22-16,1 0-31 0,-1 0 17 15,4 0-19-15,1 0 0 16,2 0 14-16,-3 0-14 16,5-2-5-16,-2-3 4 15,0 2 2-15,2 1-1 16,-2-6 0-16,-3 2 0 15,5-4 7-15,-9 4-7 16,0-1 0-16,1 4-6 16,-4-4 19-16,-4 4-8 15,1 0-5-15,-2 3 0 16,5 0-7-16,0 0 7 16,0 0 0-16,0 0 0 15,0 0 6-15,3 0-9 0,0 0 3 16,1 0 0-1,-4 0 9-15,3 0-8 0,-6 0-1 16,3 0 0-16,-4 0 9 16,4 0-17-16,0 0 8 15,0 0 0-15,0 0 0 16,4 0 0-16,-4 0 0 16,3 0 0-16,-3 0 10 15,0 0-16-15,0 0 6 16,3 0 0-16,4 0-6 15,0 0 18-15,0 0-12 16,1 0 0-16,-1 0 0 16,-4 0 3-16,4 0-3 15,0 0 0-15,1 0-9 16,-1 0 9-16,-4 0 0 0,4 0-7 16,0 0 16-16,-2 0-8 15,-2 0-1-15,1 0 0 16,-1 0 2-16,0 0-2 15,1 0-7-15,-1 0 6 16,-3 0 2-16,3 0 11 16,-3 0-12-16,4 0 0 15,-1 0-12-15,-3 0 19 16,4 3-7-16,-4-3 0 16,3 3 1-16,0-3-4 15,1 0 3-15,1 0 0 16,1 0 7-16,-2 0-7 15,3 0-1-15,-4 0-1 0,4 0 2 16,-2 0 0-16,-2 0 0 16,0 0 0-1,4 0-1-15,-3 0 7 0,2 0-7 16,3 0 1-16,-2 0 0 16,-1 0-5-16,4 0 5 15,-1 0 0-15,-2 0-4 16,-4 0 11-16,0 0-4 15,-3 0-3-15,4 0 0 16,-1 0 9-16,0 0-9 16,9 0-9-16,2 0 0 15,1 0 17-15,-1 0-9 0,1 0 1 16,-5 0 0 0,-2 0 9-16,-1 0-9 0,-4 0-1 15,1 0-7-15,-4 0 16 16,3 0-14-16,1 0 6 15,-1 0 0-15,5 0 0 16,-1 0 0-16,3 0 0 16,-3 0 0-16,5 0 6 15,-2 0-2-15,2 0-4 16,-2 0 0-16,-3 0 3 16,-1 0-3-16,6 0 0 15,-5 0-6-15,5 0 15 16,-5 0-7-16,-1 0-2 0,-2 0 0 15,-1 0 11 1,-3 0-11-16,0 0 0 16,0 0 0-16,7 0 6 0,5 0 7 15,10 0-13-15,3 0 1 16,0 0 12-16,-4 0-13 16,4 0 0-16,2 0-6 15,-2 0 14-15,4 0 5 16,-4 0-13-16,1 0 0 15,-9 0 2-15,-6 0-2 16,-4 0 0-16,0 0-8 16,5 0 19-16,1 0-2 15,9 0-9-15,4 0 0 16,-1 0 10-16,9 0-10 16,-2 0-4-16,3 0 3 0,-1 0 2 15,-5 0 0 1,3 0-1-16,-3 0 0 0,5 0-4 15,-6 0 10-15,1 3-6 16,-4 1 0-16,1-1 6 16,-1 1-8-16,-3-4 2 15,4 3 0-15,-1-3-1 16,0 0 1-16,4 3 0 16,-4-3-2-16,1 0 8 15,-4 0-1-15,0 0-5 16,0 3-3-16,-7-3-5 15,-2 3 10-15,3 1-3 0,-6 4 1 16,5-7 0-16,-2 2 8 16,3 2-8-16,1-5 0 15,1 2-1-15,4-2 1 16,0 0 0-16,0 0-1 16,-5 0 1-16,2 0 9 15,-1 0-9-15,-4 0 0 16,4 0-12-16,1 3 11 15,-1-3 1-15,3 0 0 16,1 0 6-16,0 0-4 16,0 0-2-16,-4 0 0 15,-4 0-2-15,-2 0 4 16,-9 0 1-16,-3 0-3 16,-4 0 6-16,-1 0 1 15,2-3-7-15,0 1-10 0,-1-3 10 16,4 2 0-16,4-3 11 15,2-1-11-15,4-2 1 16,6-1-10-16,-3 0 9 16,2 4 0-16,1-1-1 15,-10 1 12-15,4-2-20 16,-6 5 9-16,4 1 0 16,-4-2 1-16,-4-1 5 15,3 0-6-15,-3 2 0 16,0-1 9-16,7 1 6 15,0 0-15-15,3 0 0 16,8 3 16-16,-3-4-15 16,2 1-1-16,-5 3 0 0,2-3 9 15,1 0 9 1,-2 0-18-16,3-1 0 0,2 1 5 16,-8 3-5-16,6-5 0 15,-6 5 0-15,-4-2 2 16,-2 2 25-16,1-3-27 15,-2-1 0-15,1 4 25 16,-1-2-25-16,-3 2 1 16,3-3-1-16,-6 3 9 15,3-5 17-15,-5 5-26 16,1-3 0-16,-2 3 25 16,-3-2-16-16,-1 2-7 0,-5 0-2 15,0-4 0-15,1 4 27 16,-1 0-27-16,0 0 0 15,4 0-8-15,-4 0 9 16,-3 0-1-16,4 0 0 16,-5 0 0-16,-3 0 1 15,0 0-1-15,-18-7-75 16,-26 0-63-16,-10-2-1003 0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3:58.66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50 2552 0,'0'0'538'16,"0"0"-479"-16,0 0-23 16,0 0 90-16,0 0-23 15,0 0-7-15,202-13-77 16,-54-4-13-16,54 5 29 16,53 5-29-16,11 7 15 15,-8 0 0-15,-14 10-20 0,-14-1 30 16,0-1-31-16,-37-8 0 15,-46 0 7-15,-52 0-7 16,-31 0-13-16,-8 0-70 16,-38 0-79-16,-8 0-119 15,-10 0-649-15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5:12.61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36 17 2023 0,'0'0'366'0,"0"0"-236"0,0 0 98 16,0 0 19-16,0 0-98 16,0 0-101-16,0 0-15 15,204-14 38-15,-116 14-64 16,7 0 5-16,-9 0-2 16,-1 0-9-16,-13 0-2 15,-12 0-44-15,-3 4-111 16,-13 6-176-16,-22-1-480 0</inkml:trace>
  <inkml:trace contextRef="#ctx0" brushRef="#br0" timeOffset="221">0 586 2383 0,'0'0'517'0,"0"0"-466"16,0 0 18-16,0 0 159 15,0 0-97-15,225 3-81 16,-127-3-4-16,66-10-46 16,-20 3-82-16,-24 5-589 0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3:59.05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0 784 2429 0,'0'0'359'0,"0"0"-359"15,0 0-19-15,0 0 19 16,0 0 146-16,0 0-52 15,0 0-64-15,208-98-9 16,-142 19 0-16,0-9-9 16,-9-15 21-16,-1 2-32 15,-17-1 16-15,-5 17 28 16,-12 19-3-16,-12 23 33 16,-3 24-37-16,-2 19-6 15,-5 0 17-15,0 52-38 16,0 37 38-16,0 25 16 0,0 25-49 15,-5 5 22 1,-6-7-30-16,0-11-7 0,7-18-2 16,4-23-14-16,0-19-72 15,9-40-55-15,16-20-333 16,0-6-498-16</inkml:trace>
  <inkml:trace contextRef="#ctx0" brushRef="#br0" timeOffset="466">1265 120 2462 0,'0'0'475'16,"0"0"-439"-16,0 0-3 0,0 0 70 15,215-5-18-15,-134 0-59 16,10 1-26-16,-3-4 32 15,-5 1-26-15,-14-2-5 16,-18 2 44-16,-17 1-36 16,-24 3 5-16,-10-1 30 15,-3-6 9-15,-41 1 19 16,-19-1-45-16,-10 1-18 16,-13-1 34-16,-2 10-29 15,-3 0 17-15,11 0 2 16,6 12-19-16,20 21 38 0,13 9-52 15,19 11 0 1,19 9 0-16,3 7 0 0,22 7-1 16,28 0 1-16,20-8 0 15,8-5-10-15,1-8 10 16,1-5 0-16,-11-4 1 16,-13-4-1-16,-24-2 0 15,-17 2 0-15,-15 5 0 16,-25 6 22-16,-45-2-22 15,-18-1-15-15,-10-8-6 16,-34-28-105-16,28-12-87 16,12-2-780-16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3:57.92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0 833 2493 0,'0'0'307'0,"0"0"-292"15,0 0 9-15,0 0-24 16,0 0 77-16,0 0-38 16,193-227-39-16,-141 145 2 15,-4-13-2-15,-13-7 0 16,-9 1 4-16,-8 9-4 16,-6 20 11-16,-5 24 37 0,-4 34 8 15,1 14 22-15,-1 26-61 16,5 49 34-16,-8 27 31 15,0 20-55-15,0 5-3 16,0-5-23-16,0-8 8 16,0-15-18-16,0-17-53 15,0-13-154-15,0-25-440 16,14-22-569-16</inkml:trace>
  <inkml:trace contextRef="#ctx0" brushRef="#br0" timeOffset="428">785 98 2008 0,'0'0'465'0,"0"0"-400"16,0 0 38-16,0 0 112 15,199-33-121-15,-151 33-58 16,-8 7 3-16,-14 29 22 15,-14 10-9-15,-12 9-16 16,-6 4-15-16,-29 0-21 16,-9-6 0-16,-3-7-27 15,3-10-3-15,12-13 6 16,10-13 23-16,13-3-4 0,9-7-12 16,0 0 8-16,12 0-16 15,23 0 10-15,13 0 15 16,4 0-10-16,6 6 8 15,-4 23-5-15,2 14 7 16,-12 5 15-16,-12 7-15 16,-17-1 22-16,-15 3 17 15,0-4-15-15,-41-5 29 16,-16-5-32-16,-9-7 9 16,-7-9 19-16,-1-8-49 15,1-12-33-15,-22-7-93 16,23 0-485-16,2 0-1329 0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3:57.36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34 19 1724 0,'0'0'334'0,"0"0"-171"0,0 0 43 15,0 0 8-15,200 0-68 16,-124 0-77-16,-2 0-52 16,-1 0-2-16,-9 0-15 15,-8 7-147-15,-24 22-140 16,-17 1-343-16,-15-4-1109 0</inkml:trace>
  <inkml:trace contextRef="#ctx0" brushRef="#br0" timeOffset="192">0 596 2192 0,'0'0'585'0,"0"0"-524"0,0 0 3 16,0 0 41-16,0 0-18 16,198 19-59-16,-100-19-28 15,77-45-89-15,-25 3-463 16,-16-4-518-16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11.18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0 117 1918 0,'0'0'611'0,"0"0"-523"16,0 0-25-16,0 0 166 15,0 0-55-15,0 0-54 16,0 0-30-16,211-66-38 16,-113 50 14-16,49 3-6 15,56 3-15-15,61 3 34 16,17 7-56-16,-16 0 5 15,-35 0 8-15,-56 0-27 0,-38 0 14 16,-38 0-16-16,-17 7-1 16,-8-5 11-16,-4 6-17 15,-11-2-48-15,-25-6-80 16,-19 0-155-16,-14-9-606 0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09.85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986 186 1612 0,'0'0'324'0,"0"0"-241"16,0 0 1-16,0 0 114 0,0 0-5 16,0 0-102-1,0 0-48-15,0 25 67 0,0-25-16 16,0-9-21-16,0-12-19 15,0-11-30-15,-7 1 54 16,-22-3-20-16,-8 5-26 16,-14 3 26-16,-8 9-49 15,-2 11-7-15,-8 6 19 16,-9 0-21-16,2 30 36 16,-7 22-36-16,2 16 14 15,-2 18 2-15,9 23-16 16,9 8 0-16,13 14 7 15,16 4-6-15,14-7 32 16,16-13-31-16,6-17 4 16,0-16 6-16,32-19-2 0,15-15-10 15,16-8 21-15,13-12-9 16,8-14 27-16,11-9-39 16,3-5-25-16,4 0 8 15,48-37-116-15,-26-8-162 16,-14-5-566-16</inkml:trace>
  <inkml:trace contextRef="#ctx0" brushRef="#br0" timeOffset="489">1464 393 2094 0,'0'0'492'0,"0"0"-379"16,0 0 96-16,0 0-16 16,-11-171-58-16,39 132-55 15,16 3-61-15,15 7 17 16,6 12-36-16,13 13 9 16,4 4 10-16,0 21-19 15,-10 34 0-15,-18 23 1 16,-16 17 6-16,-32 14 13 15,-6 9-20-15,-37 4 0 16,-27-8 23-16,-24-12-23 0,-7-13 0 16,-6-21 3-1,4-17 11-15,11-25-5 0,13-17-9 16,18-9 0-16,16-4-2 16,12-24 2-16,13-6 0 15,14 0-6-15,0 6 2 16,14 11-5-16,23 11-2 15,14 6 11-15,8 20-3 16,2 25 9-16,1 9 5 16,4 4 23-16,0-5-32 15,-2-10 13-15,2-14-15 16,4-13-11-16,-1-13-7 16,0-3-101-16,13-37-102 15,-21-10-515-15,-14-2-858 0</inkml:trace>
  <inkml:trace contextRef="#ctx0" brushRef="#br0" timeOffset="693">2819 685 1927 0,'0'0'874'15,"0"0"-634"-15,0 0-137 16,0 0 56-16,0 0-47 0,0 0-112 16,0 0-45-1,47 3-198-15,-28-3-699 0</inkml:trace>
  <inkml:trace contextRef="#ctx0" brushRef="#br0" timeOffset="853">2944 1422 2555 0,'0'0'485'0,"0"0"-361"16,0 0-59-16,0 0-65 16,0 0-42-16,0 0-635 0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17.95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7411 1218 2177 0,'0'0'562'16,"0"0"-495"-16,0 0 6 0,0 0 175 15,0 0-122-15,0 0-76 16,0 0-25-16,219 0-22 16,-121 0 36-16,8 0-39 15,-4 0 0-15,-14 0-12 16,-12 4-8-16,-14 1-137 16,-18 3-398-16,-27-5-650 0</inkml:trace>
  <inkml:trace contextRef="#ctx0" brushRef="#br0" timeOffset="227">7389 1698 2635 0,'0'0'492'0,"0"0"-474"15,0 0 65-15,0 0 63 16,0 0-56-16,241 6-13 16,-153-6-77-16,3 0-13 15,4 0-33-15,-23 0-285 16,-28-3-1697-16</inkml:trace>
  <inkml:trace contextRef="#ctx0" brushRef="#br0" timeOffset="-2833">611 519 1497 0,'0'0'279'16,"0"0"-169"-16,0 0 75 15,0 0 45-15,0 0-52 16,0 0-76-16,8 0-56 16,2 34 36-16,-3 22 15 15,5 25-26-15,-9 31 21 16,-3 39-53-16,0-3 6 15,0 6-5-15,-18-10-40 16,-1-39 38-16,6 0-38 16,1-27 1-16,5-20 14 0,4-23-15 15,3-16 0-15,0-15 6 16,0-4 2-16,10-10 1 16,27-38-9-16,14-25 0 15,15-23-12-15,10-15-18 16,5-11-19-16,9 3 12 15,1 5-17-15,0 16 42 16,-9 14-2-16,-13 26 14 16,-18 20-6-16,-23 14 6 15,-16 18 0-15,-12 6 28 16,0 6-27-16,-34 31 37 16,-23 18-4-16,-12 14-22 15,-9 6 43-15,5-2-35 0,4-8-5 16,18-12 13-16,15-17-27 15,18-8 29-15,14-4-30 16,4-4 0-16,0 4-3 16,26 2 3-16,9-1 0 15,13 8-6-15,-1 0 15 16,5 1-7-16,-1 1-2 16,-3-5 0-16,-5 1 10 15,-4-3-10-15,-5-2-27 16,-2-7-58-16,12-15-92 15,-6-4-182-15,-3 0-397 0</inkml:trace>
  <inkml:trace contextRef="#ctx0" brushRef="#br0" timeOffset="-2346">2456 637 1722 0,'0'0'400'16,"0"0"-245"-16,0 0-8 16,0 0 76-16,0 0-31 0,-193-105-104 15,131 102-28-15,-11 3-18 16,-3 12 34-16,-9 46-32 15,9 24-5-15,7 23 28 16,10 23-49-16,26 12-18 16,18 4 9-16,15-8 2 15,12-17-4-15,39-16-7 16,18-27 2-16,11-23-16 16,11-28-2-16,0-21-26 15,-3-4 10-15,-15-32-13 16,-10-24 45-16,-19-14-7 15,-16 2 7-15,-13-2 28 16,-11 11-27-16,-4 16 44 16,0 19 35-16,0 14-28 15,0 10 0-15,0 0-44 0,0 32 1 16,-9 18-6-16,6 8-3 16,3 4-20-16,0-4-47 15,0-8-119-15,0-13-182 16,0-11-450-16,3-16-963 0</inkml:trace>
  <inkml:trace contextRef="#ctx0" brushRef="#br0" timeOffset="-2177">2096 1169 1925 0,'0'0'583'0,"0"0"-465"16,0 0 3-16,0 0 15 15,0 0-30-15,0 0-91 16,269-66-15-16,-112 50-128 0,-27 2-433 16,-8 12-1051-16</inkml:trace>
  <inkml:trace contextRef="#ctx0" brushRef="#br0" timeOffset="-1566">3702 1101 1753 0,'0'0'601'0,"0"0"-568"16,0 0-10-16,0 0 68 0,53 181 43 15,-40-110-43-15,-1 5-76 16,-2-4 33-16,-3-10-47 15,2-13-1-15,-6-16 11 16,-3-13-11-16,0-13 0 16,0-7 11-16,0 0 4 15,0-34-15-15,0-14-25 16,0-14-1-16,0-15 25 16,7 0-7-16,11-1 8 15,11 17-1-15,5 11 1 16,1 24-12-16,3 22 9 15,1 4 3-15,-2 30 33 0,-5 26-2 16,-7 14 7-16,2 5-20 16,-10-3-17-16,-1-2 44 15,-10-19-45-15,-2-11-13 16,-4-17-3-16,0-10-40 16,0-13 25-16,0 0 20 15,0-13-28-15,-10-26 38 16,6-11-24-16,4-15-2 15,0-8-1-15,19-2-17 16,20 3 17-16,8 9 6 16,4 13 17-16,5 21-4 15,1 20 18-15,-1 9 2 16,-9 16 53-16,-3 36 49 0,-8 18-23 16,-11 11-35-1,-6 1-30-15,-9-3 36 0,2-6-61 16,-6-14 0-16,6-14-11 15,5-15-17-15,20-20-163 16,-4-10-132-16,0 0-427 0</inkml:trace>
  <inkml:trace contextRef="#ctx0" brushRef="#br0" timeOffset="-835">5270 1185 1005 0,'0'0'1147'0,"0"0"-860"16,0 0-105-16,0 0 63 15,0 0-12-15,0 0-123 16,0 0-49-16,-199 129-34 16,168-69-21-16,21-5 24 15,10 0-30-15,0-8-16 16,19-8-5-16,21-9-75 15,3-18-44-15,1-12-76 16,-4 0 44-16,-3-17 78 16,-8-25-28-16,-10-10 50 15,-6-3 72-15,-9 4 0 0,-4 9 68 16,0 16 118 0,0 15 20-16,0 11-30 0,-4 0-116 15,1 30-45-15,0 12 31 16,3 9-31-16,0 1-7 15,10-6-8-15,15-11-9 16,9-7 3-16,-2-16-63 16,2-12-3-16,-2 0 41 15,-3-12-31-15,-4-25-26 16,-3-13 63-16,-3-3 25 16,-8-1-8-16,0 5 20 15,-8 12-1-15,-3 16 93 16,0 18-2-16,0 3-27 15,0 18-68-15,0 27-1 16,7 14 44-16,8 4-50 0,4-4 0 16,9-9 7-1,13-11-6-15,3-17-2 0,7-10-38 16,-1-12 9-16,-2 0 10 16,-8-34-53-16,-8-12 18 15,-6-6 47-15,-4-5 5 16,-4-2 3-16,-7 3 9 15,0 13 14-15,-7 19 93 16,-1 9-27-16,-3 15-10 16,0 0-13-16,0 29-65 15,0 22 21-15,0 7-7 16,0 4-9-16,0 1 20 0,0-11-26 16,0-9 0-16,0-10-14 15,4-10 8 1,4-13-56-16,-8-10-118 0,0-14-164 15,0-15-449-15</inkml:trace>
  <inkml:trace contextRef="#ctx0" brushRef="#br0" timeOffset="-616">4939 786 1947 0,'0'0'506'16,"0"0"-407"-16,0 0-13 15,0 0 69-15,0 0-79 0,0 0-46 16,154-168-30-16,-97 146-179 16,13 1-96-16,-16 5-284 15,-10 6-124-15</inkml:trace>
  <inkml:trace contextRef="#ctx0" brushRef="#br0" timeOffset="-431">5516 387 1239 0,'0'0'358'15,"0"0"-116"-15,0 0 100 16,0 0-35-16,0 0-87 16,0 0-29-16,196 0-97 15,-146 21-15-15,6-5-22 0,2 0-33 16,-4-1 21-16,5-6-45 15,-1-9-36-15,1 0-33 16,29-40-152-16,-19-9-304 16,-8 0-215-16</inkml:trace>
  <inkml:trace contextRef="#ctx0" brushRef="#br0" timeOffset="3326">14 27 1448 0,'0'0'249'16,"0"0"-131"-16,0 0 71 15,0 0 30-15,0 0-16 0,0 0-69 16,-19 50-91-16,19 10 84 16,22 53 16-16,-3 74-38 15,-6 76 52-15,-4 38-85 16,-6-3 3-16,-3-34-14 16,0-78-43-16,7-46 54 15,0-44-24-15,5-17-30 16,-2 1 37-16,2-6-47 15,-2-1-7-15,1-23-2 16,0-20-63-16,7-30-29 16,-3 0-210-16,-1-34-714 0</inkml:trace>
  <inkml:trace contextRef="#ctx0" brushRef="#br0" timeOffset="4546">6850 0 1347 0,'0'0'276'0,"0"0"-187"16,0 0 52-16,0 0 111 15,0 0-63-15,0 0-51 16,-3 27-87-16,3 4-35 15,0 24 81-15,0 30-15 16,0 50 29-16,10 61-8 16,2 61-43-16,-9 25 30 15,-3-16-24-15,0-58-32 16,0-63 29-16,0-43-62 16,-9-13 14-16,3 11 20 15,-1 3-2-15,-2 2 16 0,6-15-49 16,3-19-1-16,0-15-75 15,3-17-279-15,13-22-648 0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38.88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0 315 2131 0,'0'0'521'16,"0"0"-490"-16,0 0-30 15,230-144-2-15,-57 73-17 16,-24 17-352-16,-26 8-589 0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39.72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1011 1898 0,'0'0'274'0,"0"0"-154"16,0 0 53-16,22 216 22 15,-22-139-128-15,0-2-52 16,0-10-15-16,0-13-22 15,-3-15-21-15,-1-20-10 16,1-17 53-16,3 0-7 16,0-44 7-16,0-22-22 15,0-12 22-15,0-11-1 16,0-3 1-16,7 6 1 16,15 14-1-16,7 20 38 15,11 17-38-15,7 21-18 16,8 14 18-16,0 0 0 15,-4 40 2-15,0 11 11 16,-7 19 0-16,0 5 19 16,-9 7-32-16,-1 4-1 0,-8-4-8 15,-4-10-21-15,-4-12-52 16,4-18-123-16,0-19 19 16,7-20 47-16,6-3 21 15,6-26 17-15,6-27 62 16,7-18 38-16,6-15 1 15,2-13-1-15,11-10 2 16,3-2-1-16,0 4 0 16,-6 1 0-16,-8 15 29 15,-21 12 110-15,-21 13 69 16,-15 13 14-16,-5 11-26 16,-12 5 33-16,-23 11-102 15,-13 10-41-15,1 13-21 0,-9 3-23 16,2 16-24-1,3 37-16-15,11 19 5 0,8 16-1 16,10 17-6-16,13 10-12 16,9 3 11-16,0-3-16 15,0-6 9-15,22-13-32 16,4-21-6-16,-5-17 4 16,5-23-67-16,-1-18 21 15,2-17 47-15,5 0-2 16,1-36 24-16,7-12 2 15,4-9 17-15,0 3-10 16,0 10 7-16,-8 16-5 16,1 16 8-16,-2 12-5 15,-1 5 5-15,2 30 42 0,-3 14 55 16,0 7-33-16,-5 0-55 16,6-2-9-16,-5-10-43 15,25-10-106-15,-10-18-210 16,0-13-391-16</inkml:trace>
  <inkml:trace contextRef="#ctx0" brushRef="#br0" timeOffset="534">2261 1184 1729 0,'0'0'628'16,"0"0"-448"-16,0 0 76 0,0 0 22 15,0 0-115 1,-218-39-76-16,162 49-32 0,9 19-29 16,12 14-7-16,16 3-19 15,16 2-2-15,3 6-5 16,13-12-31-16,31-8-54 16,15-17-55-16,7-17-31 15,-1 0-12-15,-3-21 28 16,-15-9 69-16,-18 9 93 15,-10 4 9-15,-12 6 100 16,-7 11 53-16,0 0-29 16,0 4-70-16,8 27-30 15,6 6-22-15,4 3 14 0,16-4-25 16,2-7-1 0,7-10-16-16,8-11-42 0,-3-8-17 15,-1-3-57-15,-10-37 44 16,-5-18 32-16,-6-22-1 15,-8-18 37-15,-3-14 20 16,-8-9 2-16,-3 2 19 16,-4 11 28-16,0 26 44 15,0 26 71-15,0 31-45 16,0 21-27-16,6 4-46 16,3 46-39-16,4 27 48 15,3 18-20-15,2 18-32 16,1 1 14-16,-2 6-16 0,1-10-66 15,4 5-100-15,-3-29-210 16,-6-28-456-16</inkml:trace>
  <inkml:trace contextRef="#ctx0" brushRef="#br0" timeOffset="708">2696 1191 1993 0,'0'0'490'0,"0"0"-420"16,0 0 103-16,0 0-60 16,215-38-59-16,-146 33-36 0,-11 2-18 15,-4-10-187-15,-20-3-186 16,-19 0-434-16</inkml:trace>
  <inkml:trace contextRef="#ctx0" brushRef="#br0" timeOffset="926">1729 647 1196 0,'0'0'1173'0,"0"0"-969"16,0 0-55-16,0 0 49 15,0 0-44-15,164-169-119 16,-98 160-28-16,0 9-7 15,-9 0-16-15,-4 20-56 0,-11 16-149 16,10 10-153-16,-9-13-232 16,-10-11-603-16</inkml:trace>
  <inkml:trace contextRef="#ctx0" brushRef="#br0" timeOffset="1021">2513 341 1921 0,'0'0'537'0,"0"0"-397"16,0 0-33-16,165-240-107 15,-111 182-58-15,-4 15-893 0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38.21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0 667 1698 0,'0'0'276'16,"0"0"-229"-16,0 0 8 16,0 0 78-16,0 0-18 15,30 204-55-15,-26-155-59 16,2 0 13-16,1-14-14 16,8-11-177-16,-4-15-174 15,-3-9-943-15</inkml:trace>
  <inkml:trace contextRef="#ctx0" brushRef="#br0" timeOffset="135">34 378 1753 0,'0'0'384'0,"0"0"-278"0,0 0-39 16,0 0 32-16,0 0-99 15,0 0-309 1,0 0-385-16</inkml:trace>
  <inkml:trace contextRef="#ctx0" brushRef="#br0" timeOffset="363">362 0 1894 0,'0'0'561'16,"0"0"-458"-16,0 0 21 0,0 0 37 15,0 171-42-15,0-53-20 16,0 20-72-16,0 7-16 16,0-4-11-16,7-14-82 15,15-26-150-15,-4-17-317 16,-4-33-57-16,-9-24-975 0</inkml:trace>
  <inkml:trace contextRef="#ctx0" brushRef="#br0" timeOffset="490">211 558 1702 0,'0'0'510'0,"0"0"-428"15,0 0 32-15,0 0-27 0,220-117-70 16,-115 83-17 0,-20 8-382-16,-25 3-1123 0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34.55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426 803 1577 0,'0'0'302'0,"0"0"-194"0,0 0 54 16,0 0 116 0,0 0-118-16,-3-79-32 0,-12 63-41 15,-14-2-24-15,-5 9 8 16,-10 6-42-16,-7 3-16 16,1 3 1-16,-4 25-13 15,3 21 11-15,7-1-12 16,10 10 0-16,21 2-11 15,13-1 10-15,0-3-23 16,22-5-2-16,22-2-30 16,13-9 20-16,9 3-32 15,3-7 10-15,1-6 39 16,-4-2-30-16,-16-4 23 16,-14-4 25-16,-14-4-12 0,-19-6 12 15,-3 4 2-15,-25 2 30 16,-29 1 32-16,-12-1-44 15,-7 3-8-15,7-5 19 16,12-7-29-16,13-7 12 16,23 0-13-16,18 0-108 15,22-43-150-15,29-3-352 16,8-3-434-16</inkml:trace>
  <inkml:trace contextRef="#ctx0" brushRef="#br0" timeOffset="268">802 924 1684 0,'0'0'373'15,"0"0"-276"-15,0 0 51 0,0 0 62 16,-37 210-86-16,37-135-81 16,0-6-9-16,3-3-24 15,34-15-9-15,11-11-2 16,6-17-11-16,5-15-26 15,-2-8 14-15,-1-17-12 16,-12-32 24-16,-15-14-1 16,-16-12 13-16,-13-8 13 15,0-1-13-15,-13 2 0 16,-28 10 0-16,-25-5-134 16,9 22-363-16,1 14-876 0</inkml:trace>
  <inkml:trace contextRef="#ctx0" brushRef="#br0" timeOffset="548">798 527 1709 0,'0'0'367'0,"0"0"-197"16,0 0 55-16,0 0 3 15,0 0-73-15,178-168-116 16,-137 168-24-16,-4 0-15 15,-5 33-27-15,-7 16-46 16,-6 7-97-16,0-4-71 16,3-11 10-16,3-15-30 0,4-19 105 15,3-7 96-15,5-24 55 16,7-29 5 0,3-12 66-16,11-17 69 0,11-9 17 15,44-35-152 1,-18 26-12-16,-15 18-757 0</inkml:trace>
  <inkml:trace contextRef="#ctx0" brushRef="#br0" timeOffset="856">2931 310 2143 0,'0'0'321'0,"0"0"-234"16,0 0 35-16,-22 253 51 16,0-128-69-16,-7 36-78 15,4-11-11-15,-5 6-12 16,4-16 3-16,16-44-12 15,2-10-23-15,8-28-34 16,0-32 14-16,18-26-75 16,33-24-89-16,1-31-293 0,-13-8-283 15</inkml:trace>
  <inkml:trace contextRef="#ctx0" brushRef="#br0" timeOffset="1254">2442 875 1857 0,'0'0'394'16,"0"0"-201"-16,0 0-88 15,0 0 148-15,0 0-112 16,0 0-104-16,0 0 5 16,237-30-41-16,-146 27-1 15,1 3 0-15,-4 0 8 16,-12 33-13-16,-10 9 5 15,-12 14 0-15,-10 13 8 0,-15 3-8 16,-14 4-2-16,-5-8-7 16,-10-10-17-16,0-10 25 15,0-21-27-15,0-13 16 16,0-14 12-16,0 0 2 16,0-11 7-16,-7-32-5 15,1-20-2-15,0-12 43 16,6-11-26-16,0 1 0 15,0 7 49-15,6 12-37 16,19 13 10-16,7 14-16 16,9 15-23-16,9 11-4 0,8 13-10 15,33 0-142-15,-18 27-224 16,1-1-499-16</inkml:trace>
  <inkml:trace contextRef="#ctx0" brushRef="#br0" timeOffset="2640">4379 1068 1000 0,'0'0'756'15,"0"0"-655"-15,0 0-76 16,0 0 166-16,0 0-7 15,215-74-91-15,-143 27-53 16,1-9-22-16,0-9 10 16,-11-8-1-16,-7-9-21 15,-18-3 50-15,-20-4 2 16,-12 1 11-16,-5 9-2 16,-5 13 31-16,-24 17 65 0,-12 23-76 15,-1 22-38 1,-10 4 28-16,4 43-58 0,1 32-5 15,8 31-11-15,9 17 3 16,4 10 7-16,16 8-13 16,3 0 0-16,7-12-16 15,0-19 2-15,0-24-38 16,0-30-1-16,0-20-5 16,0-24 46-16,10-12-34 15,1-2 43-15,11-44-11 16,3-17 14-16,9-9-6 15,6-7 6-15,3 10-29 16,6 18 28-16,-7 21-20 16,-1 19 3-16,-4 11 10 0,-8 24 1 15,-4 28 7-15,-3 14-7 16,-4 6 17-16,-1 0 3 16,10-2-13-16,-1-22-16 15,9-11 13-15,3-21-76 16,-3-16-21-16,6 0-18 15,-1-34-42-15,-4-19 75 16,-6-8 33-16,-10-8 49 16,-4 3 3-16,-10 7 15 15,-6 16 62-15,0 17 49 16,0 21 4-16,0 5-26 0,0 22-95 16,-3 28 15-16,0 18 46 15,3 4-59-15,0 3 4 16,37-5-14-16,14-8-1 15,15-17 49-15,-2-14-49 16,-2-15 1-16,-14-16-10 16,-11 0-6-16,-15-16-25 15,-15-24 39-15,-7-9 1 16,0-7 20-16,-41-3-14 16,-6 4-6-16,-4 2 31 15,-3 10-30-15,7 10 5 16,9 13 6-16,13 7-11 15,18 11 34-15,7-3-35 16,0 5-36-16,32 0 26 16,19 0-36-16,15 0-38 0,10 0 14 15,5 0 18-15,-4 0 43 16,-8 0-52-16,-15 0 32 16,-7 0 29-16,-13 0 8 15,-2 0 42-15,-3 12 20 16,-4 19 51-16,-3 23-9 15,0 18-52-15,0 26 30 16,0 16 22-16,0 44-55 16,4 39-1-16,-4-14-24 15,-4-14-21-15,-2-32 8 16,-6-38-19-16,2-1 0 16,-2-10 16-16,0-27-16 15,-5-24 0-15,-5-22-1 0,0-15 2 16,0 0 46-1,-12-44-47-15,-13-22-4 0,-4-16-11 16,0-20-6-16,2-18 3 16,2-18-5-16,3-36-8 15,8 16 19-15,7-3 8 16,7 7-31-16,0 36 28 16,11 7-13-16,29 24 14 15,18 38 5-15,11 27-4 16,12 22-13-16,2 0 17 15,2 42 1-15,-16 11 22 16,-11 10-21-16,-15-3 20 0,-21-2-6 16,-18-6-9-1,-4-6 18-15,-29-4-24 0,-40-8-35 16,-70-18-56-16,16-10-234 16,3-6-484-16</inkml:trace>
  <inkml:trace contextRef="#ctx0" brushRef="#br0" timeOffset="2840">5632 507 1877 0,'0'0'354'0,"0"0"-243"0,0 0 58 15,0 0 97 1,0 0-137-16,218 0-88 0,-191 48-41 15,-16 20-48-15,-11 67-206 16,-22-22-470-16,-19 5-1100 0</inkml:trace>
  <inkml:trace contextRef="#ctx0" brushRef="#br0" timeOffset="2974">5471 2105 2464 0,'0'0'580'15,"0"0"-516"-15,0 0 110 16,0 0-32-16,0 0-142 16,0 0-160-16,0 0-1155 0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5:08.85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558 442 1520 0,'0'0'248'15,"0"0"-150"-15,0 0 31 16,0 0 39-16,0 0-12 16,0 0-71-16,-69 90-10 15,62-35 54-15,1 24-25 16,-3 16-5-16,2 13 29 15,4 8-65-15,-9 2 16 16,5 3-8-16,-3 0-40 16,2-5 34-16,4-10-50 15,4-6-15-15,0-15 33 16,0-16-31-16,0-13-2 0,0-17 1 16,0-10-1-16,0-8-18 15,19-21-190-15,6 0-455 16,-3-14-354-16</inkml:trace>
  <inkml:trace contextRef="#ctx0" brushRef="#br0" timeOffset="481">0 955 1562 0,'0'0'211'0,"0"0"-93"15,0 0-44-15,0 0 77 16,26-210 21-16,8 147-72 16,1 2-5-16,9 1-8 15,7 7-23-15,5 5 45 16,10 5-43-16,6 9-47 15,8 15 41-15,8 6-42 16,0 13 10-16,-2 0-21 16,-5 7-6-16,-8 32 25 15,-4 13-26-15,-8 14 0 16,-2 10 14-16,-15 2-14 16,-8 1 0-16,-14 0 0 0,-14-4 15 15,-8-6 6-15,-5 0-19 16,-30-6-2-16,-16-8 43 15,-12-2-43-15,-3-7 11 16,-6-14-1-16,2-9-10 16,-2-13 21-16,6-10-12 15,5 0-9-15,8 0 6 16,14-3-6-16,21-9-41 16,18-12-72-16,25 7-220 15,16-3-357-15</inkml:trace>
  <inkml:trace contextRef="#ctx0" brushRef="#br0" timeOffset="916">2086 305 1684 0,'0'0'345'16,"0"0"-195"-16,0 0 20 0,0 0 50 15,-234 82-70 1,173-20-24-16,-1 14-44 0,4 20-24 15,3 15 56-15,11 14-63 16,8 6 9-16,7 7-15 16,14 2-32-16,12 2 37 15,3-5-41-15,0-6-8 16,3-12 29-16,22-14-30 16,1-14 0-16,3-12 2 15,1-13 7-15,-1-14-12 16,-1-11 3-16,-6-12-24 15,4-9-4-15,-1-18-102 16,26-11-177-16,-7-26-289 16,-7-20-710-16</inkml:trace>
  <inkml:trace contextRef="#ctx0" brushRef="#br0" timeOffset="1328">2625 584 1609 0,'0'0'246'0,"0"0"-67"0,0 0 11 15,0 0 41-15,0 0 14 16,0 0-106-16,0 0-72 16,-7-25-7-16,36 76 14 15,8 28 41-15,4 17-60 16,6 14-11-16,-3 8 35 16,4 4-60-16,-6 2 7 15,5-5-3-15,1-7-22 16,-4-7 28-16,0-17-23 15,-7-12-5-15,-8-21 22 16,-7-8-23-16,-7-18 0 16,-12-3-9-16,-3-10-2 0,0-5-46 15,0-11-110-15,0 0-383 16,0-17-400-16</inkml:trace>
  <inkml:trace contextRef="#ctx0" brushRef="#br0" timeOffset="1682">2397 1893 1842 0,'0'0'301'0,"0"0"-185"15,0 0 10 1,0 0 158-16,0 0-123 0,0 0-122 16,0 0 7-16,181-249-1 15,-86 148-13-15,14-15 20 16,12-11-33-16,10-8-19 16,1-4 23-16,-1 3-23 15,-15 10 0-15,-21 25 14 16,-32 25-7-16,-28 33 43 15,-20 24-44-15,-15 19 1 16,0 0-7-16,0 10-87 16,0 35-210-16,0-4-407 15,0-9-1236-15</inkml:trace>
  <inkml:trace contextRef="#ctx0" brushRef="#br0" timeOffset="1989">4098 1207 2036 0,'0'0'536'0,"0"0"-484"16,0 0 13-16,0 0 149 0,0 0-51 15,0 0-49-15,195-75-91 16,-134 62-22-16,1 3 56 16,1 4-55-16,-6 6 8 15,-6 0-10-15,-4 0 12 16,-9 0-25-16,-10 2-5 16,-2 12-137-16,-8-1-133 15,-2 1-473-15,-16-9-1104 0</inkml:trace>
  <inkml:trace contextRef="#ctx0" brushRef="#br0" timeOffset="2236">4256 1657 2031 0,'0'0'516'0,"0"0"-446"15,0 0-15 1,0 0 185-16,0 0-27 16,0 0-137-16,0 0-37 0,167-6 8 15,-94-9-23-15,5 6-9 16,-2 4-15-16,-4 0-30 16,20 5-93-16,-20 0-426 15,-12 0-705-15</inkml:trace>
  <inkml:trace contextRef="#ctx0" brushRef="#br0" timeOffset="2822">6075 400 1437 0,'0'0'282'16,"0"0"-123"-1,0 0 86-15,0 0 86 16,0 0-85-16,0 0-82 0,0 0-43 16,-211-29-64-16,152 84 13 15,-2 24 10-15,2 16-28 16,8 18 1-16,10 7-9 16,19-3-38-16,12 2 47 15,10-6-53-15,0-9 0 16,32-6 6-16,16-11-6 15,14-8-1-15,8-18 0 16,2-15-6-16,5-16-10 16,0-20-5-16,-4-10-15 0,-4-17 26 15,-8-38 2-15,-2-27 9 16,-11-27-1-16,-16-42 1 16,-25-46 13-16,-7 13-13 15,-10 17 0-15,-38 35 28 16,-6 48-20-16,-15 7 28 15,-16 12-9-15,-6 30-26 16,8 25 13-16,5 10-14 16,14 3-26-16,23 33-20 15,35 30-194-15,6-12-423 16,0-4-444-16</inkml:trace>
  <inkml:trace contextRef="#ctx0" brushRef="#br0" timeOffset="3279">6650 0 2172 0,'0'0'314'0,"0"0"-256"15,0 0 22-15,0 0 101 16,0 0-12-16,0 0-97 16,0 0-37-16,139 168 39 15,-76-100-52-15,-1 19 10 16,3 9 29-16,-3 23-53 15,-3 16 5-15,-11 12 25 16,-13 7-15-16,-6 4 33 16,-10-1-50-16,-13-3 6 15,-6 1 43-15,-3-7-53 16,-44-10 8-16,-11-15-10 16,-8-13 8-16,4-22 1 15,4-22-9-15,11-19-5 16,9-19-5-16,13-15-28 15,12-13-19-15,13-20-58 0,10-22-262 16,18-12-548-16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57.05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404 714 2090 0,'0'0'340'0,"0"0"-261"15,0 0 188-15,0 0 45 16,0 0-188-16,0 0-70 16,-222-70 3-16,160 109 0 15,11 11-12-15,14 8-38 16,16 4-7-16,16 4 0 16,5-7-19-16,15-6-32 0,33-18-6 15,6-10-70 1,5-15-21-16,-1-10-92 0,-6-7 53 15,-13-26 111-15,-10-6 39 16,-11-8 37-16,-6 4 98 16,-8 4 37-16,-4 9 53 15,0 18-7-15,0 12-50 16,0 0-18-16,0 49-81 16,0 26 14-16,0 23 19 15,0 24-34-15,0 15 34 16,-4 8-23-16,1-1-15 15,-6-9 0-15,6-15-27 16,3-17-15-16,0-20 0 16,0-31-87-16,0-23-20 15,0-29-143-15,0-20-296 0,-3-25-548 16</inkml:trace>
  <inkml:trace contextRef="#ctx0" brushRef="#br0" timeOffset="359">627 834 871 0,'0'0'1198'0,"0"0"-1001"16,0 0-118-16,0 0 136 16,0 0 47-16,0 0-153 15,117 180-46-15,-99-114-24 0,4-3-20 16,-1-9 1-16,6-13-20 15,1-15-28-15,8-21-28 16,4-5-37-16,4-21-22 16,0-32 30-16,0-10 35 15,-5-8 49-15,-5 1-19 16,-9 11 20-16,-6 14 45 16,-12 18 129-16,-4 20 6 15,-3 7-83-15,0 7-48 16,4 33 29-16,-1 5-45 15,12 5-10-15,0-4-23 16,11-2-24-16,3-14-59 16,21-6-152-16,-2-14-266 15,-4-10-326-15</inkml:trace>
  <inkml:trace contextRef="#ctx0" brushRef="#br0" timeOffset="716">1731 903 1639 0,'0'0'699'16,"0"0"-486"-16,0 0 83 16,0 0 23-16,-201-3-95 15,150 33-105-15,12 9-53 16,14 6-31-16,13 2-34 16,12-3-2-16,0-4-20 15,32-2-39-15,12-19 3 0,7-10-42 16,5-9-16-1,-2 0 22-15,-10-26 12 0,-3-7 56 16,-13-4 10-16,-9 8 15 16,-6 9 68-16,-7 8 10 15,-3 12 29-15,-3 0-18 16,0 3-56-16,0 26 44 16,0 11-30-16,3 2-46 15,4-2 24-15,0 0-25 16,-2-14-35-16,2-7-46 15,-7-12-74-15,0-7-72 16,0-33-339-16,0-3-334 0</inkml:trace>
  <inkml:trace contextRef="#ctx0" brushRef="#br0" timeOffset="896">1505 0 1894 0,'0'0'475'16,"0"0"-350"-16,0 0 139 16,0 0-66-16,194 60-90 15,-168-20-66-15,-13 5-41 16,-13 20-1-16,-10-10-202 16,-24-8-734-16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8:54.27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0 745 1416 0,'0'0'272'16,"0"0"-180"-16,0 0-41 16,0 0 185-16,0 0-52 15,0 0-101-15,26 18 2 16,14-37-12-16,14-25-32 16,9-12 1-16,6-13-42 15,4-6 6-15,-4-8 17 16,-3 1 23-16,-8-2 72 15,-7 5-21-15,-14 13 66 16,-12 13-20-16,-10 24-54 0,-8 19-9 16,-7 10-24-16,0 36-50 15,-3 44 27-15,-19 27-8 16,0 22-25-16,7 8 19 16,1 1-19-16,11-10 0 15,3-16 0-15,0-21 8 16,0-19-23-16,0-20 3 15,0-13-35-15,0-8 7 16,0-11-96-16,7-17-96 16,8-3-303-16,2 0-166 0</inkml:trace>
  <inkml:trace contextRef="#ctx0" brushRef="#br0" timeOffset="2261">6202 421 1945 0,'0'0'367'0,"0"0"-235"16,0 0 119-16,0 0 13 15,0 0-174-15,0 0-65 16,0 0 4-16,230-127-28 15,-164 128 13-15,-8 37-10 16,-14 11 7-16,-19 17 14 16,-25 11-24-16,0 19 0 15,-54 9 40-15,-34 9-8 16,-22 6 3-16,-1-17-18 16,1-10-17-16,22-27 71 15,25-20-44-15,31-24-7 0,25-8 0 16,7-7-19-16,14-7-2 15,41 0-12-15,15 0 12 16,21 0-1-16,7 0-69 16,38-12-105-16,-28 1-183 15,-20 1-581-15</inkml:trace>
  <inkml:trace contextRef="#ctx0" brushRef="#br0" timeOffset="310">2060 0 2045 0,'0'0'507'16,"0"0"-453"-16,0 0 68 15,0 0 85-15,0 0-117 16,-10 216-38-16,10-103-20 16,-3 8-16-16,-2 7 37 15,1-6-53-15,-2-6 9 0,-1-20-17 16,-2-17 8-16,6-21-76 16,0-27-111-16,3-15-396 15,-4-16-464-15</inkml:trace>
  <inkml:trace contextRef="#ctx0" brushRef="#br0" timeOffset="730">1670 552 1881 0,'0'0'349'0,"0"0"-276"0,0 0 32 16,0 0 169-16,0 0-139 15,204 0-84-15,-128-6-36 16,2 3-6-16,2 3 36 16,-8 0-45-16,-6 23 0 15,-6 22 24-15,-18 20-22 16,-8 15 5-16,-12 8-5 16,-9 4-2-16,-1-7 13 15,-9-15-13-15,-3-18-7 16,0-20 5-16,0-18 2 15,0-14 0-15,0 0-1 16,-6-30 2-16,-10-26 28 16,6-12-29-16,2-14 0 15,8-4 26-15,0 4-13 16,0 10 3-16,22 13-16 0,18 13 12 16,15 13-15-16,7 13 3 15,7 11-19-15,1 9 19 16,3 0-73-16,-7 13-139 15,16 27-144-15,-16-12-134 16,-15 2-837-16</inkml:trace>
  <inkml:trace contextRef="#ctx0" brushRef="#br0" timeOffset="1345">3177 674 1859 0,'0'0'380'0,"0"0"-120"0,0 0 63 16,0 0-129 0,0 0-103-16,0 0-20 0,0 0-61 15,-146 190 3-15,146-128-13 16,7 1-1-16,28-3-1 16,13-13-59-16,14-9-19 15,1-16 54-15,3-16-55 16,-9-6-7-16,-9-24-6 15,-16-27 52-15,-17-11 30 16,-15-7 12-16,0 1 0 16,-32 5 40-16,-9 10 47 15,-3 15-1-15,4 10-23 0,11 12-21 16,16 7 16-16,13 9-58 16,0 0 0-1,25 0-13-15,22 0 13 0,11 5-17 16,8 15-11-16,-4 8 13 15,-1 7-1-15,-10 12-1 16,-4 7 13-16,-13 6-14 16,-8 1 17-16,-11 0 1 15,-12-10 0-15,0-9 11 16,-3-12-20-16,0-16 9 16,0-11-20-16,0-3 7 15,0-10-2-15,-3-29-12 16,3-17 17-16,0-13-18 0,0-13 27 15,17 4-33-15,13 2 34 16,9 17-9-16,5 17 10 16,0 23-1-16,-3 19 14 15,-6 0 13-15,-1 24 41 16,-5 26-44-16,0 6-15 16,1 6 33-16,-4-4-42 15,-1 2 2-15,0-11-2 16,4-9-120-16,8-21-122 15,-5-12-358-15,-6-7-122 0</inkml:trace>
  <inkml:trace contextRef="#ctx0" brushRef="#br0" timeOffset="1824">4591 713 1614 0,'0'0'620'0,"0"0"-370"16,0 0 102-16,0 0-107 15,0 0-95-15,0 0-44 16,0 0-51-16,-190 127-5 16,183-67-47-16,7-4 12 15,0-4-30-15,26-8-17 16,14-16-60-16,3-12-27 16,4-16-77-16,-6 0-24 15,-1-12 56-15,-11-28 64 16,-11-8 99-16,-2-6 2 15,-13 2 54-15,-3 6 97 16,0 13 12-16,0 14 17 0,0 15-37 16,-8 4-68-16,4 30-7 15,4 33-54-15,0 16 0 16,0 15 15-16,9 18-23 16,19 16-6-16,20 9 38 15,6 8 9-15,2-4 9 16,-9-6-57-16,-15-21 0 15,-17-18 24-15,-15-24-24 16,0-23 1-16,-40-22 17 16,-11-21-17-16,-11-6 32 15,-1-26-33-15,-1-30 0 16,5-21 18-16,15-6-18 16,11-16-1-16,25 0-7 0,8-2-61 15,52-37-34-15,13 30-240 16,9 15-757-16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00.03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613 670 1590 0,'0'0'330'0,"0"0"-201"0,0 0 48 16,0 0 106-1,0 0-54-15,0 0-42 0,0 0-91 16,-259-119-53-16,175 126 35 15,1 34-36-15,10 27-11 16,14 9-7-16,23 16-23 16,25-4 16-16,11-5-17 15,11-8-17-15,40-17 17 16,15-15-45-16,14-22-12 16,4-20-13-16,-1-2 18 15,-7-14 44-15,-10-30-19 16,-15-5 27-16,-11-5 2 15,-18 6-2-15,-10 12 63 16,-8 6 19-16,-4 18 5 16,0 12 19-16,0 0-78 0,0 32-19 15,0 34 14-15,0 22-22 16,3 18 13-16,11 8-14 16,8 14 0-16,0 1 11 15,3-2-11-15,-6-9 0 16,-8-16 8-16,-11-16-8 15,0-25-9-15,-15-19 0 16,-22-21 9-16,1-21-13 16,-4 0 13-16,4-43-35 15,11-31 34-15,10-28-42 16,15-19-24-16,0-19-26 16,25-5-15-16,26 5 56 15,8 9-51-15,7 12 37 0,-2 16 66 16,-8 17-14-16,-12 23 14 15,-19 24 18-15,-8 20 58 16,-8 19 17-16,-2 0-64 16,-1 32-1-16,6 21 44 15,2 11-50-15,8 9-1 16,12 1-16-16,13-7-4 16,10-8-2-16,16-9-14 15,8-18-38-15,-1-14 46 16,-11-18-47-16,-18-4 17 15,-21-35 8-15,-26-18 29 16,-4-15 6-16,-41-6 0 16,-25-5 8-16,-13 8 31 15,-3 12-16-15,6 17 12 0,14 14-11 16,19 15-15-16,18 8 31 16,17 6-46-16,8 3-26 15,11 0 19-15,40 0-16 16,15 0-11-16,17 12-10 15,15-1-6-15,5-2 44 16,2-2-47-16,-2 1-21 16,-11-7 45-16,-9-1 4 15,-17 3 10-15,-19 2 15 16,-22-2 0-16,-10-1 58 16,-15 3 6-16,0 1-2 15,0 4 44-15,-25 6-36 16,-9 7-11-16,-1 6-19 0,-2 5-23 15,15 5 4-15,8 6-21 16,14 8-8-16,0 0 1 16,25 0-26-16,26-8-29 15,15-11-5-15,10-15 27 16,4-19 39-16,-8 0-33 16,-9-19-3-16,-19-22 36 15,-25-11 2-15,-19-6 6 16,0-10 21-16,-41 4-2 15,-10 5 46-15,-8 9-39 16,2 14 1-16,6 9 1 16,10 13-34-16,16 6 10 15,21 8-11-15,4 0-24 0,26 0 9 16,40 0-36-16,20 8-18 16,27 2-3-16,16-1-48 15,5-6 26-15,-3-1 29 16,-4-2 6-16,-17 5 49 15,-18-5-15-15,-23 0 23 16,-22 0 2-16,-21 0 17 16,-15 0 103-16,-11 0 37 15,0 0-13-15,-18 0 3 16,-23 0-90-16,-13 6-16 16,-12 7 22-16,-3 4-33 15,-1 5-4-15,5 11-16 16,10 6-10-16,11 8 6 0,12-3-6 15,17 7-26 1,15-2 20-16,0 1-30 0,3-5-3 16,35-2-23-16,6-11-40 15,6-11 12-15,11-16-24 16,2-5-17-16,-1-2 57 16,-1-42-21-16,-2-15 34 15,-8-25 3-15,-3-23 31 16,-4-39 17-16,-9-45 20 15,-4 8 32-15,-15 22 68 16,-7 36 53-16,-9 46 0 16,0 10-5-16,0 7-22 15,0 29 16-15,0 23-52 16,0 10-43-16,0 7-19 0,-12 46-29 16,2 29 16-16,3 29 5 15,2 24-21-15,5 9 29 16,0 3-38-16,0-6 0 15,19-12 12-15,3-14-12 16,0-20-12-16,0-17-69 16,-16-6-92-16,-6-18-176 15,0-22-1022-15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04.43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52 0 1455 0,'0'0'275'16,"0"0"-127"-16,0 0 86 16,-12 167 37-16,5-66-95 15,1 18-25-15,1 14-32 16,1 9-44-16,1 0-18 0,3-5-11 16,-4-12-26-16,4-14 32 15,0-15-43-15,-3-18 1 16,0-16 41-16,3-16-33 15,-5-10 2-15,5-12-5 16,0-15-14-16,0-2 19 16,0-7-20-16,0 0-24 15,0 0-3-15,0-28-105 16,0-13-244-16,5 3-425 0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08.56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2402 0,'0'0'412'0,"0"0"-412"15,0 0-1-15,0 0-1 16,0 0-312-16,0 0-2017 0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09.02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 0 1237 0,'0'0'773'0,"0"0"-575"15,0 0 0-15,0 0 152 16,0 0-127-16,0 0-126 16,0 0-13-16,-11 154 18 15,14-5-16-15,5 47-11 16,-4 44-19-16,-1 7 26 16,1-48-47-16,-4-58 17 0,6-56-22 15,3-16-28-15,1 0 7 16,2-4-9-16,-2-4-38 15,-3-19 14-15,-7-19-88 16,0-23-40-16,0 0-149 16,-10-7-519-16</inkml:trace>
  <inkml:trace contextRef="#ctx0" brushRef="#br0" timeOffset="226">839 981 2458 0,'0'0'496'16,"0"0"-445"-16,0 0-34 16,0 0 135-16,234-29-63 15,-157 29-67-15,6 0-22 16,2 0-37-16,1 7-122 15,-20 6-425-15,-25-4-428 0</inkml:trace>
  <inkml:trace contextRef="#ctx0" brushRef="#br0" timeOffset="392">927 1493 2737 0,'0'0'478'0,"0"0"-435"16,0 0-5-16,0 0 21 16,0 0-59-16,249-6-166 15,-180-11-845-15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07.32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1091 2065 0,'0'0'162'15,"0"0"-162"-15,0 0 0 16,0 0 29-16,220-129 84 16,-151 71-86-16,1-11-1 0,-4-13-26 15,-16-9 6-15,-14-15 15 16,-17-2 4-16,-19-3 38 16,0 9-4-16,-7 13 51 15,-19 21 59-15,-4 21-55 16,-2 21-16-16,0 23 19 15,-5 3-54-15,-4 41-22 16,5 38-7-16,8 27-21 16,6 22 16-16,17 14-29 15,5 3 0-15,0-5 9 16,8-9-9-16,11-12-19 16,-2-21-4-16,-6-21-14 15,0-19 31-15,-8-26-37 0,-3-13-8 16,0-15 39-16,0-4-10 15,0-7 21-15,0-27-22 16,0-7-7-16,15-9 18 16,14 1-46-16,15 4-9 15,10 2 32-15,5 10-68 16,-1 7 6-16,-6 5 52 16,-10 11 20-16,-11 8 16 15,-18 2 5-15,-8 0 4 16,-5 0 6-16,-11 5 49 15,-30 10 7-15,-10-2-32 0,1 0-19 16,-1-6 19 0,7-4-30-16,12-3 7 0,10 0 23 15,10 0-20-15,9 0 13 16,3 0 10-16,0 3-32 16,21 8 13-16,12 6-14 15,4 8-2-15,3 5-8 16,3 2 16-16,-3-3-12 15,1 2 0-15,3-12-48 16,0-6-18-16,-2-10 4 16,5-3 9-16,-3-10-36 15,-3-25-40-15,-4-15 71 16,-5-3 40-16,-10-3 24 16,-3 8 13-16,-9 8 39 15,-6 14 66-15,1 19 102 0,-5 7-93 16,0 3-59-16,0 38-16 15,0 10 0-15,0 8 16 16,0 2-56-16,0 4-5 16,0-14-1-16,0-6-6 15,0-11-49-15,3-15-35 16,7-19-172-16,-7 0-221 16,1-22-233-16</inkml:trace>
  <inkml:trace contextRef="#ctx0" brushRef="#br0" timeOffset="151">1015 491 2004 0,'0'0'476'0,"0"0"-366"16,0 0 115-16,0 0-106 16,0 0-119-16,0 0-125 15,0 0-233-15,69-23-443 0</inkml:trace>
  <inkml:trace contextRef="#ctx0" brushRef="#br0" timeOffset="817">1404 1058 1555 0,'0'0'246'16,"0"0"-167"-16,0 0 95 0,0 0 22 15,233 59-99-15,-167-59-54 16,-6 0-2-16,-10-29-35 16,-18-7 7-16,-13-7-11 15,-19-4 14-15,0-1 27 16,-29 3-23-16,-18 8 32 16,-9 16 73-16,-1 16 18 15,2 5-16-15,3 13-28 16,13 30-23-16,14 16-7 15,13 6-43-15,12 7-16 16,3 1 13-16,35-8-23 16,9-9-28-16,7-16-23 15,5-18-11-15,2-15-2 0,2-7-27 16,-9-17-6-16,-2-26 32 16,-10-5 16-16,-4-11 37 15,-6 0 11-15,-2 6 2 16,-8 10 5-16,-5 21-6 15,-5 22 31-15,-2 0 32 16,-6 25-4-16,-4 25-14 16,0 3-18-16,0-2-18 15,0-9 12-15,0-5-21 16,0-14-31-16,0-15 23 16,0-8-17-16,-4 0 25 15,1-21-14-15,-1-18 4 0,4-11-2 16,0-4 12-16,7-4-5 15,22 7 4 1,11 9 1-16,4 12 0 0,7 10 0 16,0 20 21-16,-4 0 48 15,-3 20-8-15,-10 21-6 16,-9 13 49-16,-6 2-46 16,-2 3-16-16,-2-6-8 15,7-8-26-15,-3-13 17 16,-6-8-25-16,-4-17-40 15,-9-7-26-15,0-21-126 16,-12-15-424-16,-17-10-641 0</inkml:trace>
  <inkml:trace contextRef="#ctx0" brushRef="#br0" timeOffset="1053">1426 440 1989 0,'0'0'388'0,"0"0"-269"15,0 0 14-15,0 0 140 16,0 0-130-16,128-199-81 16,-77 162-29-16,0 11-19 15,-4 17 33-15,-3 9-47 16,-3 0-18-16,-6 63-64 15,-4-1-213-15,-14-4-512 0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05.70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543 119 1714 0,'0'0'470'0,"0"0"-361"16,0 0 63-16,0 0 60 16,0 0-61-16,0 0-88 15,-237-122-39-15,175 122-14 0,-4 27 11 16,5 20-41-16,5 14-6 15,20 15 5-15,14 2 2 16,19 8-2-16,3-2 1 16,19-5 0-16,31-6-1 15,8-8 1-15,15-6-22 16,4-5 8-16,0-6-19 16,-1-1 8-16,-10-4-2 15,-16-4 6-15,-9 1 13 16,-19-1-1-16,-19-3 8 15,-3-1 1-15,-32 2 23 16,-27-5 8-16,-14-2-5 16,-3-8-1-16,3-8-2 0,7-11-23 15,16-3 0 1,13 0-2-16,15-30-98 0,22-39-154 16,0 6-374-16,25 5-266 15</inkml:trace>
  <inkml:trace contextRef="#ctx0" brushRef="#br0" timeOffset="354">805 713 1577 0,'0'0'270'16,"0"0"-108"-16,0 0 72 15,19 187 27-15,-1-128-127 16,14-3-73-16,19-6-61 15,19-12-25-15,14-8 7 0,7-21 6 16,-3-9-72-16,-5 0 4 16,-17-39-64-16,-12-10-35 15,-13-9 101-15,-12-3 67 16,-11 7 11-16,-11 7 151 16,-7 15 79-16,0 16 11 15,0 16-44-15,0 0-82 16,-3 25-30-16,-7 27-44 15,1 9 1-15,9 8-29 16,0-8-7-16,0-2-6 16,3-12-27-16,13-11-57 15,2-17-97-15,11-19-205 0,-7 0-282 16,-3-19-371-16</inkml:trace>
  <inkml:trace contextRef="#ctx0" brushRef="#br0" timeOffset="553">1480 254 1820 0,'0'0'339'0,"0"0"-169"16,0 0-50-16,0 0 100 16,0 0-23-16,0 0-127 15,0 0-35-15,186 56-17 16,-157-4-18-16,-14 10 0 0,-12 4-51 15,-3 33-216-15,-10-17-246 16,-17-10-241-16</inkml:trace>
  <inkml:trace contextRef="#ctx0" brushRef="#br0" timeOffset="712">1269 1668 1600 0,'0'0'340'16,"0"0"-183"-16,0 0 7 16,0 0-120-16,0 0-44 15,0 0-318-15,0 0-1437 0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15.00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249 260 1401 0,'0'0'733'16,"0"0"-623"-16,0 0 104 15,61-170 86-15,-32 131-91 0,8 11-114 16,3 10-68-16,8 18 36 15,6 0-40-15,5 22-7 16,-1 32 13-16,-4 14-23 16,-14 18 16-16,-21 10-1 15,-19 8 2-15,-12 8 24 16,-52 1-46-16,-27 0 15 16,-13-19-5-16,0-15-11 15,5-25 15-15,11-23 2 16,19-21-16-16,18-10 40 15,14 0-41-15,15-19 8 16,15-3 22-16,7 2-15 16,0 8 10-16,11 10-25 0,26 2 1 15,14 2 43 1,11 33-17-16,11 1 5 0,6 3 32 16,9-7-19-16,7-8-1 15,6-15-28-15,6-9-16 16,-6 0 0-16,-9-16-19 15,6-52-100-15,-24 2-124 16,-26-3-725-16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10.25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329 672 1393 0,'0'0'224'16,"0"0"-129"-16,0 0 41 16,0 0 28-16,0 0-15 15,0 0-51-15,0 0-55 16,-174-48-11-16,127 72-23 16,6 4 22-16,4 11 5 15,17 1-36-15,14 7-1 16,6-2-1-16,12-3 3 0,32 4-2 15,10-4-11-15,9-1 6 16,-2-5 5-16,-5 0-14 16,-12 0-1-16,-16-7 15 15,-17 0 1-15,-11 2 9 16,-4-5-9-16,-40-4 1 16,-13-2 22-16,-6-6-23 15,1-8 0-15,4-6 0 16,17 0-7-16,19-10-50 15,22-42-182-15,0 3-318 16,31-4-931-16</inkml:trace>
  <inkml:trace contextRef="#ctx0" brushRef="#br0" timeOffset="257">701 794 1590 0,'0'0'237'16,"0"0"-53"-16,0 0 38 15,0 227-32-15,0-155-68 16,0-3-93-16,26-7-17 16,18-10-12-16,6-15-7 15,6-16-26-15,-5-21-26 16,-7 0 32-16,-9-37 21 16,-9-19 0-16,-14-13 6 15,-12-10 21-15,0 0 22 16,-9 0 15-16,-26 8-45 15,-6 11-13-15,-25 5-88 16,12 15-276-16,7 14-445 0</inkml:trace>
  <inkml:trace contextRef="#ctx0" brushRef="#br0" timeOffset="519">691 538 1706 0,'25'-22'312'0,"11"-12"-114"15,11-3 61-15,13-1-76 16,0 6-86-16,3 11-55 16,-9 19-42-16,-7 2 0 0,-9 11-114 15,-6 27-62-15,-7-3-44 16,2-5-115-16,-5-10 60 16,4-17 37-16,-4-3 136 15,3-10 102-15,0-29 66 16,4-10 150-16,3-10 74 15,12-6-66-15,12-2-79 16,49-17-105-16,-14 17-40 16,1 18-278-16</inkml:trace>
  <inkml:trace contextRef="#ctx0" brushRef="#br0" timeOffset="807">3171 312 2043 0,'0'0'310'0,"0"0"-202"15,0 0-55-15,0 0 168 16,-19 220-57-16,19-118-104 15,0 5-32-15,0 2-15 16,0 4-12-16,-3-10-2 16,-6-7-58-16,9-24-90 15,-3-26-23-15,3-41-119 16,0-5-257-16,0-9-1154 0</inkml:trace>
  <inkml:trace contextRef="#ctx0" brushRef="#br0" timeOffset="1158">2783 765 1166 0,'0'0'865'0,"0"0"-712"16,0 0-24-16,0 0 99 16,0 0-30-16,259-10-129 15,-171 10-56-15,-5 0 24 16,-2 30-36-16,-12 13 16 0,-8 5-15 15,-8 15-2 1,-14-1 24-16,-14-4-24 0,-6-5-19 16,-13-13 13-16,-6-12-40 15,0-24 25-15,0-4 21 16,-17 0 13-16,-8-35 15 16,3-18-10-16,7-8-1 15,8-11 42-15,7-2-6 16,0 6 14-16,29 9-34 15,15 12-32-15,10 15 35 16,12 19-36-16,7 10-66 16,36 3-67-16,-17 23-367 15,-9 0-259-15</inkml:trace>
  <inkml:trace contextRef="#ctx0" brushRef="#br0" timeOffset="2509">4872 1035 2058 0,'0'0'268'0,"0"0"-244"15,0 0-18-15,0 0 90 16,198-89-63-16,-129 38 1 0,1-4-33 16,-1-13 0-16,-8-14-1 15,-5-7 1-15,-21-9 18 16,-10 2 12-16,-18 8 24 16,-7 15 112-16,0 25-77 15,-3 21 30-15,-23 23-28 16,-2 4-20-16,-10 33-22 15,3 34-50-15,-2 20 1 16,11 22 26-16,8 5-27 16,8 5 0-16,3-4-1 15,3-7 2-15,-4-9-13 16,5-14-42-16,-4-16-9 16,4-23 30-16,3-17-16 15,0-22 30-15,0-7 18 0,0 0 1 16,0-33 1-16,0-13-1 15,6-7 0-15,16-5 5 16,10-5-5-16,6 8-20 16,9 2 7-16,4 10-14 15,6 9 18-15,2 17-48 16,-4 12-4-16,-5 5 60 16,-9 8-16-16,-7 27 7 15,-12 14 10-15,-5 11 1 16,-2 1 86-16,-5 2-81 15,5-4 4-15,-5-8 5 16,9-16-15-16,-4-12-7 16,4-14-36-16,3-9-44 0,3 0 45 15,0-29-37 1,1-14-19-16,3-6 61 0,-7-7 11 16,-4 7 25-16,-8 10-6 15,-6 13 7-15,-4 16 65 16,0 10-15-16,0 10-30 15,0 32 44-15,0 9-1 16,0 12-17-16,0 0-32 16,8 0-13-16,24-11 25 15,16-6-26-15,2-13-16 16,-2-17-14-16,-1-16-33 16,-13 0 41-16,-9-20 2 15,-15-19 13-15,-10-11-8 0,0-5 15 16,-16 2 0-1,-28 5 4-15,-4 5-4 0,1 6 0 16,3 15 26-16,10 5-10 16,17 10 25-16,9 7-41 15,8 0-25-15,8 0 19 16,24 0-5-16,16 7-20 16,-1-1-17-16,7-2 1 15,2-4 26-15,-2 0-7 16,-3 0 16-16,-4-10 6 15,-6-3 12-15,-4 2-5 16,-12 2 50-16,-3 9 16 16,-5 0 43-16,-2 7-16 0,-4 36-3 15,-3 19 32 1,2 26-45-16,5 20 16 0,-4 22-32 16,4 10-12-16,3 7 6 15,-7 1-53-15,4-10 3 16,-5-14 8-16,2-18-14 15,-6-24-13-15,1-24 12 16,-2-18 2-16,-5-22 14 16,0-18-15-16,0 0 0 15,-8-31 21-15,-11-25-20 16,-1-16-2-16,1-16 1 16,1-21-18-16,3-12 10 0,4-14-5 15,5-11-16 1,6-8 28-16,0 2-19 0,0 17 11 15,0 20-1-15,20 29 10 16,10 32-3-16,6 20 3 16,8 18 0-16,3 16 16 15,9 0-15-15,2 0 14 16,-4 26-3-16,1 8-12 16,-7 1 21-16,-16 5-21 15,-13-1 0-15,-19 1 12 16,0-2-12-16,-34-1-48 15,-24-5-35-15,-52-12-178 16,12-10-400-16,3-10-771 0</inkml:trace>
  <inkml:trace contextRef="#ctx0" brushRef="#br0" timeOffset="2710">6171 424 2036 0,'0'0'320'16,"0"0"-212"-16,0 0 81 15,0 0 5-15,0 0-86 16,0 0-93-16,181 171-15 16,-181-46-59-16,0-14-404 15,-4-3-663-15</inkml:trace>
  <inkml:trace contextRef="#ctx0" brushRef="#br0" timeOffset="2849">5937 2081 2472 0,'0'0'517'16,"0"0"-423"-16,0 0-40 15,0 0-54-15,0 0-81 16,0 0-1060-16</inkml:trace>
  <inkml:trace contextRef="#ctx0" brushRef="#br0" timeOffset="3659">9553 939 945 0,'0'0'565'0,"0"0"-393"16,0 0-15 0,0 0 61-16,0 0 27 0,0 0-71 15,-76-75-64-15,29 75-3 16,-16 0-18-16,-3 29 10 16,-3 24-26-16,5 19-31 15,13 10 30-15,14 10-44 16,22-4-4-16,15-10 6 15,0-9-24-15,52-18 2 16,21-20-8-16,21-14-60 16,59-20-38-16,-25-30-268 15,-16-10-427-15</inkml:trace>
  <inkml:trace contextRef="#ctx0" brushRef="#br0" timeOffset="4027">10184 898 1765 0,'0'0'555'0,"0"0"-363"16,0 0 41-16,0 0-26 15,-247 44-12-15,173 8-92 16,10 8-35-16,11 12-36 16,24 4-23-16,19-2 14 15,10 3-23-15,22-14-27 16,36-12-13-16,15-21-61 15,14-25-32-15,8-5 7 16,-3-24-20-16,-8-34 112 16,-20-4 8-16,-16-3 26 0,-23 6 58 15,-13 17 65-15,-12 12 28 16,0 20-9-16,-12 10-59 16,-5 16-12-16,-5 34-54 15,4 15-17-15,6 5 25 16,8 4-25-16,4-6 0 15,0-10-41-15,4-9-51 16,14-19-69-16,4-30-94 16,-6 0-311-16,-6-24-365 0</inkml:trace>
  <inkml:trace contextRef="#ctx0" brushRef="#br0" timeOffset="4246">10308 69 1802 0,'0'0'285'16,"0"0"-145"-16,0 0 111 16,0 0-31-16,0 0-98 15,198 61-59-15,-192-12-39 16,-6 12-24-16,-13 39-60 15,-21-14-248-15,2-9-476 0</inkml:trace>
  <inkml:trace contextRef="#ctx0" brushRef="#br0" timeOffset="6538">953 3197 1521 0,'0'0'342'0,"0"0"-241"15,0 0 39-15,0 0 94 16,-220-92-55-16,148 92-43 16,-11 0-15-16,-5 33-47 15,-3 27 31-15,8 17-65 16,13 8-5-16,23 4 23 16,25-4-58-16,22-10-11 15,7-15 10-15,43-13-23 16,20-23-10-16,11-17-81 0,9-7-51 15,-2-17 78-15,0-25 0 16,-12-7 42-16,-14-3 32 16,-14 6 14-16,-20 10 50 15,-9 16 24-15,-12 20 50 16,-7 0 30-16,0 46-93 16,0 36 19-16,-10 30 0 15,-6 24-30-15,6 10 4 16,-2-1-39-16,9-8-6 15,3-15 4-15,0-21-13 16,0-22-9-16,7-23-76 16,15-23-75-16,15-33-205 15,-2-7-355-15,-4-28-1118 0</inkml:trace>
  <inkml:trace contextRef="#ctx0" brushRef="#br0" timeOffset="6896">1212 3403 1532 0,'0'0'239'0,"0"0"-39"16,0 0 13-16,41 210 18 16,-24-124-96-16,4-4-81 15,13-10-22-15,10-17-32 16,10-19-86-16,12-23-39 0,10-13 36 15,1-19 9 1,-11-35-148-16,-7-10 108 0,-20-9 108 16,-9 5 12-16,-16 9 66 15,-8 8 178-15,-6 23 6 16,0 12-16-16,0 16-37 16,0 0-92-16,0 6-29 15,0 28-51-15,0 5-7 16,12 3 18-16,3 4-36 15,2-10-36-15,5-3-66 16,22-13-228-16,-3-8-267 16,-6-4-306-16</inkml:trace>
  <inkml:trace contextRef="#ctx0" brushRef="#br0" timeOffset="7234">2492 3443 1005 0,'0'0'1022'0,"0"0"-704"16,0 0-52-16,0 0-28 16,0 0-38-16,-230 78-54 15,183-15-82-15,10 4 1 16,18 3-48-16,19-3-15 16,0-9 26-16,22-12-28 15,25-17-62-15,6-15 5 0,1-14-81 16,0 0 11-1,-7-27-33-15,-3-8 73 0,-15-2 81 16,-10 11 5 0,-7 9 1-16,-12 7 109 0,0 10-20 15,0 0-9-15,0 15-52 16,0 13 6-16,3 8 17 16,0 1-51-16,4-5-43 15,5-8-44-15,2-15-179 16,1-7-432-16,-5-2-1180 0</inkml:trace>
  <inkml:trace contextRef="#ctx0" brushRef="#br0" timeOffset="7442">2376 2571 1687 0,'0'0'319'16,"0"0"-203"-16,0 0 58 16,0 0-31-16,0 0-19 15,0 0-106-15,120 168-18 16,-120-84-89-16,-12-12-198 16,-14-6-408-16</inkml:trace>
  <inkml:trace contextRef="#ctx0" brushRef="#br0" timeOffset="8589">4552 3403 2009 0,'0'0'318'0,"0"0"-226"16,0 0 81-16,0 0 35 15,-238 12-93-15,180 19-35 16,8 6-59-16,6 1 25 16,15 6-19-16,14 0-27 15,8 5 16-15,7 2-16 16,0-2 0-16,25-4-13 16,14-2-33-16,10-14-28 15,5-12-59-15,4-10-20 16,-2-7 24-16,1-10-19 15,-6-33 49-15,1-15 63 16,-9-21 12-16,-3-21 22 0,-6-15 2 16,-5-12 27-16,-7-4 95 15,-12 0 5-15,-3 12 39 16,-2 17 20-16,-5 26-45 16,0 25-19-16,0 19-11 15,0 22-49-15,-9 10 15 16,-1 5-69-16,-2 44 4 15,-1 24 1-15,1 19-12 16,9 18-1-16,-1 6 0 16,4 6 1-16,0-1-5 15,0-6 4-15,0-4-42 16,7-15 4-16,18-18-42 16,9-28-19-16,10-23 18 15,10-27 9-15,12 0-10 16,7-38-24-16,0-11 40 0,-4-6 50 15,-3-1-4-15,-15 8-4 16,-14 4 23-16,-17 9 1 16,-11 5 56-16,-9 7 36 15,0 4 22-15,-22 2-7 16,-19 10-39-16,-3 3-17 16,-10 4-8-16,3 0-23 15,0 7 29-15,11 23-38 16,11 6-10-16,11 10 10 15,11 3-11-15,7 10 0 0,0-1-6 16,35 0-25 0,9-7-17-16,10-8-84 0,9-16-97 15,6-18 41-15,4-9 120 16,-4-9-50-16,-6-35 29 16,-9-5 56-16,-13-3 33 15,-9-1 14-15,-14 11 87 16,-7 11 97-16,-8 20 12 15,-3 8-31-15,0 3-83 16,0 10-61-16,0 21 38 16,0 13-59-16,8-2-14 15,6-2 13-15,8-8-13 16,3-12-33-16,6-11-40 16,8-9-16-16,1 0 55 15,1-32-59-15,-6-10 24 0,2-8 68 16,-4 4-14-16,-8 2 15 15,-6 19 34-15,-4 11 22 16,-8 14 35-16,-1 0-43 16,-1 28 22-16,2 14-13 15,0 7-39-15,5 0-13 16,-2 0-5-16,9-10-24 16,-1-5-33-16,4-21-118 15,-8-10-315-15,-6-3-113 0</inkml:trace>
  <inkml:trace contextRef="#ctx0" brushRef="#br0" timeOffset="8833">5087 3121 1898 0,'0'0'528'15,"0"0"-462"-15,0 0 63 16,0 0 42-16,0 0-85 16,242-151-40-16,-185 134-45 15,-6 7-1-15,-7 4-99 16,-10 6-90-16,-9 0-82 16,7-13-125-16,-7 0-170 0,-6-3-814 15</inkml:trace>
  <inkml:trace contextRef="#ctx0" brushRef="#br0" timeOffset="8927">5714 2780 1487 0,'0'0'475'16,"0"0"-293"0,0 0 35-16,0 0-73 0,227 39-79 15,-117-3-65-15,-16-7-194 16,-17-2-329-16</inkml:trace>
  <inkml:trace contextRef="#ctx0" brushRef="#br0" timeOffset="9146">4370 3056 2354 0,'0'0'463'0,"0"0"-439"15,0 0 3-15,192-26 26 16,-38 2-53-16,-20 1-361 16,-14 10-1260-16</inkml:trace>
  <inkml:trace contextRef="#ctx0" brushRef="#br0" timeOffset="10998">7837 3480 1500 0,'0'0'370'15,"0"0"-172"-15,0 0-34 16,0 0 43-16,0 0 31 15,-249-65-50-15,176 99-82 0,1 22-21 16,6 18-16-16,18 13-30 16,20-2 12-16,21-6-51 15,7-13-6-15,10-15-14 16,37-14 4-16,16-24-43 16,3-13-24-16,7-3-22 15,-1-36 21-15,-6-15 19 16,-12-7 47-16,-6-5 18 15,-16 8 1-15,-7 5 31 16,-9 13 63-16,-10 17 6 16,-1 16 32-16,-5 7-67 15,7 27-48-15,0 35 42 16,5 26-13-16,5 24-16 0,10 35-20 16,1 2-10-16,-2 3 51 15,-1 2-52-15,-10-31 0 16,-8 9 5-16,-7-21-5 15,0-24-4-15,-7-27-2 16,-26-24-2-16,-3-22-8 16,-5-14 16-16,1-17-26 15,4-41 11-15,14-28-14 16,11-22-9-16,11-49-38 16,37-40-53-16,17 6 3 15,8 20-65-15,4 30 21 16,-11 40 87-16,7-8 49 15,-1 7 22-15,-14 27 12 16,-13 29 43-16,-17 24 109 16,-5 22 15-16,-12 0-70 0,3 28 3 15,1 26-15-15,8 11-22 16,4 7-33-16,15 4-22 16,8-1 13-16,13-10-21 15,9-11-17-15,2-18-16 16,-1-27-58-16,-11-9 22 15,-12-20 33-15,-17-32 30 16,-19-20-3-16,-3-7 18 16,-28-6 3-16,-23 2 59 15,-12 12-28-15,2 16 9 16,2 11-1-16,12 20-34 16,18 12 28-16,19 12-45 15,10 0-9-15,0 0 3 0,47 20 5 16,17 3-31-16,18 0-14 15,12-4-25-15,8-5 49 16,4-7-47-16,3-7-28 16,-10 0 40-16,-12 0 9 15,-21-4 19-15,-26-7 29 16,-18 9 14-16,-18 2 110 16,-4 0 2-16,-12 0-19 15,-24 17-38-15,-11 12-27 16,-4 12-1-16,4 7-13 15,10 0-19-15,15 5 10 16,22 2-19-16,0 4-9 0,15-5-1 16,32-6-60-16,14-14-29 15,20-15-15-15,7-16 45 16,-5-3 30-16,-10-26-65 16,-17-20 65-16,-21-12 39 15,-20-9 9-15,-15-6 57 16,0 6 14-16,-33 1 1 15,-15 13 43-15,-6 6-62 16,-3 16-16-16,1 8 17 16,12 10-45-16,18 6-9 15,16 7-9-15,10 0-19 16,10 0 11-16,41 20-25 16,15-1-30-16,15 4 4 15,11-6-32-15,2-5-6 16,8-1-33-16,-1-8 22 0,2-3-26 15,-11 0 12-15,-9 0 60 16,-11 0 61-16,-12 0-2 16,-16 0 3-16,-16 0 102 15,-21 0 46-15,-7 0 93 16,0-3-46-16,-32 3-114 16,-19 0-3-16,-11 0-26 15,-8 3-4-15,-2 24-11 16,2 8-16-16,8 9 39 15,11 4-44-15,19 5-15 16,16 5 10-16,16 2-11 16,0-5-24-16,22-6-24 15,22-12-24-15,7-12 2 0,8-18-64 16,2-7-8-16,5-7-21 16,-7-32 39-16,-4-20 50 15,-8-16 41-15,-7-17 33 16,-11-18 4-16,-7-20 16 15,-8-33 42-15,-6 10 92 16,-1 7-36-16,-7 18 2 16,0 49 21-16,0 21-23 15,0 40 26-15,0 18-89 16,0 66-54-16,3 36 91 16,6 29-37-16,1 14-31 15,9 2-8-15,6-5-15 0,4-10-2 16,11-15-16-1,18 7-118-15,-7-28-100 0,-14-29-947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5:58:33.980"/>
    </inkml:context>
    <inkml:brush xml:id="br0">
      <inkml:brushProperty name="width" value="0.07938" units="cm"/>
      <inkml:brushProperty name="height" value="0.07938" units="cm"/>
      <inkml:brushProperty name="color" value="#7030A0"/>
      <inkml:brushProperty name="fitToCurve" value="1"/>
    </inkml:brush>
  </inkml:definitions>
  <inkml:trace contextRef="#ctx0" brushRef="#br0">108 437 920 0,'0'0'198'0,"0"-52"8"0,0 16 6 0,-9 0-69 0,3-1 82 0,-1 9-76 15,4 0-9-15,-3 12 36 0,3 2-53 0,0 12 33 16,-1 2-22-16,1 0-60 15,0 32 29-15,-1 24-70 16,-1 23-12-16,2 10 50 16,-4 14-60-16,0-1 19 15,-1 1-27-15,1-1 15 16,0-11 9-16,2-6-27 16,5-16 0-16,0-8 22 15,0-16-22-15,0-16-10 16,0-10-10-16,0-9-37 15,5-10 45-15,-5 0-74 16,0-29-30-16,4-24-6 16,-4-16-17-16,0-16 17 0,0-8 29 15,0-14 44 1,0 6 33-16,0 3-2 0,0 9 18 16,0 7 62-16,0 3-23 15,18 10 27-15,4 10 10 16,-2 4 14-16,2 12 60 15,4 7-88-15,4 9-7 16,6 11 15-16,4 6-31 16,11 10-8-16,5 0 13 15,1 3-23-15,6 29 28 16,-5 8-49-16,-4 17 0 16,-7 5 14-16,-10 11-13 0,-15 4 21 15,-15 0-21-15,-7 2 0 16,-17-4 29-16,-39-6-30 15,-17-4 0-15,-18-13 7 16,-4-10 2-16,4-15 2 16,15-14-11-16,13-13 6 15,28 0-12-15,23-3-60 16,24-26-147-16,32 5-471 16,7 1-1488-16</inkml:trace>
  <inkml:trace contextRef="#ctx0" brushRef="#br0" timeOffset="941">1395 17 1395 0,'0'0'336'0,"0"0"-122"0,0 0-108 15,0 0 135 1,-211 138-57-16,133-43-22 0,2 23-31 16,10 12-40-16,12 12 35 15,16 2-71-15,16 1-21 16,16-10 47-16,6-10-70 15,0-17-1-15,11-19 4 16,22-17-14-16,11-24 0 16,10-14-7-16,37-14-140 15,-15-11-174-15,-10-9-434 0</inkml:trace>
  <inkml:trace contextRef="#ctx0" brushRef="#br0" timeOffset="1443">1540 1441 1664 0,'0'0'310'0,"0"0"-146"15,0 0 70-15,0 0-26 0,0 0-126 16,0 0-55-16,88-188 28 16,-34 102-54-16,4-17 4 15,8-16 17-15,3-5-21 16,-3-8 18-16,-3 1 2 15,-9 10 25-15,-7 16 48 16,-6 16-37-16,-9 22 3 16,-10 16 15-16,-7 22-30 15,-5 15 31-15,-3 14-43 16,2 0-32-16,1 54 55 16,5 21-24-16,-8 29-14 15,5 18 10-15,-6 7-19 16,1-6 32-16,8-10-41 15,4-15 0-15,6-13-17 16,1-16 17-16,-1-14-28 0,-6-9-34 16,-1-6-81-16,-11-1-125 15,-7-12-388-15,0-11-355 0</inkml:trace>
  <inkml:trace contextRef="#ctx0" brushRef="#br0" timeOffset="1647">1792 978 1640 0,'0'0'592'0,"0"0"-397"16,0 0 33-16,0 0 0 16,0 0-74-16,0 0-90 0,0 0-53 15,171-95 26-15,-79 83-37 16,43 12-67-16,-27 0-202 15,-13 0-618-15</inkml:trace>
  <inkml:trace contextRef="#ctx0" brushRef="#br0" timeOffset="2083">2976 1170 1513 0,'0'0'334'0,"0"0"-192"16,0 0-1-16,0 0 23 16,0 0-49-16,-35-205-9 15,35 130-91-15,0-16 32 16,0-8 25-16,0-7-14 15,3-2-3-15,16 3 9 16,10 10 6-16,11 16 37 16,-1 13-68-16,12 23-1 15,1 18 16-15,6 15-25 16,1 10 38-16,5 7-40 16,-1 41-12-16,-4 24 62 15,-8 17-76-15,-16 17 13 0,-4 2-1 16,-18 0-2-16,-6-2 10 15,-2-14-21-15,-5-11 0 16,0-16 10-16,0-12-10 16,0-14-24-16,0-12-31 15,0-8-95-15,7-12-109 16,8-7-417-16,-1 0-356 0</inkml:trace>
  <inkml:trace contextRef="#ctx0" brushRef="#br0" timeOffset="2807">4292 231 2032 0,'0'0'532'16,"0"0"-434"-1,0 0 89-15,0 0 19 0,-13 176-110 16,6-85 4-16,2 12-91 15,5-4-1-15,0 0 61 16,0-13-69-16,0-9-1 16,0-19 1-16,0-14-42 15,0-25 36-15,0-14-37 16,0-5-25-16,0-31 17 16,0-28-12-16,0-20 50 15,0-16-11-15,0-17 24 16,0-9-3-16,0-7 3 15,0 4 0-15,0 19 8 0,12 29-1 16,13 31 3-16,16 28 4 16,6 17-7-16,4 7 76 15,-1 35-74-15,-2 14 0 16,-16 5 25-16,-10 7-20 16,-10-4 2-16,-12-1-10 15,0-14-5-15,-26-7 31 16,-7-13-32-16,0-8 0 15,1-14 10-15,2-7-10 16,13 0 0-16,8 0-15 0,9-20-24 16,0-2 33-1,22 1-62-15,29 7 31 0,12 9 25 16,6 5-26-16,4 0 28 16,0 40-11-16,-8 15 21 15,-10 11 54-15,-18 12-53 16,-19 4 36-16,-18 0 22 15,-5-2-40-15,-42-12 50 16,-11-12-34-16,-14-16-20 16,-4-15 53-16,-2-15-60 15,2-10 14-15,6 0-2 16,8-31-10-16,11-4-20 16,22-2-14-16,29-14-99 15,0 6-78-15,32 1-792 0</inkml:trace>
  <inkml:trace contextRef="#ctx0" brushRef="#br0" timeOffset="3035">5112 0 2056 0,'0'0'499'0,"0"0"-423"15,0 0 133-15,0 0-35 16,0 0-55-16,0 0 3 16,220 106-82-16,-162-1-13 15,1 16 27-15,-8 17-30 0,-11 6 24 16,-14 4-48-16,-23-4 0 16,-3-6 22-16,-12-15-22 15,-27-18-11-15,-11-18-22 16,-6-18-15-16,8-20 47 15,4-16-95-15,9-19-75 16,10-9-126-16,13-5-484 0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5:19.62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1882 202 863 0,'0'0'889'16,"0"0"-731"-16,0 0-56 15,0 0 79-15,0 0 53 16,0 0-60-16,-40-39-75 16,33 28 24-16,-3 3-55 15,-12-1-12-15,-3 4 19 16,-13-2-20-16,-6 5-6 16,-10 2-35-16,-12 0-1 15,-10 0 11-15,-5 0-24 16,-5 0 0-16,-6 0 13 15,-2 0-12-15,6 0 6 16,3 0-7-16,9 0 6 16,7 11 19-16,6 1-25 0,12 0 0 15,7 0 20-15,9 2-20 16,1-3-1-16,5-2 0 16,4 1 1-16,-4 2 6 15,0 2-6-15,4 2 0 16,-9 0 0-16,5 0 0 15,1 1 0-15,2-1 0 16,4-2 0-16,4-8 9 16,3 4-9-16,4-2 0 15,0-4-5-15,-3 1 14 16,-1 0-9-16,0 0 21 16,1-3-21-16,-1-2 32 15,-4 4-32-15,6-4 0 0,-9 0 22 16,3 3-22-1,1-3 0-15,4 0-1 0,2 4 2 16,5-4 11-16,4 0-12 16,3 0 0-16,-3 3-4 15,-2-3 4-15,1 0 0 16,-3 3-1-16,4 0 2 16,0 0-5-16,-2-3 4 15,1 4-6-15,4-1-12 16,0 4-124-16,22-3-146 15,15-2-292-15,-1-2-340 0</inkml:trace>
  <inkml:trace contextRef="#ctx0" brushRef="#br0" timeOffset="578">468 31 1460 0,'0'0'246'0,"0"0"-140"15,0 0 47-15,0 0 49 16,0 0 4-16,0 0-19 0,0 0-122 15,-40-29-2-15,36 29 6 16,4 0-20 0,-8 0 29-16,-2 0-41 0,-9 23-13 15,-3 5 33-15,-10 12-36 16,-5 2 11-16,-7 2 15 16,2 1-29-16,-2-2 25 15,7-4-22-15,1-6-13 16,11-1 23-16,3-5-23 15,3-4-5-15,7-4 16 16,5-4-18-16,1-3 15 16,6-2-16-16,0-3 0 15,0-1 24-15,0 0-24 0,0 1 0 16,0 1 13-16,0-2 8 16,10-1 7-16,12 3-7 15,0-2-19-15,3 4 43 16,9 3-45-16,1 1 0 15,3 3 3-15,6-3-3 16,-2 3 0-16,-1 0-1 16,-4-4 1-16,-8-2 28 15,-8-6-28-15,-7 2 0 16,1-5-22-16,11 3 7 16,-1-5-192-16,-3 0-621 0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27.37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0 347 1540 0,'0'0'673'0,"0"0"-521"16,0 0-107-16,0 0 77 16,0 0 82-16,0 0-43 15,22 5-100-15,14-5-19 16,20 0 39-16,8 0-47 15,14 0-4-15,13 0 6 16,10 0-19-16,13 0 14 16,13 0-31-16,11 0 6 15,11 5-1-15,37 6-4 16,-13-1-1-16,4-1 1 16,3 2 0-16,-35-4 7 0,12 3-8 15,-18-1-32-15,-29 4 32 16,-31-4-33-16,-24-2 15 15,-25-1 1-15,-23-2 17 16,-7-4 0-16,0 0 17 16,-12 0-8-16,-20-13 22 15,-9-13-14-15,-6-4 5 16,-4-7 11-16,0-1-19 16,1 2 24-16,-6-3-5 15,2-2-32-15,3 3 41 16,4 1-30-16,-1 4 16 15,11 7-10-15,5 1 3 16,7 9 30-16,6 1-33 0,12 9-1 16,-1-1 35-16,8 7-34 15,0 0-12-15,0 0-6 16,0 0 12-16,0 0-24 16,0 0 9-16,25 0 3 15,12 17-6-15,11 5 12 16,14 5-6-16,8-1 0 15,6 3 1-15,3 1 15 16,-1 3-16-16,-9-3 0 16,-8 0-18-16,-17-4 24 15,-12 3-6-15,-20 0 0 16,-12 4 6-16,0 4-6 0,-44 5 0 16,-13 0 1-1,-13 5 15-15,1-7-16 0,6-5-30 16,13-7-50-16,24-19-92 15,11-7-381-15,15-2-1227 0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29.29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139 0 1815 0,'0'0'399'0,"0"0"-223"16,0 0-148-16,0 0 17 0,0 0 44 15,0 0-43-15,-122 201-44 16,112-153-2-16,10-3-119 16,0-5-133-16,22-10-133 15,3-14-668-15</inkml:trace>
  <inkml:trace contextRef="#ctx0" brushRef="#br0" timeOffset="161">382 72 1793 0,'0'0'521'15,"0"0"-426"-15,0 0-6 0,0 0-3 16,-154 229-86-16,147-131-41 16,7-19-287-16,0-13-477 0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33.80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835 221 1713 0,'0'0'398'15,"0"0"-209"-15,0 0-17 16,0 0 76-16,0 0-24 16,-145-192-94-16,79 173-62 15,-7 13 11-15,-8 6-35 0,-6 16-5 16,-4 47 4-16,3 23-12 16,12 25 13-16,17 16-1 15,20 4-16-15,20-2 27 16,19-13-39-16,14-15-6 15,42-24 3-15,27-17-10 16,20-20 5-16,17-27-7 16,7-13-53-16,1-7-35 15,28-58-122-15,-34 10-345 16,-31-2-601-16</inkml:trace>
  <inkml:trace contextRef="#ctx0" brushRef="#br0" timeOffset="314">1346 552 1309 0,'0'0'1081'16,"0"0"-879"-16,0 0-135 15,0 0 208-15,0 0-72 16,152-210-81-16,-118 148-36 15,-2-1 7-15,-10 11 17 16,-3 8-7-16,-9 20-34 16,-5 10 20-16,-2 14-47 0,-3 6-8 15,0 44 1-15,0 25-7 16,0 20 2-16,0 20-12 16,0 6-10-16,0-2-8 15,0 0-26-15,0-15-62 16,0 7-98-16,7-32-274 15,8-23-1715-15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29:30.21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10 478 1551 0,'0'0'485'0,"0"0"-370"0,0 0 31 15,-10 168 60-15,10-77-16 16,0 14-81-16,0 7-37 16,0-4-20-16,0-3-32 15,7-5 7-15,-7-17-27 16,0-12 0-16,0-20 0 16,0-18 0-16,0-13 1 15,0-17 1-15,0-3 8 16,0 0 2-16,8-33-12 15,6-19-67-15,11-21-5 16,16-8-3-16,9-12-1 16,20 2 3-16,6 5-14 0,8 11 58 15,-7 12 13-15,-12 15 16 16,-17 15 16-16,-16 13 59 16,-20 14 30-16,-12 6 58 15,0 3-40-15,-22 29-5 16,-19 15-57-16,-9 7-13 15,2 7-4-15,1-1-11 16,10-2-5-16,16-3-1 16,9-5-27-16,12-1 18 15,0-3-18-15,12-4 0 16,20-3-1-16,6-2-7 0,4-12-77 16,24-8-141-16,-10-10-467 15,-14-7-517-15</inkml:trace>
  <inkml:trace contextRef="#ctx0" brushRef="#br0" timeOffset="858">886 1207 662 0,'0'0'1088'0,"0"0"-908"15,0 0-78-15,0 0 60 0,0 0 14 16,0 0-78 0,193 45-34-16,-139-54-55 0,2-18-2 15,-17-4 27-15,-9-10-34 16,-16 2 13-16,-14-4-11 16,0 4 59-16,-22-2 112 15,-17 13-43-15,-14 12-24 16,-1 13 0-16,-8 3-41 15,4 24-34-15,4 27 4 16,10 11-34-16,15 14 28 16,18 3-29-16,11-1 0 15,6-6 3-15,35-9-3 16,13-15-46-16,12-14-65 16,7-25-29-16,5-9-29 0,1-3 64 15,-10-37 26-15,-3-16-88 16,-15-8 78-16,-10-2 60 15,-13 0 29-15,-6 15 7 16,-11 10 105-16,-3 22 26 16,-5 16-4-16,1 3-19 15,-1 13-46-15,1 23-3 16,4 9-36-16,-1 6-30 16,0-7 0-16,-1-5-1 15,-1-8-36-15,-1-12 1 16,-4-8-30-16,3-11 0 15,1 0 39-15,-1-14-28 16,9-23 13-16,1-12-11 0,9-5 11 16,12-4 11-16,2 10-5 15,11 10-1-15,4 14 19 16,5 17 18-16,-2 7 15 16,-7 14 37-16,-6 26 42 15,-19 20 28-15,-9 3-49 16,-13 0-19-16,0-4-2 15,0-17-22-15,0-12 7 16,-10-14-17-16,-2-13 1 16,-1-3 31-16,1-3-35 15,2-34-11-15,6-7 3 16,4-16-9-16,0-9 0 16,14 4 0-16,20 6 0 15,1 13-5-15,9 16 5 16,-3 21 0-16,3 9 1 0,-9 0 0 15,6 28 56-15,-9 16-16 16,2 5-23-16,-2 7 16 16,-7-5-21-1,-3-4-11-15,0-12-2 0,-10-7-38 16,-2-28-94-16,-6 0-232 16,-4 0-436-16</inkml:trace>
  <inkml:trace contextRef="#ctx0" brushRef="#br0" timeOffset="1048">1158 462 2359 0,'0'0'559'15,"0"0"-429"-15,0 0-93 16,0 0 1-16,217-117-10 15,-43 45-28-15,-17 7-259 16,-18 14-506-16</inkml:trace>
  <inkml:trace contextRef="#ctx0" brushRef="#br0" timeOffset="1334">3102 114 1994 0,'0'0'599'0,"0"0"-538"15,0 0-16-15,0 0 152 16,0 0-77-16,0 0-108 16,0 0-12-16,34 194-210 0,-34-155-460 15,0-17-1221-15</inkml:trace>
  <inkml:trace contextRef="#ctx0" brushRef="#br0" timeOffset="1495">3325 0 1888 0,'0'0'579'0,"0"0"-469"15,0 0 111-15,0 0-87 16,36 166-56-16,-28-94-78 16,-1 35-90-16,-4-21-438 15,-3-6-900-15</inkml:trace>
  <inkml:trace contextRef="#ctx0" brushRef="#br0" timeOffset="2711">4113 1250 1756 0,'0'0'341'0,"0"0"-242"0,0 0-49 16,0 0 163-16,0 0-65 16,0 0-108-16,228-118-10 15,-155 58-30-15,2-9 0 16,-11-10 10-16,-5-9-9 15,-12-11-1-15,-14-6 13 16,-15 1-6-16,-14 7 102 16,-4 20-6-16,-4 17-8 15,-25 24 36-15,-4 20-41 16,-3 16-13-16,-5 13-21 16,9 49-47-16,-1 24 20 15,11 24-29-15,11 16 1 16,5 9 13-16,6-4-14 15,-4 0-1-15,-1-10 0 0,2-11-31 16,-4-19-7-16,4-23-35 16,-1-22-1-16,4-23 42 15,0-15 12-15,0-8 9 16,0-10 10-16,0-30-19 16,10-13 14-16,16-6-7 15,11-4-25-15,2 5 28 16,5 5-15-16,7 11 13 15,-4 9 4-15,2 17 1 16,-10 16 7-16,-2 0-7 16,-8 16 8-16,-4 24 20 15,-6 8-20-15,-4 2 11 0,-5-4-10 16,5-7 0 0,-4-13-1-16,0-9 0 0,3-15-45 15,5-2-67-15,3-11-7 16,3-29 68-16,4-10-10 15,-4-10 25-15,-3 5 35 16,-3 9 2-16,-9 10 0 16,-5 17 66-16,-2 19-10 15,-3 0 16-15,0 35 23 16,4 19-37-16,2 10-6 16,20 7-52-16,14-4 8 15,20-11 43-15,12-14-19 16,1-15-19-16,-4-23-14 15,-15-4-11-15,-16-16-1 0,-21-27 0 16,-17-8 12-16,0-7 26 16,-22-1-7-16,-26 3 14 15,-6 3 2-15,0 15-11 16,-5 4 18-16,15 15-21 16,8 9-6-16,18 7 1 15,11 3-16-15,7 0-14 16,3 0-14-16,33 0 2 15,13 8 5-15,8 4-36 16,6 4 5-16,-2 3 41 16,-2 8-14-16,-5 4-6 15,-10 10 19-15,-12 5-5 16,-1 3 16-16,-14 1-22 0,1-9 23 16,-6-4-12-16,-5-14 18 15,0-11-12-15,-7-12 1 16,0 0 5-16,0-14-4 15,0-26 5-15,0-13-1 16,3-6 16-16,16-3-15 16,6-1 6-16,5 11 17 15,9 13 37-15,2 12-9 16,6 18-11-16,4 9 17 16,-4 2 17-16,1 38-15 15,-1 14 3-15,-6 7-21 16,3 8-15-16,0 3 30 15,3-6-29-15,-8-12-27 16,-5-5 14-16,-16-21-15 16,-11-12-39-16,-7-9-64 0,-15-7-63 15,-17-21-284-15,-12-5-546 16</inkml:trace>
  <inkml:trace contextRef="#ctx0" brushRef="#br0" timeOffset="2917">5556 571 1989 0,'0'0'573'16,"0"0"-465"-16,0 0 120 16,0 0-25-16,0 0-69 0,0 0-80 15,0 0-33 1,167 131-21-16,-167-63-6 0,-29 31-161 15,-18-17-464-15,-4-16-1664 0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32.94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1631 604 1455 0,'0'0'214'16,"0"0"-159"-16,0 0 84 15,0 0 53-15,0 0-93 0,0 0-24 16,-12-12-23-16,12 12-4 15,0 0-15-15,0 3-24 16,0 33 44-16,0 14 8 16,0 15-15-16,0 7 14 15,0 6-35-15,0-1 14 16,0-5-21-16,0-10-12 16,0-11 28-16,0-10-24 15,0-14-10-15,0-11 26 16,0-16 5-16,0 0 36 15,0-7 17-15,0-36-48 16,0-8 0-16,0-18-36 16,5-11 0-16,12-2 3 15,13 0-2-15,6 10-2 0,8 7-7 16,7 12-10 0,-4 17 10-16,0 13-13 0,-3 16 6 15,-3 7 9-15,0 13 11 16,-6 30-6-16,2 12 1 15,-5 18 0-15,1 8 9 16,-3 4-9-16,2 2 0 16,2-10-7-16,-2-5 16 15,5-7-12-15,6-14 3 16,1-11-9-16,0-11-2 16,6-9-99-16,-2-14-21 15,2-6-20-15,-6 0-25 16,0-23 14-16,-10-16-17 0,-9-7 75 15,-8-9 88-15,-5-1 16 16,-5-3 6-16,-4 0 85 16,2 9 45-16,-1 14 40 15,-4 9-3-15,3 11-3 16,-3 16 15-16,0 0-118 16,4 16-10-16,2 40 3 15,3 26-5-15,-2 26 24 16,3 46-47-16,5 41-23 15,4 39 49-15,3-15-50 16,-4-46-2-16,-4-51-2 16,1-41 5-16,-2-2-1 15,3 0-8-15,-4-10 0 16,-2-27-5-16,-4-18 7 0,-6-21-2 16,0-3 0-16,0-32 0 15,0-43-7-15,0-48-1 16,0-57-16-16,0-58 24 15,-6-23-40-15,-20 12 11 16,4 52 23-16,7 68-19 16,15 46 16-16,0 29-5 15,0 11 14-15,25 7-9 16,13 10-1-16,16 21 10 16,12 5 4-16,6 2-4 15,10 27 44-15,-6 7-44 16,-4 7 0-16,-12 1 21 15,-18 5-14-15,-15 5 4 16,-24 13-10-16,-3 1 11 0,-37 9 9 16,-25-3-21-16,-11-8-33 15,0-17 3-15,7-21-42 16,24-28-67-16,23-25-168 16,19-21-400-16</inkml:trace>
  <inkml:trace contextRef="#ctx0" brushRef="#br0" timeOffset="198">4379 932 1936 0,'0'0'256'15,"0"0"48"-15,0 0-41 16,205 4-129-16,-107-4-69 15,15 0-65-15,51 0-93 16,-28 0-235-16,-26 0-329 0</inkml:trace>
  <inkml:trace contextRef="#ctx0" brushRef="#br0" timeOffset="386">4540 1454 2174 0,'0'0'378'0,"0"0"-286"0,0 0-16 15,0 0 73-15,0 0-135 16,255 0-14-16,-94-19-77 16,-22 6-259-16,-16-4-384 0</inkml:trace>
  <inkml:trace contextRef="#ctx0" brushRef="#br0" timeOffset="826">6206 397 2023 0,'0'0'389'16,"0"0"-300"-16,0 0 23 15,0 0 98-15,245-127-108 16,-179 127-59-16,-9 0 5 16,-9 34 3-16,-11 17 10 15,-12 15-46-15,-14 10 0 16,-11 2 8-16,0-2-11 16,-14-7 12-16,-16-11-20 15,-3-12 2-15,8-13-12 16,10-13 2-16,15-13-16 0,0-1-4 15,0-6-18 1,29 6 33-16,15 1-1 16,15 7 10-16,10 1 8 0,7 15 4 15,4 7 15-15,-6 9 3 16,-10 6-24-16,-16 6 20 16,-21 10-8-16,-17-4-12 15,-10 2 30-15,-10-7-36 16,-39-8 18-16,-9-7-13 15,-11-15-5-15,-4-12-12 16,-47-17-131-16,17 0-475 16,1-17-1670-16</inkml:trace>
  <inkml:trace contextRef="#ctx0" brushRef="#br0" timeOffset="1722">709 0 1294 0,'0'0'385'0,"0"0"-248"16,0 0-93-16,0 0 61 16,0 0 14-16,0 233 6 15,0-59-36-15,0 47-11 16,0 8 2-16,0-13-42 15,-8-18-9-15,-33-20-5 16,2-31-15-16,-5-26 7 16,4-29 8-16,-4-13 10 0,-14 6 22 15,-11 5-25-15,-16-4 11 16,9-13-10-16,7-17-12 16,11-21 13-16,18-10-24 15,14-16 6-15,14-6 34 16,12-3-48-16,0 0 5 15,0 0-6-15,26 0-16 16,14 0 10-16,11 0-3 16,12 0 2-16,6 13-7 15,7 37 14-15,0 29 0 16,5 59-1-16,-4 82 2 16,-23 80 45-16,-24 49-26 15,-30-2-7-15,0-44 28 0,-25-91-16 16,3-56-4-16,7-60 4 15,8-25 4 1,3-7 19-16,4-4-48 0,0-17-13 16,80-43-32-16,-4-23-241 15,5-33-646-15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40.97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1460 1355 0,'0'0'314'0,"0"0"-222"16,0 0 0-16,0 0 82 15,0 0-46-15,0 0-45 16,0-30-46-16,22 6 4 15,3 5 24-15,-3 0-25 16,0 13-20-16,3 6 11 16,-8 0-13-16,5 13 32 15,-3 28-32-15,-7 19 7 0,-5 9 14 16,-7 11-24-16,0-3-3 16,0 2-12-16,0-9 1 15,-16-11 26-15,-1-14-27 16,2-15 0-16,0-9 0 15,1-15 7-15,3-6 15 16,-3-4-13-16,-1-35-3 16,8-14-3-16,7-16-3 15,0-13-21-15,7-4 15 16,30 2-18-16,5 5 23 16,11 6-10-16,1 22 11 15,-3 11-2-15,-1 17-4 16,-6 16-3-16,0 7 9 0,-6 12 0 15,-3 36 3 1,-6 13 5-16,1 18-8 0,-1 7 33 16,0 3-33-16,0-5 9 15,1-4-9-15,2-15 7 16,0-13-2-16,5-10-5 16,-4-12 0-16,4-13-12 15,-2-11 6-15,6-6-18 16,3 0-16-16,0-16-6 15,0-24 23-15,-4-6-17 16,-7-9-7-16,-8-5 41 16,-10-4-4-16,-8-2 10 15,-7 0 12-15,0 3 11 16,0 11 48-16,0 6-16 16,0 18 12-16,0 14 54 0,0 14-24 15,0 0-43 1,0 45-26-16,0 31-8 0,0 29 53 15,0 26-54-15,7 37-13 16,8 38 38-16,7 30-34 16,0-26-10-16,-4-45 0 15,-4-57 0-15,-2-43 11 16,-2-2-11-16,2-7 0 16,-2-10-9-16,-3-22 9 15,-7-24 0-15,0 0 3 16,0-40-3-16,0-33 0 15,0-31-17-15,0-48-5 0,0-45 22 16,-10-42-34 0,-16-11 1-16,4 47 2 0,7 52-20 15,15 62 50-15,0 30-32 16,8 8 18-16,25 11 13 16,14 12-14-16,10 26 16 15,13 2 3-15,-1 23 3 16,4 16 43-16,-7 11-38 15,-10 2 8-15,-17 3 13 16,-17 1-16-16,-14 3 14 16,-8-1-18-16,-19 5-2 15,-31-3 5-15,-16-8-15 16,-10-8-31-16,-6-15-23 0,10-16-48 16,14-13-54-1,21-20-112-15,22-23-202 0,15-5-305 0</inkml:trace>
  <inkml:trace contextRef="#ctx0" brushRef="#br0" timeOffset="323">2606 830 1624 0,'0'0'348'0,"0"0"-243"0,0 0 32 16,0 0 47-16,-167 296-24 16,116-102-69-16,7 44-5 15,7-12 19-15,23-48-59 16,11-55-9-16,3-46-27 15,0 4-9-15,29-1-2 16,14-1-1-16,8-23-141 16,37-30-146-16,-15-13-261 15,-9-13-657-15</inkml:trace>
  <inkml:trace contextRef="#ctx0" brushRef="#br0" timeOffset="660">2865 1781 1807 0,'0'0'263'16,"0"0"-179"-16,0 0-18 16,0 0 53-16,0 0-42 15,193-88-61-15,-131 22 6 16,-4-8 1-16,-9-8-7 15,-14-5 41-15,-13 6-16 16,-12 16 20-16,-5 12 41 0,-5 26-14 16,0 25 28-16,0 2-48 15,0 58-43-15,0 38 21 16,-5 21-31-16,2 18 8 16,0 2-1-16,3-5-7 15,0-18-3-15,0-12-12 16,0-20-37-16,18-21-88 15,11-12-198-15,0-26-360 16,-7-11-1092-16</inkml:trace>
  <inkml:trace contextRef="#ctx0" brushRef="#br0" timeOffset="813">3773 1808 469 0,'0'0'1346'0,"0"0"-1100"15,0 0-32-15,215-10-48 16,-109 4-153-16,62-5-13 16,-26 2-327-16,-19 7-348 15</inkml:trace>
  <inkml:trace contextRef="#ctx0" brushRef="#br0" timeOffset="1276">4957 1595 1652 0,'0'0'549'0,"0"0"-447"15,0 0 94-15,0 0 81 0,0 0-92 16,0 226-79-16,0-112-25 16,0 15 32-16,0 11-82 15,0 5-25-15,0 3 25 16,0-5-31-16,0-13 0 15,0-24-1-15,12-22 2 16,-5-28-8-16,-4-21-10 16,-3-22-26-16,0-13 41 15,0 0-8-15,0-36-26 16,0-32-24-16,0-27 7 16,0-50 44-16,0-56-34 15,0-37-15-15,0 11 29 16,0 48-20-16,0 69 22 15,5 52 18-15,20 7 9 0,7 15 24 16,16 13-18-16,3 23 24 16,4 0 22-16,3 38-10 15,-7 6-6-15,-7 10-11 16,-11 2 1-16,-19 2 22 16,-14-2-42-16,0 3 7 15,-14-9-13-15,-23-8-35 16,0-16-58-16,-2-26-123 15,14-2-286-15,6-32-429 0</inkml:trace>
  <inkml:trace contextRef="#ctx0" brushRef="#br0" timeOffset="1557">5622 816 2140 0,'0'0'305'0,"0"0"-187"16,0 0 97-16,0 0 14 15,186 70-116-15,-120-3-51 16,3 30 26-16,7 40-46 16,4 51 0-16,-15 45-12 15,-17 10-15-15,-30-37 28 16,-18-55-43-16,-3-56-22 15,-27-15 21-15,-6-3-68 16,-1 2-31-16,-2 3-87 16,9-29-305-16,13-26-255 0</inkml:trace>
  <inkml:trace contextRef="#ctx0" brushRef="#br0" timeOffset="1765">6726 1604 2034 0,'0'0'480'0,"0"0"-373"0,0 0 30 16,215-37 54-16,-124 28-74 16,7-1-87-16,12 7-27 15,0 3-3-15,10 0-250 16,-29 13-428-16,-33 7-848 0</inkml:trace>
  <inkml:trace contextRef="#ctx0" brushRef="#br0" timeOffset="1945">6883 2211 2381 0,'0'0'378'15,"0"0"-311"-15,0 0-17 16,0 0 92-16,0 0-45 0,203 0-97 16,-64 0-8-16,-22-7-176 15,-14-7-635-15</inkml:trace>
  <inkml:trace contextRef="#ctx0" brushRef="#br0" timeOffset="2876">9366 617 1437 0,'0'0'263'16,"0"0"-189"-16,0 0-5 15,0 0 196-15,0 0-39 16,0 0-103-16,0-177-47 16,10 135-6-16,2-9 33 15,-2-5-51-15,-6 1-3 16,-4-5 11-16,0 9 12 16,0 4-29-16,-22 10 2 15,-11 16 13-15,-10 7 5 0,-15 14-63 16,-8 0 6-16,-7 33-3 15,4 22-1-15,6 25-2 16,9 12-10-16,17 9 10 16,15 2 23-16,12-7-23 15,10-14-18-15,0-10 18 16,25-18-11-16,19-14 1 16,4-15-20-16,2-14-23 15,4-11 33-15,2 0-16 16,-5-34 18-16,-4-8 9 15,-6-12 1-15,-9 3 8 16,-10 6 9-16,-7 4 25 16,-8 12 53-16,-4 10-35 0,1 8-13 15,-4 11 6-15,3 0-43 16,6 23 15-16,-3 30-17 16,-2 23 0-16,3 19 25 15,-2 15-23-15,-5 9 8 16,0 7 8-16,0-5-18 15,0-13 24-15,-22-10-23 16,-9-15-1-16,-4-22 30 16,-2-14-14-16,-2-17-5 15,-5-18 4-15,3-8-14 16,4-4 15-16,1-7-16 16,8-20-13-16,9-2-11 15,19-17-124-15,0 8-359 0,0 4-528 16</inkml:trace>
  <inkml:trace contextRef="#ctx0" brushRef="#br0" timeOffset="3220">8257 2080 1908 0,'0'0'316'0,"0"0"-213"0,0 0-82 16,0 0 165-16,0 0 34 16,0 0-93-16,211 28-18 15,-94-20-3-15,26-1-40 16,13-1 33-16,8-6-61 15,4 0-20-15,-8 0 17 16,-6 0-26-16,-12 0 0 16,-12 3-6-16,-13 1-3 15,-7 5 0-15,-12 6-80 16,-7 4-90-16,-25 0-426 16,-28-6-356-16</inkml:trace>
  <inkml:trace contextRef="#ctx0" brushRef="#br0" timeOffset="3596">9373 2651 2286 0,'0'0'354'0,"0"0"-283"15,0 0-23-15,0 0 209 16,0 0-89-16,0 0-123 16,-208 187-30-16,120-100 42 15,-7-1-22-15,9 4 4 16,8-16-7-16,14-5-31 0,16-15 35 16,18-15-36-16,8-13 0 15,15-10 9-15,7-8-8 16,0-6-1-16,22-2 9 15,29 0-9-15,22 0 35 16,15 0-35-16,13-12 1 16,6-2 6-16,-2 8-7 15,-6 2 0-15,-7 4-45 16,28 0-79-16,-22 0-132 16,-19 0-592-16</inkml:trace>
  <inkml:trace contextRef="#ctx0" brushRef="#br0" timeOffset="3836">9808 2815 2607 0,'0'0'318'0,"0"0"-243"16,-26 210-51-16,11-102 154 15,0 14-8-15,5 0-111 16,-6-2-37-16,6 3 14 16,-5-9-36-16,0-2-3 15,-14 19-130-15,7-26-409 16,-3-23-760-16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46.99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205 196 1365 0,'0'0'291'15,"0"0"-122"-15,0 0-102 0,0 0 77 16,0 0 65-16,0 0-101 16,72 61-28-16,-2-52-12 15,9-7-53-15,17-2-15 16,25 0-42-16,-20 0-239 15,-28 0-487-15</inkml:trace>
  <inkml:trace contextRef="#ctx0" brushRef="#br0" timeOffset="221">0 572 2006 0,'0'0'232'0,"0"0"-97"0,0 0-113 16,0 0 101-16,0 0-11 15,242-28-69-15,-153 28 0 16,11 0-43-16,5 0-14 16,2 0-66-16,23 13-189 15,-20-6-246-15,-26-4-754 0</inkml:trace>
  <inkml:trace contextRef="#ctx0" brushRef="#br0" timeOffset="490">719 0 1600 0,'0'0'323'15,"0"0"-119"-15,0 0-17 0,0 0-74 16,0 0 71-16,0 0-65 15,0 0-49-15,196 220 1 16,-123-136-30-16,1 9-8 16,-10-5-21-16,-8 1-3 15,-17-5 30-15,-20-2-33 16,-19 5 6-16,-11-3 27 16,-51 2-39-16,-18-7-16 15,-11-11-53-15,3-14-90 16,12-35-63-16,20-13-269 15,31-6-197-15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49.02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0 805 1547 0,'0'0'215'0,"0"0"-161"15,0 0-26-15,0 0 32 0,0 0-7 16,176-191-34-1,-110 105-19-15,-2-5 41 0,-8-5 5 16,-12 1 20-16,-19 10 42 16,-11 15 28-16,-14 18 20 15,0 19-35-15,0 27 4 16,-17 6-3-16,-8 56-89 16,-6 58-1-16,6 11 2 15,3 19-16-15,8 5 12 16,6-25-29-16,8 4-1 15,0-20 0-15,0-18-2 16,18-20-103-16,23-23-207 16,-6-21-369-16,-1-20-1175 0</inkml:trace>
  <inkml:trace contextRef="#ctx0" brushRef="#br0" timeOffset="159">839 651 1657 0,'0'0'326'0,"0"0"-170"16,0 0 27-16,186 0-67 15,-95 0-82-15,55 0-34 16,-18 0-246-16,-20 0-469 0</inkml:trace>
  <inkml:trace contextRef="#ctx0" brushRef="#br0" timeOffset="637">2046 369 1950 0,'0'0'478'0,"0"0"-417"16,0 0 160-16,0 191 65 15,0-76-149-15,0 20-63 16,0 36 14-16,0 35-37 15,0-18-17-15,0-21-16 16,4-33-17-16,-1-35 18 16,-3-3-19-16,0-7 0 15,0-31-6-15,0-22 0 0,0-23-7 16,0-13-13-16,0-13 1 16,0-43-9-16,0-30-35 15,0-45 22-15,-7-54 16 16,-4-43-23-16,-3-17-27 15,2 13 38-15,5 59 13 16,7 57 28-16,0 44-28 16,19 34 30-16,20 8 19 15,13 10-10-15,18 17 8 16,9 3 16-16,6 33 0 16,-2 23 25-16,-11 7-40 15,-12 9 21-15,-25 2-9 16,-23 6-5-16,-12-1 16 0,-41-2-16 15,-25-4-14 1,-10-13-11-16,0-15-20 16,7-25-49-16,25-20-63 0,15-29-187 15,21-21-458-15</inkml:trace>
  <inkml:trace contextRef="#ctx0" brushRef="#br0" timeOffset="861">3230 479 2329 0,'0'0'275'16,"0"0"-188"-16,0 0 108 15,202 9-38-15,-130-2-66 16,13 7-91-16,-2 7-11 15,23 16-80-15,-19-2-450 16,-21-4-372-16</inkml:trace>
  <inkml:trace contextRef="#ctx0" brushRef="#br0" timeOffset="1047">3413 1145 2364 0,'0'0'378'0,"0"0"-262"16,0 0-49-16,0 0 102 15,0 0-82-15,201 0-54 16,-71 0-33-16,-13-13-142 16,-17 4-625-16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52.70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157 247 1702 0,'0'0'492'16,"0"0"-404"-16,0 0 20 16,0 0 27-16,240 12-1 15,-148-12-31-15,6 0-80 16,3 0-23-16,3 0-26 0,-3 0-208 16,-20 0-300-1,-33 0-1052-15</inkml:trace>
  <inkml:trace contextRef="#ctx0" brushRef="#br0" timeOffset="219">0 528 2114 0,'0'0'260'15,"0"0"-166"-15,0 0-60 16,0 0 55-16,211-10 10 15,-101-6-46-15,14 2-44 16,-1 1 8-16,2 4-17 16,-4 5-48-16,-13 1-137 0,12-3-147 15,-29 3-68-15,-28-4-822 16</inkml:trace>
  <inkml:trace contextRef="#ctx0" brushRef="#br0" timeOffset="463">842 0 1468 0,'0'0'264'0,"0"0"-61"16,0 0 42-16,0 0-29 15,0 0-73-15,0 0-94 16,0 0 37-16,83 25 11 16,-8 29-43-16,-3 5 7 0,1 9-7 15,-7 5-30-15,-19 8 39 16,-21 5-38-16,-26 6-9 15,0 0 22-15,-56-1-38 16,-17-6-27-16,-6-13-46 16,6-17-119-16,17-31-73 15,27-17-296-15,19-7-727 0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51.31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151 128 1397 0,'0'0'388'0,"0"0"-181"0,0 0-40 15,0 0-24-15,0 0 23 16,0 0-74-16,88-115-48 16,-16 106 2-16,5 5-40 15,2 4 0-15,-6 0 8 16,-14 26-13-16,-22 11 7 16,-23 11-7-16,-14 8-1 15,-14 10 20-15,-38 0-18 16,-9 3-2-16,-9-11 24 15,8-5-6-15,8-15 41 16,13-10-36-16,19-15-14 16,15-2 22-16,7-9-30 0,4 2-2 15,36 1 0 1,11 9 1-16,15 3-6 0,-2 10 6 16,-1 5-22-16,-9 7 11 15,-10 10 5-15,-19 7 6 16,-13 6 0-16,-12 1 1 15,-3-1 29-15,-34-6-30 16,-14-6 14-16,-3-15 24 16,-2-9-31-16,5-10-7 15,11-11-22-15,4-5-177 16,14 0-363-16,7-14-752 0</inkml:trace>
  <inkml:trace contextRef="#ctx0" brushRef="#br0" timeOffset="244">0 1625 1825 0,'0'0'389'16,"0"0"-268"-16,0 0 47 15,0 0 67-15,208 0-69 16,-105-7-70-16,21-9-8 15,18 3-51-15,15-2 2 16,7 11 3-16,0-1-30 16,-11 5-12-16,-15 0-24 0,-14 9-142 15,-36 15-216 1,-38 3-401-16</inkml:trace>
  <inkml:trace contextRef="#ctx0" brushRef="#br0" timeOffset="563">741 1950 2008 0,'0'0'305'16,"0"0"-206"-16,0 0 52 15,-113 226 112-15,59-135-81 16,-6 8-62-16,-4 3-75 0,-2-6 3 15,7-17-12-15,12-18-24 16,14-15 21-16,15-20-33 16,14-13 0-16,4-10 12 15,0-3-11-15,26 0-1 16,25-5 0-16,15-19 2 16,13 0-10-16,9 5 7 15,7 3-37-15,-1 10-16 16,1 6-103-16,18 0-164 15,-25 0-287-15,-22 0-12 0</inkml:trace>
  <inkml:trace contextRef="#ctx0" brushRef="#br0" timeOffset="731">924 2342 1644 0,'0'0'622'0,"0"0"-374"15,0 0 83-15,0 0-115 16,0 0-76-16,0 0-23 15,-41 264-62-15,41-136 15 16,0 2-70-16,0 5-9 16,0 34-36-16,19-39-197 15,-6-22-621-15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5:47.89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0 149 980 0,'0'0'317'16,"0"0"-121"-16,0 0-54 15,0 0-7-15,0 0-37 16,0 0-31-16,0-32 26 15,0 25-37-15,3 1 8 16,9-2 30-16,3 3-35 16,5-2-13-16,7 0 8 15,2 2-22-15,3 0 22 16,9 3-42-16,3-2-12 16,3 4 43-16,1 0-42 15,-1 0 7-15,-3 0 7 16,0 0-14-16,-9 0 45 15,3 0-25-15,-3 0 0 0,2 0 40 16,-5 4-34 0,2-2 7-16,-5 3 11 0,3-3-12 15,5-2 29-15,-1 0-39 16,4 0-11-16,1 0 36 16,-5 0-48-16,4 0 6 15,-11-13-6-15,1 3 8 16,-8 1 2-16,-1-2-10 15,1 2-9-15,0-1 8 16,3 3-134-16,-3 4-122 16,-10 1-483-16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56.83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75 2326 0,'0'0'284'16,"0"0"-231"-16,0 0-16 15,0 0 132-15,40 191-99 16,-36-126-58-16,-4 8 18 15,0-8-24-15,0-9-6 16,-4-10 0-16,-4-17 0 16,1-15 4-16,7-14-4 15,0 0 0-15,0-14-9 16,0-35 1-16,3-19-16 16,31-14 3-16,5-11 15 15,17 5-9-15,5 1 14 16,8 23 1-16,4 18 16 15,-4 23 4-15,-9 23 14 0,-10 0-2 16,-13 42 21-16,-11 26 40 16,-13 13-51-16,-4 6-15 15,-6 0 2-15,4-4-28 16,5-6-1-16,17-21-78 16,40-23-188-16,0-17-456 15,1-16-1332-15</inkml:trace>
  <inkml:trace contextRef="#ctx0" brushRef="#br0" timeOffset="196">1618 168 2169 0,'0'0'499'15,"0"0"-441"-15,0 0 41 16,0 0 68-16,0 0-74 15,240-14-71-15,-162 14-22 16,5 0-19-16,15 0-179 16,-17 0-350-16,-30 14-503 0</inkml:trace>
  <inkml:trace contextRef="#ctx0" brushRef="#br0" timeOffset="367">1640 702 2383 0,'0'0'319'0,"0"0"-187"15,0 0 93-15,0 0-111 16,0 0-81-16,303 0-33 16,-193 0-132-16,-15 0-760 0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55.91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139 200 1594 0,'0'0'273'0,"0"0"-43"0,0 0-46 15,0 0 1-15,0 0-30 16,0 0-36-16,69-13-70 15,7 13 7-15,23 0-36 16,14 0-19-16,7 4-2 16,44 19-71-16,-25-2-193 15,-26-3-439-15</inkml:trace>
  <inkml:trace contextRef="#ctx0" brushRef="#br0" timeOffset="247">0 338 811 0,'0'0'1489'0,"0"0"-1312"16,0 0-107-16,0 0-21 15,0 0 104-15,266 10-35 16,-160-10-75-16,8 0-13 15,9 0-24-15,1 0 0 16,-4 0-12-16,1 0-80 16,13 0-205-16,-27 0-241 0,-31 4-174 15</inkml:trace>
  <inkml:trace contextRef="#ctx0" brushRef="#br0" timeOffset="492">1086 70 1602 0,'0'0'490'0,"0"0"-255"16,0 0-18-16,0 0 31 16,0 0-49-16,0 0-121 15,0 0-59-15,-61-70-10 16,105 119 21-16,14 14 6 16,-4 9-35-16,2 10 14 15,-17 4 15-15,-12 10-9 0,-24 0 3 16,-3 0-18-16,-25-1-6 15,-23-13-44 1,-8-13-110-16,2-17-60 0,4-29-169 16,12-9-259-16,20-14-1099 0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53.79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46 585 1958 0,'0'0'364'16,"0"0"-231"-16,0 0-18 0,0 0 137 15,0 0-136 1,0 0-33-16,-10 250 18 0,10-64-42 15,0 41 1-15,-4 9-26 16,-4-38-10-16,5-57 13 16,-1-54-37-16,4-17-1 15,0-5 1-15,0-9 0 16,0-11-1-16,0-28 1 16,0-17-7-16,0-17-5 15,0-48-24-15,4-29 0 16,7-28 12-16,-7-42 8 15,-4-47 10-15,0-38-24 16,0 16 21-16,-4 52-5 16,4 60 13-16,0 56 0 0,29 9-5 15,18 7 6-15,14 16 22 16,14 30-21-16,4 3 0 16,6 31 44-16,-16 29-38 15,-11 13 11-15,-21 8 3 16,-30 11 0-16,-7 4 24 15,-29 2-34-15,-37-6-10 16,-7-12-1-16,0-22-11 16,8-23-50-16,24-35-70 15,19-4-172-15,22-40-477 0</inkml:trace>
  <inkml:trace contextRef="#ctx0" brushRef="#br0" timeOffset="188">1253 788 2126 0,'0'0'516'16,"0"0"-452"-16,0 0 3 16,193 0 60-16,-108 0-54 15,4 0-73-15,37 0-249 16,-18 0-324-16,-27 0-272 0</inkml:trace>
  <inkml:trace contextRef="#ctx0" brushRef="#br0" timeOffset="377">1235 1343 2531 0,'0'0'354'15,"0"0"-239"-15,0 0-94 16,0 0 35-16,211-32-18 16,-97 8-38-16,53-2-40 15,-25 3-431-15,-25 7-610 0</inkml:trace>
  <inkml:trace contextRef="#ctx0" brushRef="#br0" timeOffset="734">3153 683 2422 0,'0'0'278'0,"0"0"-278"15,0 0 0-15,0 0 108 16,0 0-39-16,204-156-43 16,-131 85-15-16,-7-11-2 15,-12-1-9-15,-13-7 5 0,-16 11-4 16,-11 17 54-16,-11 20 3 16,-3 24 21-16,0 18 25 15,0 21-61-15,-22 44-23 16,2 27-5-16,-2 23-3 15,3 9 13-15,12 5-25 16,7-2-15-16,0 23-24 16,21-37-248-16,1-24-529 0</inkml:trace>
  <inkml:trace contextRef="#ctx0" brushRef="#br0" timeOffset="972">2989 1254 2428 0,'0'0'474'0,"0"0"-466"0,0 0 11 16,0 0 146-16,218-13-51 15,-112 4-68-15,11-1-28 16,0 5-18-16,-12 5 0 15,-11 0-30-15,-9 0-205 16,-28 21-496-16,-19-2-723 0</inkml:trace>
  <inkml:trace contextRef="#ctx0" brushRef="#br0" timeOffset="1281">3349 1590 2280 0,'0'0'516'16,"0"0"-450"-16,0 0-33 15,0 0 178-15,-222 210-85 16,150-135-72-16,-1 0-36 16,4 1-12-16,9-10 4 15,16-14-8-15,16-13-2 16,12-16 3-16,16-13-2 15,0-8-1-15,6-2 0 0,29 0 1 16,12 0 26 0,13-14-27-16,4 0 1 0,10 4 8 15,-1 6-9-15,0 4-1 16,-1 0-64-16,20 0-130 16,-19 0-377-16,-19 7-267 0</inkml:trace>
  <inkml:trace contextRef="#ctx0" brushRef="#br0" timeOffset="1459">3466 1817 2476 0,'0'0'512'0,"0"0"-427"16,0 0-15-16,-51 264 91 15,41-141-42-15,-2 3-90 16,12 3-29-16,0 41-75 15,34-32-292-15,-5-20-681 0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49:59.35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0 715 1538 0,'0'0'248'0,"0"0"-207"15,0 0-3-15,0 0 69 16,0 0-34-16,0 0-29 16,176-118-29-16,-132 75-8 15,-4-9 21-15,3-4-18 16,-6-10-9-16,-8 1 33 16,-11-4 16-16,-11-1 35 15,-4 9 6-15,-3 11-6 16,0 11 49-16,0 18-36 15,0 16 16-15,0 5-31 0,0 22-41 16,-3 48 6-16,0 28-19 16,3 21-15-16,0 15 31 15,0 0-44 1,0-4 18-16,0-11-19 0,0-16 0 16,0-18-1-16,0-21-17 15,6-17-99-15,21-31-178 16,2-11-394-16,-3-5-1151 0</inkml:trace>
  <inkml:trace contextRef="#ctx0" brushRef="#br0" timeOffset="504">886 206 403 0,'0'0'1305'0,"0"0"-1083"16,0 0-52-16,0 0 16 15,0 0-23-15,0 0-66 16,220-105-47-16,-166 105 40 16,4 0-32-16,1 0-21 15,-5 0 5-15,2 10-29 16,-12 26 10-16,-5 13 1 15,-6 17 13-15,-11 9 23 16,-15 18-30-16,-7 5 13 16,-7 7-3-16,-40 0-17 0,-15-10 8 15,-15-9-17-15,-4-13 5 16,2-22 1-16,-2-16-13 16,11-11 1-16,9-17 5 15,14-7-5-15,10 0 29 16,15-14-31-16,15-7-6 15,7-7 10-15,0 2-10 16,32 12 0-16,12 3-7 16,12 11 7-16,1 0 13 15,6 19-13-15,-2 17 0 16,-2 0 20-16,-1-4-20 16,1-9 25-16,-5-9-25 0,9-9 0 15,9-5 0-15,58-35-60 16,-16-14-397-16,-8-7-444 0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0:03.18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2219 2271 1084 0,'0'0'326'0,"0"0"-128"16,0 0-58-16,0 0 87 16,0 0-10-16,0 0-91 15,-7-33-2-15,7 19-56 16,0 1 20-16,0 1-31 16,0-2-27-16,0-1 16 15,0 1-37-15,0-2-8 16,0-4 31-16,0 1-32 15,0-8 0-15,-8-7-1 16,1-1 2-16,-3-9 20 0,-5-4-21 16,-4-5 0-1,-3-3-5-15,-3-2 14 0,-7-5-7 16,-6 1-2-16,3 2 0 16,-6 5 9-16,1 6-9 15,-1-1 0-15,-1 8 10 16,-2 2-4-16,0 1-5 15,0 6 13-15,3 1-13 16,2-1 13-16,6 7-14 16,4-4 0-16,4 5 13 15,6-2-13-15,0 0 0 16,6-1-1-16,1 0 1 16,-7 3 6-16,2-4-6 15,-1-1 0-15,-8 2 6 0,-2-1-6 16,-3 3-1-16,3-3 0 15,-5 3 1-15,0-4 11 16,0 6-11-16,0-1-8 16,0 2 8-16,5 4 0 15,-1-2 2-15,-1 5-2 16,1 2 0-16,0 5 24 16,0-1-24-16,-5 3 0 15,-1 2 7-15,1-5 0 16,-1-1 13-16,-3 2-20 15,6-5 0-15,2 5 19 16,1-7-19-16,4 3 0 16,-1-1 5-16,4 1 1 15,0-1 7-15,0 8-12 0,4-2 14 16,4 5 12-16,-1 3-26 16,5 0-1-16,-2 0 0 15,-2 0 7-15,-1 0 3 16,-3 0-10-16,-4 0 0 15,0 0 12-15,-4 0-6 16,4 0-5-16,-3 0 13 16,0 0-7-16,-4 0 29 15,3-2-36-15,-2-5 0 16,1 5 12-16,1-3-12 16,1 2 0-16,6 1 0 15,6-3 1-15,1 5 23 16,2-2-24-16,3 0 0 0,-1 2 10 15,1-5-10-15,3 5-4 16,1 0-5-16,3 0 18 16,0 0-18-16,0 0-21 15,0 0-177 1,39 0-79-16,2 0-336 0,-4 0-737 0</inkml:trace>
  <inkml:trace contextRef="#ctx0" brushRef="#br0" timeOffset="686">859 0 1463 0,'0'0'294'15,"0"0"-136"-15,0 0 61 16,0 0-11-16,0 0-46 16,0 0-55-16,-204 35-65 15,138-16-2-15,-7 9-4 16,4-2-26-16,-4 4 17 15,4 3-27-15,8-5 0 16,1 3 24-16,13-4-24 16,3-3 0-16,12 6 1 15,7-2-1-15,6-2 36 16,7 3-35-16,9-7-1 0,3 5 40 16,0-7-40-16,0 1 18 15,0-7-5-15,0 0-2 16,0-4 47-16,0-4-40 15,0-2-9-15,0-1 52 16,0 0-46-16,0 1 2 16,0-2-7-16,0 10-9 15,0 4 41-15,15-2-12 16,7 7-13-16,3 2 32 16,4 1-38-16,8 4 1 15,7 7 0-15,7 9-5 16,15 15-14-16,42 43 5 15,-10-9-197-15,-13-11-686 0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2:30.27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259 17 1980 0,'0'0'475'0,"0"0"-338"15,0 0-9-15,0 0 35 16,0 0-8-16,0 0-52 15,-19-17-74-15,28 30-4 16,23 34 19-16,12 17 1 0,13 26-3 16,9 14 14-16,4 15-29 15,-1 5 30-15,-3 7-28 16,-4 0-17-16,-4-9-5 16,-4-11 1-16,-7-18-7 15,-6-18 20-15,-9-19-21 16,-10-14 3-16,-3-13-3 15,-7-9-51-15,-9-3-55 16,-3-14-66-16,0 0-196 16,-12-3-536-16</inkml:trace>
  <inkml:trace contextRef="#ctx0" brushRef="#br0" timeOffset="321">0 1566 1969 0,'0'0'346'0,"0"0"-246"15,0 0 94-15,0 0 67 16,0 0-140-16,0 0-81 15,161-204 14-15,-38 69-6 0,53-55 0 16,-5 3-18-16,-14 15-9 16,-23 25 22-1,-39 53-32-15,-11 3-4 0,-8 7 29 16,-32 31-33-16,-22 24-3 16,-15 13-16-16,-7 7-205 15,0 2-904-15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2:40.82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256 317 2065 0,'0'0'348'0,"0"0"-247"0,0 0-72 15,-16-170 188-15,25 121-32 16,35 8-134-16,13 10-50 16,16 12 51-16,8 19-26 15,5 0 13-15,-4 53-11 16,-16 23-5-16,-24 28 37 15,-24 18-44-15,-18 19 1 16,-35 7 23-16,-46 0-32 16,-24-8 6-16,-8-18-14 15,-4-26 0-15,15-31 19 16,14-26-19-16,19-26 0 16,22-13 23-16,18 0-23 15,17-6 0-15,12-13-12 0,0 0 12 16,34 4-14-16,13 15 14 15,11 0 0-15,8 19 8 16,3 28-2-16,4 9 0 16,0 3 19-16,3-7 4 15,12-6 17-15,0-19-46 16,6-24-16-16,23-23-41 16,-22-28-220-16,-26-15-948 0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2:38.31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452 873 423 0,'0'0'1286'15,"0"0"-1066"-15,0 0-80 16,0 0 6-16,0 0 43 16,0 0-55-16,0 0-79 15,-240-120-31-15,185 120 1 16,5 14-25-16,6 18 24 15,10 9-24-15,12 6-3 16,15 8-3-16,7 6 6 16,0 0-19-16,37-5-9 15,14-4 2-15,12-5 25 16,6-11-32-16,-1-10 17 16,1-3 8-16,-6-6 8 0,-16-1-1 15,-10 0 1-15,-20-2 0 16,-17 2 14-16,0 4 9 15,-32 3 16-15,-31 6 3 16,-9 1-6-16,-5-1-4 16,1 2-11-16,7-10-19 15,22-1-4-15,13-13-10 16,34-7-83-16,0-20-186 16,30-16-418-16</inkml:trace>
  <inkml:trace contextRef="#ctx0" brushRef="#br0" timeOffset="277">682 1127 1737 0,'0'0'321'0,"0"0"-234"0,0 0 25 16,-7 182 107-16,7-128-91 15,0-1-85-15,15-2-5 16,21-4-37-16,11-12-1 15,4-11 0-15,5-20 1 16,-9-4-4-16,-8-18 3 16,-9-27 0-16,-13-18 24 15,-17-7 0-15,0-14 49 16,-7 0-3-16,-33 5-22 16,-2 16-44-16,-11 14-4 0,-20 9-204 15,12 17-463-15,2 4-1160 16</inkml:trace>
  <inkml:trace contextRef="#ctx0" brushRef="#br0" timeOffset="470">621 677 1870 0,'0'0'326'0,"0"0"-173"15,0 0 84-15,0 0 6 16,130-170-71-16,-96 155-109 15,-5 15-63-15,3 5-25 16,-2 34-113-16,-1 13-160 0,15 5-240 16,-9-12 50-16,-1-16-357 15</inkml:trace>
  <inkml:trace contextRef="#ctx0" brushRef="#br0" timeOffset="557">1192 615 1068 0,'0'0'563'0,"0"0"-236"15,121-200-83-15,-56 104-55 16,1 5-138-16,26-8-51 15,-23 24-366-15,-11 21-1598 0</inkml:trace>
  <inkml:trace contextRef="#ctx0" brushRef="#br0" timeOffset="960">2300 1323 2082 0,'0'0'243'15,"0"0"-226"-15,0 0-17 16,0 0 101-16,191-45-36 16,-96-20-28-16,10-21-37 15,8-17 1-15,-8-11-1 16,-17-10-10-16,-22-8 4 15,-29 5-21-15,-27 9 27 16,-10 17 17-16,-6 24-8 16,-32 23 49-16,-9 31 92 15,-7 23-32-15,-5 2-16 0,1 57-54 16,2 26-9-16,14 26 26 16,8 22-39-16,16 7-10 15,18 8 4-15,0 2-19 16,12-12-2-16,23-19 1 15,17-27-52-15,9-30-16 16,12-29-66-16,34-33-169 16,-19-17-344-16,-9-19-615 0</inkml:trace>
  <inkml:trace contextRef="#ctx0" brushRef="#br0" timeOffset="1592">3729 842 1837 0,'0'0'563'0,"0"0"-455"16,0 0 77-16,0 0 58 16,-243 17-66-16,173 24-65 15,5 12-88-15,14 9-24 16,22 8 15-16,22 0-15 16,7-3-32-16,14-4-40 15,37-16-37-15,11-9-17 16,14-25-92-16,5-13-35 15,2-16 98-15,-2-40 59 16,-11-9 77-16,-16 2 19 16,-17 7 14-16,-20 19 150 15,-9 23 35-15,-8 14 3 16,0 0-59-16,0 35-104 0,0 21 1 16,0 4-18-16,0-2-21 15,7-11-2-15,12-9-11 16,3-18-54-16,0-17 27 15,0-3-11-15,-2-23-9 16,-5-29 16-16,4-17 27 16,-6-8 14-16,-1 9 2 15,-2 12 0-15,2 23 18 16,-8 26 64-16,-1 7-40 16,0 30-19-16,-3 27-10 15,6 15 26-15,-3 7-39 16,0-4 0-16,4-13 11 15,-4-13-11-15,6-14-14 0,1-17 4 16,-7-18-39-16,6 0 49 16,-2-27-2-16,3-22-10 15,8-10-1-15,8-3 13 16,11 1-8-16,2 6 7 16,8 19 1-16,2 17 12 15,-1 19 3-15,-9 0-1 16,-6 23 51-16,-1 20-39 15,-3 6-4-15,2 4 4 16,-6-6-26-16,0-3-8 16,-8-17-228-16,-5-11-422 15,-12-13-1199-15</inkml:trace>
  <inkml:trace contextRef="#ctx0" brushRef="#br0" timeOffset="1795">3351 789 2225 0,'0'0'310'16,"0"0"-237"-16,0 0-56 16,0 0 138-16,186-203-84 15,-127 161-71-15,-5 8-20 16,-3 2-154-16,-14 5-356 0,-12 10-319 15</inkml:trace>
  <inkml:trace contextRef="#ctx0" brushRef="#br0" timeOffset="1922">3946 392 1938 0,'0'0'365'0,"0"0"-274"0,0 0 14 15,265 89 81-15,-155-57-174 16,43 15-12-16,-25-15-377 15,-26-1-1006-15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2:37.49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190 31 1132 0,'0'0'254'0,"0"0"-87"16,0 0 5-16,0 0 34 15,0 0 36-15,0 0-45 16,-88-16-59-16,81 11 42 16,7 3-76-16,0 2-41 15,0 0 6-15,10 0-36 0,27 0 1 16,17 10-10 0,16 0-7-16,13-7 17 0,8-3-34 15,4 0-45-15,-11 0-98 16,-14-10-243-16,-26-3-318 15,-31 5-1012-15</inkml:trace>
  <inkml:trace contextRef="#ctx0" brushRef="#br0" timeOffset="219">0 411 1667 0,'0'0'471'16,"0"0"-300"-16,0 0-126 0,0 0 38 16,0 0 122-16,0 0-74 15,0 0-47-15,168 10-29 16,-82-6-30-16,14 2-25 16,38 13-19-16,-26 1-341 15,-21 0-633-15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2:41.79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1560 0,'0'0'481'0,"0"0"-342"0,0 0 23 16,0 0 24-16,0 0 60 15,0 0-72-15,186 207-74 16,-113-108-26-16,6-1-10 15,-1-7-40-15,-2-11 18 16,-7-15-42-16,-6-9-8 16,-9-16-19-16,-3-21-129 15,-11-9-398-15,-18-10-275 0</inkml:trace>
  <inkml:trace contextRef="#ctx0" brushRef="#br0" timeOffset="188">605 185 1945 0,'0'0'492'0,"0"0"-360"15,0 0 118-15,-233 209-46 16,148-120-64-16,2 3-108 16,11-8-32-16,16-7-35 15,20-22-111-15,33-26-222 16,3-15-398-16,3-14-1025 0</inkml:trace>
  <inkml:trace contextRef="#ctx0" brushRef="#br0" timeOffset="375">830 259 1833 0,'0'0'471'16,"0"0"-273"-16,88 201 82 15,-44-110-118-15,15 2-47 16,2-8-67-16,9-11-48 16,-4-9-36-16,13-17-111 15,-16-14-360-15,-19-27-242 0</inkml:trace>
  <inkml:trace contextRef="#ctx0" brushRef="#br0" timeOffset="555">1353 267 1892 0,'0'0'513'0,"0"0"-431"15,0 0 113-15,0 0-9 16,-195 238-77-16,128-145-89 16,-3 2-20-16,4-10-107 15,0 5-204-15,19-26-406 16,15-21-1062-16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7:48:50.47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13 677 0,'0'0'208'0,"0"0"-128"0,0 0 58 16,0 0 4-16,0 0-17 15,0 0-31-15,3 0-60 16,-3 0 25-16,3-2-2 16,1-2-15-16,-4 1 36 15,3 3-30-15,2 0-28 16,-1 0 49-16,-1 0-46 16,4 0 5-16,-4 0-13 15,6 0-14-15,1 0 37 16,-3 0-38-16,4 0 2 15,0 0-14-15,4 0 25 16,0 0-13-16,2 0 0 16,-2 0 1-16,4 0-2 0,-1 0-18 15,-1 0 4 1,5 3 8-16,-3-3-3 0,-1 0 9 16,1 0 0-16,-2 0 1 15,2 0 0-15,-4 0 0 16,3 0 0-16,-4 0-7 15,5 0 7-15,-1 4 0 16,4-4-2-16,-5 0 10 16,5 2-8-16,0-2 0 15,0 0 0-15,0 0 1 16,3 0-1-16,-6 0 0 16,3 0-1-16,-3 0 2 0,-6 0-1 15,6 0 0-15,-4 0 0 16,-2 0 13-16,3 0-13 15,-1 0-1-15,2 0-9 16,1 0 10-16,1 0 3 16,-4 0-3-16,2 0 0 15,2 0-9-15,-4 0 19 16,-2 0-10-16,3 0 0 16,-1 0 0-16,2 0-10 15,5 0 10-15,0 0-6 16,8 0-10-16,-1 0 22 15,0 0-14-15,0 0 8 16,-8 0 0-16,5 0 8 16,-4 0-8-16,3 0 0 15,-3 0-12-15,0 0 19 0,-3 0-8 16,-1 0 1-16,-4 0 0 16,5 0 13-16,-4 0-13 15,3 0 0-15,-1 0 18 16,5 0 14-16,0 0-17 15,-3 0-15-15,3 0 0 16,-4 0 5-16,4 0-5 16,0 0 0-16,4 0 37 15,-1 0-29-15,-3 0-8 16,4 0 0-16,-5 0 0 16,1 0 15-16,0 0-13 0,4 0-2 15,-1 0 25 1,-3 0-25-16,4 4 0 0,-4-1-4 15,3 1 4-15,0-1 7 16,4 1-7-16,0-2 0 16,5 1 5-16,-2 4-5 15,2-2 0-15,-2 1-1 16,-7-3 1-16,-3-1 9 16,0-2-9-16,-3 0 0 15,-1 5-3-15,8-5 9 16,-1 0 2-16,4 0-8 15,0 0 0-15,-1 0 13 16,3 3-13-16,-3-1 0 16,5 0 0-16,4 3 0 0,-5-5 2 15,2 2-2 1,-2-2 0-16,5 5 19 0,-5-2-19 16,0 3-10-16,2-2 10 15,-5 2 0-15,-4 1 1 16,-3-4-1-16,0 0 0 15,0 1 17-15,0-4-17 16,0 3 0-16,7-3 6 16,-4 0-6-16,1 0-4 15,4 0 4-15,-1 0 6 16,3 0 6-16,5 0-12 16,-1 5 0-16,1-3 1 15,-1 5 0-15,4-4 2 16,-3 2-3-16,-1-1 0 15,1 3 5-15,-5-4-5 0,-3 1-1 16,-2 2 1-16,-7-3 0 16,2 0-1-16,-3 1 2 15,3-4-1-15,-4 0 11 16,1 0-11-16,-2 0 0 16,5 0-1-16,0 0 2 15,8 0 10-15,-1 0-11 16,7 0 6-16,4 0 0 15,8 0 11-15,6 0 37 16,2 0-35-16,-6 0-18 16,-6 0 18-16,-3 0-18 15,-12 0-1-15,-1 0 2 16,1 3-2-16,5 1 0 0,-2-2 27 16,5 2-27-1,2-4 5-15,9 0 4 0,-1 3 5 16,5-3 15-16,-4 0-21 15,-6 0-8-15,-8 0 2 16,-5 0 8-16,-7 0-4 16,-7 0-6-16,2 0 1 15,-2 0-4-15,3 0 12 16,4 0-9-16,-3 0 0 16,10 0 0-16,6 0 12 15,18 0-2-15,11-7 23 16,5 5 4-16,-3-5-36 0,-3 7-2 15,-6 0 1 1,-6 0 0-16,-3 0 1 16,-5 0-1-16,-9 0-13 0,-12 0-2 15,-5 0 12-15,-5 0 3 16,3 0 0-16,2 0 1 16,2 0 8-16,6 0-9 15,4-7 0-15,8 1 1 16,10 3 19-16,4-4-10 15,8 0-9-15,-4 3 0 16,-5 1 7-16,-9 3-8 16,-9 0 0-16,-10 0-2 15,0 0 8-15,-3 0-7 0,3 0 1 16,3-2 0 0,0 2 3-16,4-3-3 0,1-2 0 15,6 5 12-15,5-2-12 16,6 0 0-16,7 2 1 15,-3-5 1-15,-7 5 14 16,-10 0-16-16,-9 0 0 16,-3 0-13-16,-9 0 22 15,-1 0-10-15,-2-3 1 16,6 3 0-16,-6 0 14 16,5-4-14-16,4 4 0 15,-2-3-14-15,5 0 29 16,0 0-15-16,-4-1 0 0,-3 4 1 15,-1-3 6 1,-2 3-7-16,-2-3 0 0,2 3 8 16,-2-4-8-16,2 2 0 15,-2 2 0-15,2-4 0 16,-6 1 2-16,5 3-2 16,0-5 0-16,-4 3 4 15,5 2-2-15,-2 0-3 16,2-5 1-16,-2 5 0 15,2 0 0-15,-2-2 0 16,0 2 0-16,-1 0 20 16,-2-2-20-16,-4 2 10 15,5 0 1-15,-4 0-10 16,-1 0 36-16,1 0-37 16,-4 0 0-16,0 0 6 0,0 0-6 15,0 0-41-15,-26 4-212 16,-6 11-523-16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2:47.63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423 0 1528 0,'0'0'293'16,"0"0"-53"-1,0 0-32-15,0 0 18 0,0 0 25 16,0 0-140-16,-15 5-64 15,59 50 49-15,28 53-2 16,30 56-1-16,-2 3-13 16,-11-6-40-16,-11-19 26 15,-17-37-45-15,8 12-15 16,9 4 10-16,-9-11-15 16,-8-19-1-16,-1-12 1 15,-13-20 0-15,-12-12-1 16,-9-19-33-16,-11-11-43 15,-5-14-75-15,-5-23-222 16,-1-26-315-16,-4-13-1299 0</inkml:trace>
  <inkml:trace contextRef="#ctx0" brushRef="#br0" timeOffset="307">1593 204 1187 0,'0'0'891'0,"0"0"-694"15,0 0-55-15,0 0-8 16,0 0 64-16,0 0-65 16,-242 132-62-16,151-44-39 0,-14 20 23 15,-15 13-3-15,-12 8-32 16,-10 6 17-16,0-5-26 15,3-5-7-15,9-12-2 16,20-19-2-16,19-15 13 16,25-21-13-16,22-18-67 15,15-20-6-15,19-12-132 16,10-26-56-16,14-32-265 16,19-5-556-16</inkml:trace>
  <inkml:trace contextRef="#ctx0" brushRef="#br0" timeOffset="873">2250 1063 1587 0,'0'0'478'0,"0"0"-350"0,0 0 77 16,0 0 108-16,0 0-123 15,0 0-66-15,0 0-58 16,-100-88-32-16,115 53 25 16,22-7-50-16,11 1 3 15,9 2 24-15,2 6-21 16,2 11-9-16,2 5-5 15,-9 10 8-15,2 7 12 16,-6 0-21-16,-2 36 0 16,-1 17 27-16,0 9-16 0,-3 7-11 15,4 0 0 1,6-7 1-16,0-9 23 0,12-14-24 16,12-20 0-16,8-19 12 15,5 0-12-15,4-35-16 16,0-21-20-16,-14-13-58 15,2-39-95-15,-21 15-492 16,-18 16-1514-16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2:49.52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57 425 1776 0,'0'0'309'0,"0"0"-144"15,0 0-28-15,0 0 92 16,0 0-10-16,0 0-115 15,0 0-65-15,-15 256 43 16,15-144-43-16,0 2 17 16,0 1-26-16,0-3-14 15,8-8 16-15,3-8-32 16,0-21 0-16,0-17-17 16,0-17 4-16,-4-22-22 15,-3-9-20-15,-4-10 4 16,0-5 51-16,0-36-31 0,0-24-19 15,0-17 50-15,0-26-31 16,-11-14 13-16,-11-15-2 16,-3-11 8-16,3 4-1 15,7 12 13-15,8 21 0 16,7 25 22-16,0 27-4 16,7 18 5-16,25 20 17 15,12 7-11-15,15 14 27 16,14 0-46-16,6 4-9 15,9 23 32-15,7 5-32 16,0 3 0-16,-7 5 5 16,-12 7-5-16,-17 1 16 15,-23 11-17-15,-21 4 0 0,-15 6-14 16,-26 3 14 0,-36-3-1-16,-11-4-9 0,-11-5 10 15,4-14 42-15,7-12-42 16,14-12 0-16,20-9 29 15,9-10-22-15,13-3-7 16,8 0 0-16,9 0 0 16,0 0-6-16,19 0-6 15,28 0-21-15,13 0 27 16,9 0-29-16,10 7 2 16,6 15 4-16,-2 7 27 15,1 11-11-15,-4 9 13 16,-14 2 0-16,-15 4 0 15,-23 0 0-15,-16 0 0 16,-12-3 0-16,-18-5 1 0,-33-3 83 16,-22-9-45-16,-11-5-17 15,-18-7 35-15,-8-10-45 16,-3-4 14-16,5-9-8 16,4 0-11-16,18 0 29 15,17-12-35-15,13-7 5 16,24-2 12-16,17 2-18 15,15-6-49-15,3 3-118 16,78-14-175-16,-8 5-280 16,3 0-379-16</inkml:trace>
  <inkml:trace contextRef="#ctx0" brushRef="#br0" timeOffset="243">1275 1052 71 0,'0'0'1697'16,"0"0"-1420"-16,0 0-143 15,0 0 111-15,0 0 30 16,0 0-124-16,15 167-87 16,-15-104 34-16,0-1-39 15,4-3-27-15,-4-7-5 16,3-12-27-16,0-10-1 15,1-11-47-15,4-19-105 0,-4 0-206 16,-1-12-385-16</inkml:trace>
  <inkml:trace contextRef="#ctx0" brushRef="#br0" timeOffset="375">1300 859 1750 0,'0'0'327'0,"0"0"-219"16,0 0-108-16,0 0-62 16,0 0-339-16</inkml:trace>
  <inkml:trace contextRef="#ctx0" brushRef="#br0" timeOffset="752">1713 1085 1392 0,'0'0'289'0,"0"0"-90"16,0 0 57-16,76 200 0 15,-57-141-42-15,-9-8-95 16,-2-2-34-16,-4-19-61 16,-4-9-3-16,0-11 31 15,0-10-13-15,0 0-18 16,-12-28-21-16,8-20-15 15,4-10 6-15,0-14-31 16,33-5 1-16,14 9 21 16,9 9 3-16,-2 16 15 0,5 20-1 15,-5 16 1 1,-6 7 48-16,-8 27 12 0,-4 28 18 16,-6 17 41-16,-5 14-33 15,4 2-22-15,0-2-3 16,0-14-49-16,5-16 6 15,-6-16-18-15,4-25-50 16,21-25-85-16,-14-32-233 16,-2-17-1042-16</inkml:trace>
  <inkml:trace contextRef="#ctx0" brushRef="#br0" timeOffset="1689">3827 0 1167 0,'0'0'300'0,"0"0"-146"0,0 0-27 16,0 0 22-16,0 0-7 15,0 0-51-15,0 0-23 16,-164 110-9-16,132-66-11 15,-5 7 18-15,-1 12-18 16,6 2-7-16,-3 3 25 16,4 2-32-16,3 2 5 15,2 3 8-15,4-1-6 16,0 1 26-16,4-2-32 16,4 1-3-16,2-2 34 15,6 0-47-15,2 1 6 0,4 2-10 16,0 4 2-1,0 0 11-15,0 1-10 0,14-3 3 16,4 2 40-16,4-4-55 16,0-3 21-16,7-2-1 15,1-5-26-15,3-6 22 16,7-4-22-16,8-8-16 16,38-18-56-16,-8-13-239 15,-6-16-614-15</inkml:trace>
  <inkml:trace contextRef="#ctx0" brushRef="#br0" timeOffset="2544">4468 1065 1455 0,'0'0'224'0,"0"0"-144"15,0 0 53-15,0 0 111 16,0 0-58-16,183-187-76 16,-139 174-21-16,0 13-46 15,-4 3-13-15,-4 36 11 16,-11 20-32-16,-3 13-1 16,-10 11 1-16,-9 6-8 15,-3-5 4-15,0-7-5 16,0-16 0-16,-11-19-11 0,0-18 11 15,5-20 0 1,-3-4 20-16,6-28-20 0,3-30 10 16,0-21-10-16,0-12 0 15,3-5 16-15,19 11-15 16,4 11 38-16,4 11 34 16,2 16-30-16,0 17 23 15,9 19-44-15,3 11 11 16,3 6 14-16,-3 39-47 15,-3 21 13-15,-13 15-13 16,-14 12 12-16,-2 5-9 16,-12-4-3-16,0-8-28 15,3-13 4-15,9-23-63 16,13-38-170-16,4-12-357 16,0 0-214-16</inkml:trace>
  <inkml:trace contextRef="#ctx0" brushRef="#br0" timeOffset="2743">6054 991 1624 0,'0'0'658'16,"0"0"-523"-16,0 0-49 15,0 0 154-15,0 0-36 16,198 0-135-16,-115 0-46 15,12 0-23-15,28 0-111 0,-23 0-261 16,-27 5-638-16</inkml:trace>
  <inkml:trace contextRef="#ctx0" brushRef="#br0" timeOffset="2921">6054 1527 2550 0,'0'0'361'0,"0"0"-285"16,0 0-19-16,0 0-36 15,268 5-21-15,-53-5-17 16,-26-14-335-16,-18-6-1008 0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2:54.76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0 326 1640 0,'0'0'313'0,"0"0"-141"15,0 0-1-15,0 0 72 16,0 0-45-16,0 0-98 16,8-182-30-16,31 143-14 15,12 6-26-15,8 4 16 16,10 6-25-16,4 13-21 16,7 10 23-16,-3 0-22 15,-4 10-1-15,-10 30 0 16,-16 5 0-16,-22 15-9 0,-14 10 9 15,-11 14 0 1,-19 5 20-16,-35 2-19 0,-12-3 8 16,-10-4-9-16,0-16 0 15,-2-9 17-15,14-18-17 16,8-10 0-16,20-11 30 16,14-10-8-16,11-8 5 15,11-2 3-15,0 0-29 16,0 0 17-16,0 0-18 15,21 0 0-15,17 0 9 16,6 0-9-16,10 0 0 16,8 0-1-16,3 0 1 15,4 8 3-15,4 21-3 16,-4 11-2-16,-3 5 1 16,-7 14 1-16,-8 6 0 0,-10 12 0 15,-13 0 0 1,-18 3-7-16,-10-1 7 0,0-12 0 15,-16-2 0-15,-28-17 0 16,-12-14 6-16,-9-15-6 16,-9-16 0-16,-9-3 32 15,-5-19-2-15,5-24 5 16,2-9-9-16,8-3 1 16,19 4 7-16,10 6-1 15,19 5-22-15,13 13 21 16,12 12-32-16,0 4-19 15,19 4-1-15,75 7-77 0,-6 0-129 16,0 0-541-16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2:42.74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475 1141 2257 0,'0'0'282'16,"0"0"-263"-16,0 0 31 16,0 0 122-16,0 231-64 15,3-155-77-15,11-4-2 16,-6 0-29-16,-1-7-1 0,-4-9 1 15,-3-9-25 1,0-15-2-16,0-16 2 0,0-16 25 16,-6 0 6-16,-3-32 0 15,9-27-6-15,0-17 16 16,0-13-15-16,15-6 22 16,23 1 0-16,9 5-22 15,4 14 6-15,3 17-7 16,8 28-15-16,30 15-84 15,-19 15-394-15,-8 0-340 0</inkml:trace>
  <inkml:trace contextRef="#ctx0" brushRef="#br0" timeOffset="360">1469 1216 2068 0,'0'0'474'0,"0"0"-370"16,0 0 51-16,-230-67 90 16,154 67-94-16,4 3-76 15,6 39-42-15,22 17-21 16,18 11 7-16,26 9-19 16,0-4-2-16,41-3 2 15,20-13-57-15,20-15-28 16,2-22-43-16,1-22-36 15,-8 0 10-15,-10-43 81 16,-15-8 69-16,-17-12 4 0,-12 7 40 16,-12 6 72-16,-10 16 57 15,0 20-21-15,0 14-22 16,0 0-69-16,0 19-35 16,0 25-9-16,15 3-13 15,11 6-55-15,28 1-171 16,-3-19-407-16,-7-12-940 0</inkml:trace>
  <inkml:trace contextRef="#ctx0" brushRef="#br0" timeOffset="1854">4226 343 2911 0,'0'0'0'0,"0"0"-27"16,0 0-152-16,303 161 125 15,-173-107-34-15,-5-5-1089 0</inkml:trace>
  <inkml:trace contextRef="#ctx0" brushRef="#br0" timeOffset="2702">7678 1172 1898 0,'0'0'274'0,"0"0"-212"15,0 0-14-15,0 0-3 16,186-52-27-16,-98-6 22 0,7-9-40 16,3-15 0-1,-10-9-1-15,-15-12-10 0,-19-13 11 16,-20-4-23-16,-24-6 23 15,-10 9 9-15,-10 13 13 16,-31 25 46-16,-10 32 30 16,-3 38 76-16,-5 9-11 15,5 62-48-15,3 30-30 16,10 28 8-16,13 22-72 16,9 12-1-16,11 5-3 15,1 0-16-15,7-5 13 16,0-16-14-16,0-26-1 15,0-28-13-15,0-26 14 16,0-29-6-16,0-20 5 0,-7-9 1 16,-5-12 29-16,5-38-29 15,7-17 0-15,0-17-11 16,26-4 11-16,25 2-10 16,21 8 2-16,13 12-4 15,6 13 11-15,1 21-30 16,-10 16 24-16,-12 16-5 15,-18 0 12-15,-26 36-9 16,-26 16 9-16,0 7 0 16,-41 1 34-16,-22-5-34 15,-6-12 0-15,-4-14 11 16,4-19-10-16,11-10 0 16,11 0-1-16,13-13 1 0,12-7 16 15,19 0-17-15,3 5 0 16,0 9-1-16,25 1 1 15,16 5 0-15,3 5 1 16,3 23-1-16,4 14 24 16,0 8-24-16,4 3 0 15,3-5-11-15,5-3 8 16,3-11-102-16,20-24-219 16,-20-10-427-16,-7 0-1193 0</inkml:trace>
  <inkml:trace contextRef="#ctx0" brushRef="#br0" timeOffset="3206">9366 995 1861 0,'0'0'393'0,"0"0"-239"16,0 0 119-16,0 0-6 15,0 0-98-15,0 0-85 16,-134-173-2-16,82 165-38 16,-6 8-9-16,-1 0 13 15,9 36-31-15,6 13-16 16,11 11-1-16,15 8 10 16,18 8-20-16,0-1-1 15,15-6-31-15,29-13 9 0,14-13-31 16,7-21-36-16,5-15-16 15,-1-7-14-15,-11-12 21 16,-3-28 36-16,-16-11 48 16,-5-5 25-16,-12-2 21 15,-8 3 86-15,-9 2 26 16,-5 7 8-16,0 8 1 16,0 11-60-16,0 10-10 15,0 11 30-15,-9 6-34 16,3 9-49-16,-1 42 1 15,-2 21-19-15,3 29 46 16,-1 24-46-16,7 46 1 16,0 41 41-16,13 38-11 0,21-22 7 15,-2-43-39-15,-3-61-17 16,-7-45-14-16,-7 27-154 16,-8-17-313-16,-7-17-2328 0</inkml:trace>
  <inkml:trace contextRef="#ctx0" brushRef="#br0" timeOffset="1224">3239 1181 2129 0,'0'0'296'15,"0"0"-205"-15,0 0 99 16,0 0 34-16,-198-16-71 16,162 45-120-16,6 18-11 15,16 12-17-15,14 9 2 16,0 4-8-16,10-2 1 15,34-8-50-15,19-12-18 16,10-18-94-16,3-20-72 16,5-12-68-16,-8-12 23 0,-4-34 117 15,-15-13 89 1,-10-6 44-16,-15 2 29 0,-14 8 90 16,-12 19 129-16,-3 16 39 15,0 17-44-15,0 3-77 16,7 23-82-16,8 22-44 15,11 6 23-15,14-7-34 16,18-7-19-16,18-11 17 16,5-20-54-16,5-6-1 15,-1-6-78-15,-12-37 28 16,-11-12 53-16,-14-8 32 16,-20 1 22-16,-9 12 12 15,-12 13 80-15,-7 26 83 0,0 11-21 16,3 11-102-16,2 40 11 15,5 14-39-15,6 7-9 16,0 1-4-16,15-8-10 16,4-12-2-16,6-21-5 15,0-12-17-15,-3-20 23 16,-4 0-26-16,-5-43 3 16,0-16 21-16,-4-6-5 15,-3-4-4-15,-3 4 11 16,-9 15 0-16,2 21 27 15,-9 19 19-15,-3 10-5 16,0 20-22-16,0 28-10 0,0 11 18 16,0 4-27-16,0-5 0 15,0-14 0-15,0-16-2 16,0-13-32-16,0-15-4 16,0 0 19-16,0-36 8 15,0-20-42-15,0-13 8 16,26-6 22-16,2 1-12 15,9 13 18-15,4 14 17 16,-5 28 0-16,-3 19 13 16,-7 0 38-16,-1 42 10 15,-3 18 24-15,-8 8-47 16,1 8-14-16,3-4-24 16,4-7-6-16,11-8-50 15,33-21-229-15,0-12-334 16,-6-23-105-16</inkml:trace>
  <inkml:trace contextRef="#ctx0" brushRef="#br0" timeOffset="1674">5633 1307 2181 0,'0'0'389'0,"0"0"-211"15,0 0 91-15,-223-7-22 16,162 39-116-16,14 13-81 15,16 8-49-15,28 4 5 16,3-1-12-16,22-5-49 16,25-11-48-16,13-17-19 15,6-14-86-15,-9-9-81 16,-3-12 37-16,-10-27 147 0,-13-8 105 16,-15 1 43-16,-7 1 74 15,-9 6 123-15,0 15-6 16,0 18-26-16,-9 6-62 15,-4 22-75-15,1 41 25 16,5 26-52-16,7 16-16 16,0 16 32-16,0 14-54 15,22 6 17-15,7 0-20 16,3-4 4-16,-5-12 19 16,-10-27-26-16,-13-25 0 15,-4-27 15-15,0-22-14 16,-29-24 18-16,-10 0-18 0,-2-24-1 15,1-24 15 1,8-20-15-16,10-7-33 0,6-13 26 16,16-7-91-16,0-56-82 15,0 24-376-15,0 8-942 0</inkml:trace>
  <inkml:trace contextRef="#ctx0" brushRef="#br0" timeOffset="12285">230 4614 2280 0,'0'0'343'0,"0"0"-258"0,0 0 54 16,0 0 89-16,106 233-67 15,-106-152-74-15,-18 12-46 16,-38 1-27-16,-42 32-14 16,12-30-150-16,8-22-774 0</inkml:trace>
  <inkml:trace contextRef="#ctx0" brushRef="#br0" timeOffset="13209">2163 4124 1870 0,'0'0'551'16,"0"0"-461"-16,0 0-42 15,0 0 186-15,13 198-62 16,-4-14-48-16,-9 59-27 15,0 13-50-15,0-46-8 16,-12-60-2-16,2-64-13 16,-5-21-5-16,4 3-16 15,-4 2 3-15,3-5-12 16,6-15-1-16,6-21-83 0,0-29-164 16,0-2-406-16,0-35-302 0</inkml:trace>
  <inkml:trace contextRef="#ctx0" brushRef="#br0" timeOffset="13523">1955 4398 447 0,'0'0'1478'16,"0"0"-1252"-16,0 0-113 15,0 0 78-15,0 0 15 0,167-195-53 16,-91 157-87-1,9 8-20-15,6 14 14 0,4 16-22 16,-4 0 21-16,-4 26-23 16,-10 22-12-16,-19 15 9 15,-24 6-19-15,-24 11 4 16,-10 2 6-16,-32 2-15 16,-38 0 15-16,-18-7-24 15,-10-7 0-15,-1-22 8 16,9-14-8-16,12-20 0 15,24-14-7-15,22-2-47 16,32-66-110-16,7-2-303 16,33 5-356-16</inkml:trace>
  <inkml:trace contextRef="#ctx0" brushRef="#br0" timeOffset="13710">3661 4342 2094 0,'0'0'499'0,"0"0"-423"15,0 0 43-15,0 0 32 16,247 5-88-16,-140-5-63 16,60 0-6-16,-25 5-266 15,-28 0-555-15</inkml:trace>
  <inkml:trace contextRef="#ctx0" brushRef="#br0" timeOffset="13877">3592 4912 2549 0,'0'0'472'15,"0"0"-429"-15,0 0-8 16,284-19-35-16,-40-11-23 15,-24 0-543-15,-24 8-1779 0</inkml:trace>
  <inkml:trace contextRef="#ctx0" brushRef="#br0" timeOffset="16028">5845 4013 208 0,'0'0'1410'16,"0"0"-1205"-16,0 0-134 16,0 0 31-16,0 0 47 15,0 0-65-15,164-16-66 0,-95-19 13 16,4-16-29-1,-7-14 8-15,-5-10 11 0,-9-14-14 16,-10-9 24-16,-8-1 24 16,-12 4 28-16,-12 13 42 15,-1 17-9-15,-9 19 7 16,0 22 7-16,0 24-30 16,0 5-40-16,0 53-17 15,0 33-13-15,-5 26 18 16,-5 18-47-16,-1 7 7 15,11-7 1-15,0-10-9 16,0-18-29-16,7 6-98 16,15-31-339-16,-12-23-318 0</inkml:trace>
  <inkml:trace contextRef="#ctx0" brushRef="#br0" timeOffset="16308">5674 4696 1898 0,'0'0'388'16,"0"0"-299"-16,0 0 68 15,0 0 132-15,0 0-126 16,228 6-72-16,-121-6-32 15,16 0-19-15,9 0-29 0,10-3 4 16,4 3-14-16,-1 0 11 16,-3 0-12-16,-13 0-95 15,-2 3-195-15,-36 15-370 16,-32-1-418-16</inkml:trace>
  <inkml:trace contextRef="#ctx0" brushRef="#br0" timeOffset="16720">6712 5120 1388 0,'0'0'574'0,"0"0"-373"15,0 0 49-15,0 0 94 0,0 0-103 16,0 0-96-16,-208-106-69 15,129 113-23-15,-21 38-17 16,-5 25 17-16,-1 12-33 16,8 19 5-16,15 8-1 15,24 2-23-15,23 4 14 16,31 0-9-16,5-4-4 16,37-6-4-16,32-9-5 15,11-21-46-15,15-19 8 16,-1-22 1-16,3-29 20 15,-18-5 0-15,-13-19 21 16,-18-22 1-16,-30-7 2 0,-18 0 0 16,-12 1 24-16,-42 1 9 15,-15 4 4-15,-12-1-18 16,-2 6-18-16,10 2-1 16,21-9-9-16,48-28-190 15,4 7-492-15,22-4-1613 0</inkml:trace>
  <inkml:trace contextRef="#ctx0" brushRef="#br0" timeOffset="17095">7769 2992 2056 0,'0'0'302'16,"0"0"-127"-16,0 0-64 15,0 0 80-15,0 0-34 16,0 0-28-16,102 172-57 15,-28-34 1-15,13 62-40 16,4 59-3-16,-7 27 0 0,-23 2 13 16,-23-12 8-1,-28-27-19-15,-10-6 5 0,-10-46 2 16,-31-46-38-16,-3-47-1 16,-10-8-45-16,-51 41-72 15,5-19-126-15,2-4-738 0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3:06.69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277 367 993 0,'0'0'579'0,"0"0"-417"0,0 0-40 16,0 0 77-16,0 0 42 15,0 0-16-15,3-15-80 16,-3 15-54-16,0 4-2 16,0 18-40-16,0 22-10 15,0 24 35-15,0 25-37 16,0 20 48-16,0 19-43 15,-13 6-25-15,1 0 34 16,-3-7-41-16,5-16 8 16,-2-16-18-16,12-22 1 15,0-26-16-15,0-15 12 16,0-24-134-16,5-12-65 0,8-3-406 16,-1-25-110-16</inkml:trace>
  <inkml:trace contextRef="#ctx0" brushRef="#br0" timeOffset="382">0 497 1646 0,'0'0'334'0,"0"0"-62"15,0 0-140-15,0 0 48 16,-14-220-48-16,61 165-41 15,18-5-17-15,19 1-42 0,11 14 10 16,6 8-1 0,13 16-5-16,-1 21 29 0,-3 0-65 15,-2 28-1-15,-8 23 0 16,-21 10 1-16,-13 11-10 16,-18 10-7-16,-23 0 17 15,-21 7-14-15,-4-5 14 16,-22 2 0-16,-33-4 27 15,-17-3-12-15,-13-11-5 16,-6-10-8-16,-4-14-1 16,7-20 25-16,12-15-25 15,19-9-1-15,16 0 0 16,16-19-64-16,25-21-96 16,18-16-181-16,30 0-295 15,9 7-1166-15</inkml:trace>
  <inkml:trace contextRef="#ctx0" brushRef="#br0" timeOffset="698">2027 172 1940 0,'0'0'329'0,"0"0"-172"0,0 0-4 16,-230 52 63-1,158 4-33-15,-1 31-106 0,7 13-38 16,7 28 23-16,17 40-16 16,11-14 34-16,21 2-74 15,10-1 0-15,3-39 27 16,35 2-33-16,12-23 0 15,16-20-40-15,7-20-65 16,35-15-85-16,-16-19-377 16,-8-14-297-16</inkml:trace>
  <inkml:trace contextRef="#ctx0" brushRef="#br0" timeOffset="1043">3103 323 2111 0,'0'0'393'15,"0"0"-218"-15,0 0-4 16,0 0 65-16,0 0-122 15,0 0-87-15,0 0 32 16,76 144-41-16,-22-46 22 16,5 18 8-16,-1 1-24 15,1-2-5-15,-5-6-17 0,-3-7 16 16,-4-13 21-16,-6-12-39 16,-9-14-16-16,-1-11-11 15,-9-13-39-15,-6-12-57 16,-16-14-205-16,0-6-431 15,0-7-378-15</inkml:trace>
  <inkml:trace contextRef="#ctx0" brushRef="#br0" timeOffset="1299">2887 1526 1982 0,'0'0'389'16,"0"0"-257"-16,0 0-36 16,0 0 56-16,88-248-5 15,-12 139-61-15,15-6-31 16,16-5-39-16,2 4 5 16,3-2 21-16,-2 18-18 15,-3 6-11-15,-9 19-13 16,-7 12-43-16,17 24-89 15,-23 14-378-15,-23 17-576 0</inkml:trace>
  <inkml:trace contextRef="#ctx0" brushRef="#br0" timeOffset="3620">5444 212 1318 0,'0'0'340'0,"0"0"-225"15,0 0 49-15,0 0 70 16,0 0-58-16,0 0-35 16,0-4-72-16,0 4 61 15,-19 11 19-15,-25 11-104 16,-18 10-20-16,-18 10-1 15,-11 16-23-15,-7 3 26 16,-5 5-27-16,8-1 0 16,9-2 19-16,8-10-18 15,17-11 6-15,14-9-7 16,16-10 1-16,21-10 11 0,10-3-12 16,0 0 0-1,10 4-1-15,31-4 8 0,6 4-7 16,16 4 2-16,9 5-2 15,8-1 21-15,4 8-15 16,-4 7-6-16,1-2 31 16,-12 2-31-16,-11 2 0 15,-7-6-11-15,-14-4-21 16,-12 4-85-16,-13-10-345 16,-12-9-245-16</inkml:trace>
  <inkml:trace contextRef="#ctx0" brushRef="#br0" timeOffset="3879">4495 1237 1842 0,'0'0'305'16,"0"0"-154"-16,0 0-85 15,0 0 37-15,0 0 84 16,0 0-20-16,0 0-80 16,193 96-39-16,-112-76-3 15,2-1-15-15,5 5 21 0,-4-15-51 16,25-2-30 0,-18-7-167-16,-22 0-537 0</inkml:trace>
  <inkml:trace contextRef="#ctx0" brushRef="#br0" timeOffset="4438">6362 635 1906 0,'0'0'334'16,"0"0"-164"-16,0 0-85 15,0 0 141-15,0-189-63 0,36 138-86 16,8 5-23-16,6 6-33 16,6 11 22-16,2 10-22 15,4 12-12-15,1 7 32 16,-2 3-34-16,-5 36-5 15,-14 17 32-15,-12 14-22 16,-23 14 12-16,-7 14-9 16,-22 12-9-16,-32 2 30 15,-15-2-36-15,-13-8 0 16,-4-9 21-16,-2-18-20 16,4-16-1-16,11-24 0 0,12-11 0 15,14-15 30 1,13-9-30-16,8 0 0 0,16 0 12 15,10-16-11-15,0-6-1 16,0-2-1-16,36 1 1 16,11 10-14-16,12 4 14 15,6 9 0-15,1 0 5 16,0 19-4-16,-7 10 7 16,2 4-8-16,-2 0 6 15,-2-4 6-15,3-2-12 16,0-18-6-16,0-2 6 15,6-7-76-15,20-23-131 16,-17-16-452-16,-10-11-445 0</inkml:trace>
  <inkml:trace contextRef="#ctx0" brushRef="#br0" timeOffset="4784">7157 126 1759 0,'0'0'352'15,"0"0"-137"-15,0 0-37 16,0 0 64-16,0 0-77 16,0 0-88-16,0 0 32 15,146 33-48-15,-70 20-2 0,5 20-5 16,-2 15-24-1,2 20 8-15,-8 20-9 0,-3 36 13 16,-16 36 15-16,-22-13-47 16,-20-17 1-16,-12-32 9 15,-22-33-20-15,-29 9-6 16,-15 12 0-16,-3-26-9 16,3-18 7-16,15-22-29 15,10-24-20-15,31-36-33 16,10-9-163-16,0-27-617 0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3:12.48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169 76 1659 0,'0'0'371'0,"0"0"-218"0,0 0-21 16,0 0 86-16,0 0 14 15,0 0-92-15,0 0-81 16,26 0 29-16,13 0 2 16,16-10-38-16,6-3 16 15,17 2-59-15,2-1 0 16,4 2 9-16,2 1-12 16,6 9-5-16,-4-8-1 15,-9 8-9-15,-9 0-16 16,-23 8-151-16,-17 4-191 15,-23 4-415-15</inkml:trace>
  <inkml:trace contextRef="#ctx0" brushRef="#br0" timeOffset="227">0 440 2038 0,'0'0'393'0,"0"0"-277"16,0 0 77-16,0 0-6 15,0 0-38-15,0 0-48 16,0 0-38-16,267 88-23 0,-158-88-26 16,70 0-14-1,-30 0-48-15,-14-19-570 0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8:53:17.14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1548 652 1528 0,'0'0'301'16,"0"0"-219"-16,0 0-5 15,0 0 145-15,0 0-22 16,0 0-78-16,0 0-55 15,-3 0 46-15,-1 0 12 16,-7-10-64-16,-3-9-2 16,-8-5-34-16,-7-2-7 15,-11-6 18-15,-11 2-21 16,-8-3-9-16,-7 0 7 16,-10 7-12-16,-4-1 30 15,-4 6-31-15,1 4 1 16,-5 3 5-16,12 8-5 15,1 2-1-15,18 4 9 0,6 0-9 16,7 0 10-16,7 0-10 16,1 0 0-16,3 6 3 15,0 1-3-15,1 0-7 16,-2-3 6-16,6-4 1 16,2 0 20-16,8 0-20 15,-1 0 0-15,2 0 9 16,5 0-9-16,2 0-12 15,5 0-27-15,5 0-109 16,5 0-134-16,27 0-338 16,-3 9 24-16</inkml:trace>
  <inkml:trace contextRef="#ctx0" brushRef="#br0" timeOffset="330">593 0 1647 0,'0'0'484'0,"0"0"-322"16,0 0-36-16,0 0 139 16,0 0-104-16,0 0-83 15,0 0-41-15,-153 62-14 16,94-14 7-16,-5 10 11 15,-2 2-23-15,0 1 39 16,12-7-22-16,1-5-14 0,18-9 18 16,10-10-23-16,13-14-7 15,8 0 2-15,4-2 2 16,0 5-14-16,41 7 1 16,13 13-33-16,27 8-21 15,61 31-168-15,-15-13-423 16,-10-3-811-16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03.66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1876 0,'0'0'394'0,"0"0"-294"16,0 0-57-16,0 0 131 0,0 0-13 15,0 0-103-15,0 0-37 16,73 173-18-16,-73-121-3 16,0 14-83-16,-14-14-212 15,-8-13-419-15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05.22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85 0 1960 0,'0'0'478'16,"0"0"-424"-16,0 0 11 15,0 0 94-15,-10 214-39 0,-9-149-62 16,0 0-43-16,1-6-15 16,8-6-6-16,1-4-161 15,9-13-159-15,0-16-399 0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07.26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14 1833 0,'0'0'536'0,"0"0"-503"15,0 0-7-15,0 0 111 16,0 0-22-16,204-10-62 15,-121 10-53-15,27 0-85 16,-22 0-277-16,-22 10-799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8:11.93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67 110 1311 0,'0'0'276'16,"0"0"-99"-16,0 0-34 15,0 0 56-15,0 0 79 16,0 0-104-16,-47 27-36 16,47-24-26-16,0-3-21 15,0 0 17-15,0 2-65 16,0 3-22-16,0-2 51 15,22 6-31-15,10 1 20 16,9-1-20-16,3 5-22 0,10-4 52 16,5-4-71-1,2 0 0-15,8 2 39 16,4-6-38-16,5 3-1 0,5-2 0 16,1-1 1-16,4-2 16 15,-1 0-17-15,-3 0 0 16,4 0 3-16,-8 4-3 15,4-1 0-15,-4 4-2 16,8-1 8-16,-2 1 5 16,5 0-11-16,9-4 0 15,-2-3 1-15,3 0 0 16,3 0-2-16,-6 0 1 16,0 0 0-16,-7 0 17 0,-3 0-17 15,-5 0 0 1,-7 0 9-16,-2 0-9 0,-6 0 2 15,1 0 11-15,1 0-11 16,-1-3 51-16,4-8-53 16,5-3 0-16,-2 0 36 15,0-3-30-15,-7 0 8 16,-3 7-14-16,-3 3 0 16,-2 4 12-16,1 3-12 15,1 0 0-15,6 0 9 16,4 0-8-16,3 0 27 15,3 0-28-15,3 0 0 16,1 0 36-16,-6 0-36 16,3 0 0-16,-4 0-4 0,-3 0 14 15,4 0-7-15,-7 0 9 16,3-2-10-16,-1-5 37 16,1 0-39-16,0 0 0 15,3 2 18-15,5-2-17 16,2-3 14-16,1-1-9 15,1-1-5-15,-6 2 23 16,-2 2-24-16,-8 6 0 16,0-3 4-16,-6 5-3 15,-1 0 14-15,-1 0-7 16,-1 0-1-16,-3 0 22 16,9 5-28-16,0-5-1 15,7 0 10-15,3 0-4 0,5 0 24 16,-2 0-30-1,-2 0 1-15,-5 0 22 0,-2-5-22 16,-4 0-1-16,0 3 0 16,-4-5 6-16,-4 4 12 15,1-2-18-15,-5 3 0 16,0-2 24-16,2 1-15 16,-2-4-9-16,0 1 0 15,-3-4 0-15,-4 3 4 16,-3-4-4-16,-10 8 0 15,-9-4 5-15,-11 7-5 16,-6 0-1-16,-8 0 0 16,0 0-17-16,0 0 8 0,0 0-124 15,-40 15-82 1,-4 1-320-16,-10-3-2101 0</inkml:trace>
  <inkml:trace contextRef="#ctx0" brushRef="#br0" timeOffset="793">3196 1591 1543 0,'0'0'320'0,"0"0"-154"16,0 0-38-16,0 0 69 16,0 0 24-16,0 0-112 15,-198-93-24-15,144 70 36 16,-12 4-34-16,-6 5-29 0,-16 12 0 15,-10 2-5-15,-9 6 26 16,-1 36-47-16,-2 13-11 16,5 22 46-16,2 11-46 15,12 14 10-15,14 6 4 16,15 7-26-16,14 2 48 16,20 5-47-16,18-4-9 15,10-3 46-15,0-11-37 16,6-1 7-16,26-11 7 15,12-10-24-15,7-10 45 0,12-10-44 16,6-6-1-16,7-20 27 16,9-7-26-16,6-12 8 15,7-10-4-15,4-7-4 16,4 0 5-16,-1-19-6 16,-5-15-51-16,-5-14-72 15,25-29-110-15,-19 12-462 16,-16 6-1065-16</inkml:trace>
  <inkml:trace contextRef="#ctx0" brushRef="#br0" timeOffset="1403">3629 1042 1829 0,'0'0'366'16,"0"0"-160"-16,0 0-87 15,0 0 118-15,0 0-22 16,0 0-100-16,0 0-36 15,73-148-73-15,-22 135 8 16,8 0 7-16,-2 13-15 16,3 0-2-16,-13 0-4 15,-15 26 0-15,-17 14 26 16,-15 5-17-16,0 12 7 0,-25 1 7 16,-22 1-22-16,-1-6 26 15,8-10-15-15,3-14-11 16,16-10 38-16,9-9-38 15,9-10-1-15,3 0 0 16,0 0 9-16,0 0-17 16,25 0 8-16,13 7 0 15,9 7 4-15,7 8-4 16,4 7-10-16,-3 8 8 16,-7 3-5-16,-13 5 1 15,-4-3-9-15,-18 1 15 16,-13-5 0-16,0-1 12 15,-13-11-11-15,-35-5 17 16,-7-11-7-16,-6-7 55 16,-9-3-56-16,4 0 14 0,0-6 33 15,7-14-48-15,12 3-9 16,8 0 0-16,17 8-34 16,22 9-43-16,0 0-237 15,19 4-743-15</inkml:trace>
  <inkml:trace contextRef="#ctx0" brushRef="#br0" timeOffset="2183">4292 3057 1631 0,'0'0'480'16,"0"0"-398"-16,0 0-42 15,0 0 166-15,0 0 32 16,0 0-126-16,0 0-85 0,48-105 31 16,-48 75-6-16,0 1 46 15,0 9-6-15,-26 3-17 16,-6 11 51-16,-12 6-75 16,-7 0-26-16,-8 2 34 15,-2 32-38-15,-1 12-8 16,4 4-5-16,14 5-7 15,7 0 60-15,18-1-61 16,16-1 0-16,3-2-9 16,0-6 9-16,34-1-2 15,10-11-10-15,7-7-18 16,6-17 29-16,2-9-57 16,2 0 10-16,-5-19 40 0,-5-14-20 15,-11-6 19 1,-7-1 3-16,-15 4 12 0,-8 4 43 15,-6 5-11-15,-4 8-8 16,0 7 63-16,0 8-29 16,0 4-7-16,0 0-4 15,0 0-31-15,-4 25 35 16,-3 22-57-16,4 16 0 16,0 18 15-16,3 13-15 15,0 8-2-15,0 8 2 16,0-3 0-16,10-2 4 15,0-4-4-15,-2-13 0 0,-4-15 8 16,-4-6-8 0,0-18 8-16,-7-11-7 0,-23-1 0 15,-9-21 60-15,-5-2-60 16,-12-9 9-16,2-5 25 16,0 0-29-16,-2 0 4 15,9-5-10-15,8-18-32 16,10-14-23-16,10-5-182 15,11 4-490-15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07.44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2407 0,'0'0'365'0,"0"0"-285"15,0 0-40-15,0 0 7 16,0 0-17-16,335 50-30 16,-200-47-253-16,-15-3-811 0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05.70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16 204 1796 0,'0'0'280'15,"0"0"-239"-15,0 0 64 16,0 0 136-16,-10 193-99 16,7-104-87-16,3 3-9 15,0 0-19-15,0-7 12 16,0-7 7-16,-3-8-36 15,3-21-10-15,0-13 0 16,0-16-2-16,0-15 1 16,0-5-23-16,0-5-17 0,0-34-19 15,0-18-1-15,10-10 33 16,1-20-1-16,3-8-6 16,-2-10 27-16,-5-3-5 15,3-3 10-15,5 13 3 16,0 16 1-16,4 19 53 15,6 17 16-15,1 20-14 16,9 12 10-16,9 12-27 16,7 2-12-16,11 0 3 15,8 0-24-15,2 11-6 16,1 3-6-16,0 0-106 16,11-5-106-16,-18-2-386 15,-22-4-254-15</inkml:trace>
  <inkml:trace contextRef="#ctx0" brushRef="#br0" timeOffset="222">94 551 1936 0,'0'0'275'16,"0"0"-235"-16,0 0 50 15,0 0 137-15,0 0-90 16,208-52-102-16,-128 46-29 0,-1 1-3 16,-1 5-3-1,8 0-169-15,-20 14-403 16,-15 6-212-16</inkml:trace>
  <inkml:trace contextRef="#ctx0" brushRef="#br0" timeOffset="440">13 1125 2058 0,'0'0'448'16,"0"0"-409"-16,0 0 18 15,0 0 157-15,0 0-82 16,0 0-78-16,217-9-38 0,-145 2 15 15,8 1-31-15,30-2-99 16,-19 3-388-16,-15-2-413 0</inkml:trace>
  <inkml:trace contextRef="#ctx0" brushRef="#br0" timeOffset="775">1016 1060 1245 0,'0'0'866'0,"0"0"-744"0,0 0-2 16,0 0 165-16,0 0-79 15,-167 217-119-15,119-161-48 16,1-8 31-16,6-5-37 15,12-9-14-15,11-15-4 16,8-6-7-16,10-6-1 16,0-7 3-16,0 0-9 15,22 0 9-15,10 0-10 16,12 0-12-16,7 0-20 16,3 0-44-16,5 0-96 15,3 0-166-15,8 0-180 16,-13 0 193-16,-16 0-1288 0</inkml:trace>
  <inkml:trace contextRef="#ctx0" brushRef="#br0" timeOffset="933">1101 1317 1731 0,'0'0'722'0,"0"0"-470"16,0 0 6-16,0 0-56 16,0 0-64-16,0 0-65 15,0 0-38-15,-143 238-9 16,135-145-26-16,8 9-52 15,8 45-80-15,25-25-359 16,-1-18-741-16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04.13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53 291 1996 0,'0'0'392'0,"0"0"-278"16,0 0-26-16,0 0 73 15,0 0-46-15,0 0-60 16,-7 184-41-16,4-105 20 16,0 6-34-16,-1-6 1 15,4-7 16-15,0-4-17 16,0-12-27-16,0-13-30 16,0-14-58-16,0-16-31 15,0-13-7-15,0-6 28 0,0-40-43 16,0-20 13-1,0-15 100-15,0-16 42 0,0-14 13 16,0-6 5-16,0-2-4 16,0 12 22-16,0 17 99 15,0 26 20-15,10 20-22 16,19 15-13-16,12 15-30 16,10 7 3-16,8 7-26 15,2 0-30-15,8 0 1 16,-3 0-25-16,-4 0-5 15,-1 0-89-15,-1 12-120 16,-13-7-169-16,-18 4-370 0</inkml:trace>
  <inkml:trace contextRef="#ctx0" brushRef="#br0" timeOffset="195">211 554 1759 0,'0'0'272'0,"0"0"-205"15,0 0 51-15,0 0 6 16,0 0-84-16,230-41-40 16,-151 32-39-16,-13 6-225 15,-19 3-413-15</inkml:trace>
  <inkml:trace contextRef="#ctx0" brushRef="#br0" timeOffset="391">68 1021 2244 0,'0'0'319'16,"0"0"-227"-16,0 0 28 15,0 0-1-15,0 0-89 16,202-28-30-16,-86 14-36 16,-18 8-252-16,-18-1-605 0</inkml:trace>
  <inkml:trace contextRef="#ctx0" brushRef="#br0" timeOffset="849">911 1137 2206 0,'0'0'298'16,"0"0"-270"-16,0 0 69 16,0 0 64-16,0 0-112 15,0 0-26-15,0 0-18 16,167 3-4-16,-116 9 15 15,-11-1-16-15,-14 13-15 16,-19 1 13-16,-7 13-5 0,-7 3-8 16,-34-3 15-16,-1 0 0 15,-2-6 9-15,7-8-9 16,11-8 0-16,8-3 3 16,14-3-3-16,4-1-10 15,0-1-5-15,7 1-72 16,24 5 45-16,4-2 14 15,6 8 24-15,6 4 4 16,4 4 35-16,-4 7 22 16,1-7-5-16,-15 4 4 15,-11-6 26-15,-11-2-30 16,-11-4 3-16,0-1 26 16,-41-3-25-16,-10-2-26 0,-11-4-30 15,1-7-14-15,13-3-61 16,15-19-173-16,19-10-538 0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02.65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83 151 1637 0,'0'0'333'0,"0"0"-182"16,0 0 54-16,0 0-16 15,0 0-43-15,0 0-52 16,0 236-5-16,0-135-38 15,0 8-23-15,0-4 4 16,0-6-19-16,0-11-5 16,0-15-2-16,0-15 0 15,5-18-12-15,-2-13 6 16,-3-22-39-16,0-5 24 16,0-9-3-16,0-42 1 0,0-16-30 15,0-25 32 1,-3-13 6-16,-16-16 4 0,1-8 1 15,-4 5 4-15,8 12 0 16,2 22 0-16,9 29 7 16,3 21 7-16,0 24 20 15,15 7-25-15,21 9 18 16,8 0 13-16,10 0-13 16,5 0-4-16,2 0-14 15,5 0 0-15,3 0 9 16,0-10-18-16,-6 0 0 15,-5-3 0-15,-8-1-55 16,-9 4-69-16,-7 4-179 16,-17 3-258-16,-17 3-251 0</inkml:trace>
  <inkml:trace contextRef="#ctx0" brushRef="#br0" timeOffset="214">123 640 1121 0,'0'0'817'15,"0"0"-673"-15,0 0-96 16,0 0 118-16,0 0 25 16,0 0-93-16,0 0-66 15,224-24-31-15,-164 18-1 0,10 6-186 16,-19 0-393-16,-11 0-1174 15</inkml:trace>
  <inkml:trace contextRef="#ctx0" brushRef="#br0" timeOffset="450">127 1155 1528 0,'0'0'363'0,"0"0"-264"15,0 0 9 1,0 0 106-16,0 0-23 0,0 0-112 16,223 3-34-16,-150-13-45 15,25-15-39-15,-17 2-265 16,-20 3-786-16</inkml:trace>
  <inkml:trace contextRef="#ctx0" brushRef="#br0" timeOffset="792">827 1174 1822 0,'0'0'296'0,"0"0"-248"16,0 0 50-16,0 0 93 15,0 0-56-15,0 0-86 16,223-63-10-16,-194 63 21 16,-10 21-21-16,-19 11 13 15,0 11 10-15,-22 6-18 16,-22 9-4-16,-4-7-20 15,1 1-5-15,10-13 23 16,11-6-30-16,13-12-7 16,13-9-1-16,0-1-3 15,17-9-22-15,30-2-38 0,60 0-119 16,-13-16-208-16,1-7-368 16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00.85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127 266 1360 0,'0'0'285'0,"0"0"-160"16,0 0 10-16,0 0 85 15,0 0-23-15,0 0-75 16,-32 6-52-16,32 14-36 16,0 10 36-16,0 20 16 15,-5 11-35-15,5 15 12 16,0 9-26-16,-4 8 2 15,1-1 9-15,0-4-36 16,-1-10 6-16,4-9 3 16,0-10-20-16,0-13-1 0,0-14 9 15,0-12 3-15,0-9-6 16,0-11-6-16,0 0 0 16,0-7-1-16,-7-31-48 15,-1-22-19-15,-2-20 9 16,-2-11-16-16,-2-14-5 15,6-4-22-15,1 4 32 16,4 7 47-16,3 17 2 16,0 11 20-16,0 15 1 15,3 9 8-15,9 6 53 16,-2 11 0-16,-3-1 19 16,5 7 1-16,1 1-28 15,3 3-8-15,2-2-3 16,7 7-23-16,8 2 19 0,4 1-37 15,7 6 16-15,7 0 8 16,3 5-23-16,1 0 10 16,0 0-3-16,-5 0-8 15,-2 0 9-15,-8 0-10 16,-4 0 0-16,-2 5-8 16,-6 0-41-16,-2-1-75 15,-1 3-121-15,-3-4-243 16,-10 1-127-16</inkml:trace>
  <inkml:trace contextRef="#ctx0" brushRef="#br0" timeOffset="275">164 565 1491 0,'0'0'302'16,"0"0"-207"-16,0 0 39 16,0 0 111-16,0 0-25 15,0 0-130-15,0 0-60 16,-22 50 64-16,54-42-33 16,9 3-24-16,6-8-8 15,7 1-23-15,5-2 13 16,-1-2-19-16,1 0-79 0,11 7-139 15,-16-4-286 1,-14 4-19-16</inkml:trace>
  <inkml:trace contextRef="#ctx0" brushRef="#br0" timeOffset="522">32 1161 1388 0,'0'0'258'15,"0"0"-193"-15,0 0 80 16,0 0 92-16,0 0-35 16,0 0-53-16,0 0-50 0,164 47 19 15,-113-47-39-15,0 0-57 16,8 0-22-16,32-3-136 15,-15-13-452-15,-10-2-1343 0</inkml:trace>
  <inkml:trace contextRef="#ctx0" brushRef="#br0" timeOffset="901">786 1455 859 0,'0'0'948'0,"0"0"-821"16,0 0-91-16,0 0 104 16,0 0 33-16,0 0-100 15,0 0-54-15,146-128 43 16,-112 85-10-16,-6 2 25 15,-9 10-4-15,-4 8 21 16,-11 12 20-16,-1 4-38 16,-3 7-43-16,0 0 10 15,0 14-23-15,0 23-8 16,0 11-2-16,0 11-8 0,0 4 27 16,0 0-29-1,0-8 1-15,0-6 2 0,0-4-3 16,0-8-44-16,0-11-79 15,3-7-199-15,8-12-343 0</inkml:trace>
  <inkml:trace contextRef="#ctx0" brushRef="#br0" timeOffset="1177">1622 1137 1704 0,'0'0'265'16,"0"0"-160"-16,0 0 94 15,0 0 19-15,0 0-84 16,0 0-71-16,57 183-34 15,-57-141 10-15,-10 1-39 16,-18-1-70-16,-3-2-159 16,6-9-340-16,8-17-933 0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15.61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0 811 1088 0,'0'0'153'16,"0"0"-111"-16,0 0 99 15,0 0 13-15,0 0-57 16,0 0-46-16,133-37-10 15,-111 83 25-15,0 12-13 16,-3 10-28-16,-7-1 5 0,-2-1-19 16,-7-7 5-16,-3-15-15 15,0-12 5-15,0-13 19 16,0-15 4-16,0-4 50 16,0-4 26-16,-13-36-61 15,4-15-1-15,6-11-26 16,3-9-4-16,0 3-4 15,0 6-9-15,3 13 2 16,19 15 27-16,4 11-9 16,-1 15 2-16,9 12-21 15,2 0 5-15,4 5 12 16,-3 29-17-16,-8 9-1 0,0 2 13 16,-7 4-13-16,-4 1-25 15,-4-5 8-15,-6-3-17 16,-1-5-7-16,-3-7-18 15,-1-13-23-15,2-8-2 16,2-9-40-16,3 0 21 16,5-30 71-16,7-22-3 15,10-17 23-15,12-16-13 16,10-13 3-16,9-11-8 16,3-3 1-16,0 4 9 15,-9 10 20-15,-9 6 13 16,-20 10 41-16,-9 16 41 15,-19 14 47-15,0 13 41 0,0 12 33 16,-19 14-23-16,-9 13-53 16,-8 0-70-16,2 3-7 15,-1 29-48-15,4 12-15 16,6 11 11-16,3 10-11 16,9 7-6-16,9 8 5 15,-4-1-4-15,8 6-4 16,0 0-4-16,0-3-31 15,0 1 7-15,0-12-46 16,0-8-13-16,0-14 0 16,0-16 13-16,0-17 13 15,0-9-9-15,8-7 13 16,14-7 57-16,7-28-3 16,6-12 12-16,3-7-1 15,6-4 1-15,-4 3 4 0,-4 9 5 16,-8 17 10-16,-6 8 35 15,-6 18-9-15,-6 3 37 16,2 9-11-16,-6 32-13 16,6 8-2-16,-2 6-39 15,6 5-7-15,-6-8 7 16,8-2-17-16,1-14 0 16,-6-10-15-16,9-19-41 15,-3-7 7-15,0-5 6 16,-1-33 23-16,-4-10 20 15,1-10 1-15,-5 6 0 16,-1 8 21-16,-6 9 17 0,0 16 39 16,-3 13 6-16,0 6-19 15,0 2-24-15,0 32-19 16,0 9 9-16,4 2-22 16,-1 4-1-16,6-6-16 15,1-3-13-15,-3-15-123 16,8-10-87-16,-5-13-302 15,-2-2-869-15</inkml:trace>
  <inkml:trace contextRef="#ctx0" brushRef="#br0" timeOffset="149">1360 390 1187 0,'0'0'887'0,"0"0"-796"0,0 0-91 15,0 0-8-15,0 0-3 16,0 0-212-16,0 0-817 0</inkml:trace>
  <inkml:trace contextRef="#ctx0" brushRef="#br0" timeOffset="845">1537 804 1510 0,'0'0'291'15,"0"0"-256"-15,0 0-8 0,0 0 24 16,0 0-23-16,0 0-2 16,0 0-26-16,129 0-13 15,-104 0 3-15,4 0-6 16,0 0 7-16,1-12 8 15,-1-3 1-15,-7-5 0 16,-9 1 0-16,-4-4 0 16,-9 4 6-16,0-1 29 15,-19 3 63-15,-21 5-17 16,-4 7-21-16,1 5 17 16,-1 0 2-16,7 8 20 15,12 21-14-15,3 7-44 16,12 13-35-16,10 1 0 0,0 5 2 15,0-2-8-15,22-5-24 16,20-7-59-16,14-10-44 16,10-10-1-16,13-12 26 15,6-9-37-15,1-2 37 16,-8-31-3-16,-14-10-15 16,-11-5 50-16,-21 4 70 15,-14 8 5-15,-11 9 72 16,-7 18 21-16,0 9 60 15,0 0-34-15,0 26-75 16,-3 17-17-16,-9 6 7 16,2 0-23-16,3-4-15 0,-5-4 6 15,9-13-6-15,-1-8-2 16,-2-13-31-16,0-7 25 16,6 0-2-16,-3-29-12 15,3-14 7-15,0-10 12 16,12 0 2-16,17-2 12 15,8 9 0-15,-2 10 7 16,6 14 30-16,-5 13 2 16,-3 9 22-16,-7 0 22 15,-1 19-23-15,0 9-5 16,-6 8-35-16,3 1-22 16,0-1-10-16,-12 0-73 15,2-9-178-15,-9-10-348 0</inkml:trace>
  <inkml:trace contextRef="#ctx0" brushRef="#br0" timeOffset="1044">1615 291 1543 0,'0'0'486'15,"0"0"-433"-15,0 0 1 16,0 0 87-16,247-103-24 16,-166 103-117-16,-17 12-36 15,-11 17-455-15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10.98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4232 1759 2629 0,'0'0'317'0,"0"0"-304"0,0 0-13 16,0 0 0-16,0 0-594 0</inkml:trace>
  <inkml:trace contextRef="#ctx0" brushRef="#br0" timeOffset="-2276">444 791 1350 0,'0'0'269'0,"0"0"-174"15,0 0-19-15,0 0 98 16,0 0-29-16,0 0-64 16,-142-142 3-16,101 135-34 15,0 7-4-15,-6 9-19 16,3 35-17-16,5 12 16 0,2 10-25 16,12 6-1-16,9-1 10 15,10-4-10-15,6-9 0 16,0-8 0-16,18-21-30 15,18-12-20-15,11-17-43 16,5-4-36-16,9-45-14 16,2-23 16-16,-9-24 24 15,-3-10 0-15,-17-17 39 16,-21-1 64-16,-4-7 56 16,-9 1 36-16,0 17 127 15,0 18-10-15,0 22-30 16,0 27-10-16,0 27-17 0,0 19-20 15,0 9-94 1,0 54-28-16,0 33 38 0,3 24-39 16,4 22 9-16,-4 12-18 15,-3-5 0-15,5 1-6 16,-5-20-22-16,4-18-114 16,-1-23-84-16,0-30-300 15,-3-26-176-15</inkml:trace>
  <inkml:trace contextRef="#ctx0" brushRef="#br0" timeOffset="-2103">119 406 1166 0,'0'0'783'0,"0"0"-615"15,0 0-122-15,0 0 26 16,0 0 17-16,196 0-89 15,-54 0-25-15,-17 0-280 16,-16 0-853-16</inkml:trace>
  <inkml:trace contextRef="#ctx0" brushRef="#br0" timeOffset="-1736">997 584 1916 0,'0'0'486'0,"0"0"-364"0,0 0 53 15,0 0-3-15,-219 65-69 16,179-9-32-16,18 13-64 16,12 0 6-16,10 0-13 15,3-10-5-15,41-12-53 16,7-19-71-16,15-18-65 15,0-10 20-15,0-19-31 16,-12-31-12-16,-7-6 108 16,-15 8 109-16,-10 11 26 15,-10 15 93-15,-8 11 50 16,-4 11 14-16,0 4-90 0,0 35-20 16,0 10 3-16,0 10-43 15,0-3 4-15,10 0-37 16,8-16-41-16,11-18-99 15,1-15-216-15,-8-7-394 0</inkml:trace>
  <inkml:trace contextRef="#ctx0" brushRef="#br0" timeOffset="-1508">870 210 1498 0,'0'0'259'16,"0"0"-133"-16,0 0 32 16,0 0 69-16,0 0-86 0,233-10-48 15,-182 26 1-15,-4 8 10 16,-3-5-44-16,-3-2-39 16,6-12-21-16,11-5-30 15,36-29-149-15,-9-20-325 16,-12-4-510-16</inkml:trace>
  <inkml:trace contextRef="#ctx0" brushRef="#br0" timeOffset="-183">2617 649 1892 0,'0'0'344'0,"0"0"-228"16,0 0 59-16,0 0 24 15,0 0-33-15,0 0-79 16,-223-124-62-16,175 167-4 15,1 19-13-15,10 13-1 16,11 4 15-16,16 2-22 0,10-5 0 16,0-7-9-16,19-13 9 15,20-13-23-15,8-17-21 16,12-20-16-16,11-6 11 16,9-20-73-16,9-32-15 15,7-16-3-15,3-21 20 16,8-17 80-16,-4-8-18 15,1-6 6-15,-8 7 52 16,-16 11 0-16,-20 17 42 16,-23 19 56-16,-17 20-6 15,-19 13-3-15,0 14 48 16,0 12 0-16,-22 7-13 16,-4 0-82-16,-3 37-28 0,2 15 13 15,2 17-26 1,3 6 5-16,5 9-6 0,-1 6 0 15,6-1 0-15,2-4 0 16,-2-3-48-16,2-6 21 16,3-11-40-16,-2-12-45 15,6-14-27-15,3-16-20 16,0-16 57-16,0-7 22 16,0-19-41-16,8-31 5 15,21-6 53-15,7-6 23 16,1-1 18-16,3 10 22 15,-7 15 0-15,-11 18 8 16,-4 20 34-16,-8 0 80 16,-1 36-7-16,-9 16-44 15,3 4 0-15,4 2-33 0,8-4 8 16,11-9-40-16,9-11-4 16,12-17-2-16,13-15-6 15,0-2-80-15,3-26-34 16,-4-23-13-16,-5-11 32 15,-13 4 37-15,-16 4 53 16,-11 13 11-16,-11 20 46 16,-3 14 69-16,0 5 25 15,-3 27-76-15,-19 26-3 16,5 9-15-16,5 4-21 16,9-1 13-16,3-9-26 15,0-9-4-15,18-18-8 16,11-20-57-16,3-9-12 0,2 0-19 15,-9-38 31 1,-6-15 30-16,-9-10 8 0,-10-6 19 16,0 0 10-16,-10 3 20 15,-24 15 24-15,-5 7 4 16,-1 20 1-16,3 15 7 16,8 9-37-16,7 0-16 15,12 0-13-15,10 21-10 16,0-2 9-16,6 1-8 15,32-3-10-15,4-5 10 16,10-2-17-16,6 0 1 16,4 0 16-16,-4 6-2 0,-2 1 2 15,-6 9 16 1,-6 8-7-16,-8 4 31 0,-7 11-13 16,-11 0 1-16,-6 1-2 15,-5-5-6-15,-4-11 15 16,-3-15-26-16,0-12 1 15,0-7 20-15,0 0-21 16,0-24-31-16,7-17-11 16,8-12 11-16,4-10 30 15,10-2-12-15,8-1 13 16,2 7 8-16,5 7-7 16,0 16 26-16,0 13 17 15,-4 19-5-15,-4 4 34 0,-7 13 7 16,-8 27 14-1,-2 9 9-15,-4 7-27 0,-1 3-29 16,1-4-4-16,4-2-26 16,-6-15-17-16,2-4-3 15,4-17-119-15,-5-10-241 16,-6-7-520-16</inkml:trace>
  <inkml:trace contextRef="#ctx0" brushRef="#br0" timeOffset="1208">5974 656 1283 0,'0'0'241'0,"0"0"-178"16,0 0-22-16,0 0 45 16,0 0 4-16,0 0-14 15,102 89-42-15,-80-38-24 16,-7 9 17-16,-8-4-27 15,-4-8 7-15,-3-5 5 16,0-14-6-16,0-11 14 16,0-15 15-16,0-3 13 15,0-7 8-15,-3-31-26 16,3-15-29-16,0-10-1 16,3-3-4-16,22 4 3 15,9 7-12-15,-2 15 13 0,5 13-3 16,-1 17 3-16,5 10 0 15,-4 10 6-15,-5 34 16 16,0 11 2-16,-5 8-8 16,-10 6-7-16,-2-4 1 15,0-6-10-15,-1-10-38 16,20-15-90-16,-5-13-199 16,-1-13-1339-16</inkml:trace>
  <inkml:trace contextRef="#ctx0" brushRef="#br0" timeOffset="1679">7013 666 1854 0,'0'0'320'0,"0"0"-181"0,0 0 18 15,0 0 39-15,-203 79-81 16,165-33-69-16,16 3-22 15,22 0-22-15,0 0-2 16,19-6-42-16,32-6-113 16,15-15-28-16,10-19-76 15,5-3-56-15,-2-21 20 16,-13-17 111-16,-18-5 184 16,-23 1 23-16,-15 7 160 0,-5 7 70 15,-5 9 25 1,0 12-36-16,0 7-30 0,0 0-88 15,0 30-60-15,0 32-31 16,0 17-8-16,11 22 12 16,14 11-31-16,9 3-5 15,5 7 6-15,-2-2 1 16,-2-5-7-16,-9-5 8 16,-11-24-9-16,-15-11 18 15,0-24-18-15,-7-18 11 16,-22-17-4-16,-11-16-6 15,-1-4 1-15,1-41-2 16,8-27-23-16,13-26-9 16,19-16-84-16,25-68-109 15,31 32-307-15,5 19-539 0</inkml:trace>
  <inkml:trace contextRef="#ctx0" brushRef="#br0" timeOffset="1923">7917 672 1932 0,'0'0'299'0,"0"0"-203"16,0 0 114-16,0 0-18 15,-189 50-95-15,160-5-67 16,11 12-29-16,14 8-1 0,4 1-38 15,0-3-69-15,32-12-35 16,12-11-85-16,32-33-94 16,-10-7-20-16,-6-5-289 15</inkml:trace>
  <inkml:trace contextRef="#ctx0" brushRef="#br0" timeOffset="2348">8066 854 182 0,'0'0'898'0,"0"0"-543"15,0 0-86-15,0 0 60 16,0 0-15-16,0 0-170 15,0 0-98-15,-22 0-6 16,22 58-39-16,12 1-1 16,20-8-21-16,12-7-57 0,4-18-53 15,7-19 16 1,-1-7 51-16,-3-9-45 0,-7-31 29 16,-12-13 52-16,-10 1 28 15,-10-1 42-15,-8 15 73 16,-4 8 46-16,0 12 21 15,0 18 10-15,0 0-90 16,0 20-52-16,0 27-41 16,0 8-7-16,0 7-2 15,10-6-8-15,27-10-77 16,10-13 8-16,7-17-4 16,6-16-46-16,-10 0 10 15,-2-32 7-15,-11-11 23 0,-12-5 49 16,-3-6 38-1,-12 9 56-15,-6 9 68 0,-4 12 21 16,0 14 27-16,0 10-20 16,0 0-73-16,0 27-52 15,0 12-18-15,0 10 15 16,0 5-24-16,3-10-8 16,16 3-101-16,3-18-194 15,-10-9-248-15</inkml:trace>
  <inkml:trace contextRef="#ctx0" brushRef="#br0" timeOffset="2591">7665 367 1592 0,'0'0'221'0,"0"0"-177"16,0 0-10-16,0 0 61 15,0 0-3-15,0 0-92 16,215-103-28-16,-159 103-106 16,-9 0-69-16,-11 0-376 0</inkml:trace>
  <inkml:trace contextRef="#ctx0" brushRef="#br0" timeOffset="2746">8242 134 179 0,'0'0'1307'0,"0"0"-1067"15,0 0-41-15,0 0 25 16,0 0-30-16,0 0-79 16,0 0-57-16,168 34-38 15,-124-24-20-15,28-10-66 16,-6 0-249-16,-5-24-441 0</inkml:trace>
  <inkml:trace contextRef="#ctx0" brushRef="#br0" timeOffset="6762">630 3104 337 0,'0'0'1300'0,"0"0"-1099"16,0 0-151-16,0 0 59 15,0 0 86-15,0 0-74 16,-48-173-29-16,30 156-45 16,-4 3 2-16,-7 8 36 15,-5 6-24-15,-1 0-31 16,-6 23-4-16,0 13-25 16,3 14 10-16,0 4-10 0,10 5-1 15,6 1 14 1,6-5-14-16,10-5 0 0,6-5-2 15,0-11-16-15,6-8 11 16,25-9-47-16,1-15-2 16,9-2-7-16,6-10-14 15,0-32-33-15,4-21 51 16,-4-9-6-16,-11-19 46 16,-14-9 3-16,-7-6 16 15,-15-10 35-15,0 1 37 16,0 10 8-16,-19 13 26 15,6 24 5-15,1 18 11 16,5 21-49-16,4 19-16 0,3 10 0 16,0 0-35-16,0 33-13 15,0 29 2-15,0 20-11 16,0 23 17-16,3 10-17 16,-3 3 0-16,0 0 17 15,0-10-17-15,0-13-41 16,0-17-74-16,7-15-175 15,5-27-242-15,-9-18-348 0</inkml:trace>
  <inkml:trace contextRef="#ctx0" brushRef="#br0" timeOffset="6954">261 2719 1748 0,'0'0'308'0,"0"0"-212"16,0 0 0-16,0 0 34 16,0 0-26-16,196 0-65 15,-118 0-39-15,34 0-120 16,-16 14-241-16,-17 9-382 0</inkml:trace>
  <inkml:trace contextRef="#ctx0" brushRef="#br0" timeOffset="7207">1205 2873 1428 0,'0'0'775'0,"0"0"-589"0,0 0-22 15,-193-19 56-15,135 28-69 16,6 31-40-16,10 19-73 15,11 11-12-15,18 5 11 16,13 4-28-16,0-7 6 16,25-9-15-16,29-11-6 15,19-18-10-15,22-15-104 16,62-19-141-16,-22-26-416 16,-8-11-1289-16</inkml:trace>
  <inkml:trace contextRef="#ctx0" brushRef="#br0" timeOffset="7941">2967 2473 1943 0,'0'0'502'16,"0"0"-374"-16,0 0-100 16,0 0 97-16,0 0 42 15,-30 227-107-15,30-133-37 0,0 6-7 16,0-5-14-16,0-4-1 16,8-12-1-16,2-16-9 15,-6-17-24-15,-1-24-36 16,-3-15 2-16,0-7 6 15,0-26-14-15,0-30 10 16,0-19 45-16,0-13 16 16,-10-14-7-16,-9-7 12 15,1-4-1-15,7 8 16 16,8 8 2-16,3 19-3 16,3 19 9-16,38 22-11 15,13 16 21-15,9 20-23 16,1 1-2-16,2 9 16 0,-3 27-13 15,-13 10 2-15,-9 6 15 16,-16 1-6-16,-11 6 32 16,-14-4-42-16,0 0 14 15,-21-8 2-15,-16 0-5 16,-3-11-11-16,-4-12 1 16,8-10-14-16,7-9 23 15,11-5-23-15,9 0 0 16,9 0-2-16,0 0-7 15,31-7-24-15,13-3 5 16,6 10-22-16,8 0-6 16,1 0-29-16,2 33 29 0,2 14 56 15,-9 11 3 1,-7 7-2-16,-10 4 20 0,-21 0 10 16,-16 4 20-16,0-8-14 15,-31-2-14-15,-16-14 20 16,-7-16-1-16,0-17 0 15,-2-16-9-15,2 0-8 16,6-33 11-16,4-20-36 16,12-3-21-16,7-3-40 15,25-6-102-15,0 16-223 16,0 16-578-16</inkml:trace>
  <inkml:trace contextRef="#ctx0" brushRef="#br0" timeOffset="8226">3929 3426 1530 0,'0'0'336'16,"0"0"-250"-16,0 0 89 15,0 0 95-15,0 0-51 16,0 0-81-16,193-165-57 15,-183 162-1-15,-1 3-14 16,-6 13-24-16,-3 29 9 16,0 18 6-16,0 9-27 15,0 6-5-15,0 4-25 16,0-7-4-16,0-10-25 0,0-12-87 16,29-17-171-16,8-14-236 15,-1-13-380-15</inkml:trace>
  <inkml:trace contextRef="#ctx0" brushRef="#br0" timeOffset="8448">4993 3330 1932 0,'0'0'292'0,"0"0"-190"0,0 0 79 16,0 0 48-16,0 0-118 16,4 197-81-16,-30-148-30 15,-3 1-130-15,7-15-227 16,4-15-608-16</inkml:trace>
  <inkml:trace contextRef="#ctx0" brushRef="#br0" timeOffset="9120">5533 2605 1962 0,'0'0'521'0,"0"0"-471"15,0 0 34-15,0 0 132 16,0 0-53-16,18 214-102 15,-14-130-39-15,7 5-7 16,0-4-9-16,4-10 0 16,2-5-6-16,-5-18-7 15,-2-8-14-15,-5-19-73 16,-5-19-3-16,0-6 34 16,0-17-61-16,-19-31 7 15,1-21 20-15,-4-16 23 16,-4-13 28-16,4-11 12 15,4-2 12-15,8 3 16 16,10 12 6-16,0 17 12 16,10 21 24-16,30 25-19 0,14 16 31 15,12 17 5-15,4 0-7 16,-4 20 8-16,-5 15 2 16,-6 9 3-16,-19 1-4 15,-6 6 3-15,-16-3 3 16,-14 2-18-16,0-4-14 15,0-6-1-15,-32-2-7 16,-9-8-21-16,-6-4-3 16,-1-13-33-16,4-3 6 15,12-6-28-15,10-4 28 16,10 0-9-16,12 0-22 16,0 0-21-16,12 0 18 15,24 0 54-15,8 10 2 16,3 9 8-16,1 7-12 0,-8 6 12 15,1 5 13-15,-6 3 43 16,-4 2-4-16,-6 0 43 16,-15-2-2-16,-10 1-66 15,0-3 53-15,-44-3-23 16,-13-2-31-16,-6-5-15 16,1-12-3-16,7-9-8 15,15-7 0-15,20 0-72 16,11-21-183-16,9-5-445 0</inkml:trace>
  <inkml:trace contextRef="#ctx0" brushRef="#br0" timeOffset="9404">6422 3167 1964 0,'0'0'278'15,"0"0"-173"-15,0 0 144 16,0 0-31-16,186-24-78 16,-160 24-86-16,-8 29-19 15,-14 17 23-15,-4 7-12 16,-4 13-13-16,-33 0-21 16,-5-4 2-16,1-6 6 15,7-11-20-15,17-11-1 16,12-13 0-16,5-11-17 0,12-5-28 15,39-5-83-15,78-24-159 16,-9-20-301-16,-4 3-145 16</inkml:trace>
  <inkml:trace contextRef="#ctx0" brushRef="#br0" timeOffset="9610">7552 3096 2032 0,'0'0'528'16,"0"0"-477"-16,0 0 0 0,0 0 144 15,0 0-41-15,0 0-99 16,0 0-28-16,30 217-1 16,-30-163-26-16,-30 7-76 15,8-12-202-15,2-16-520 0</inkml:trace>
  <inkml:trace contextRef="#ctx0" brushRef="#br0" timeOffset="10322">8180 2441 2232 0,'0'0'327'0,"0"0"-327"0,0 0 0 16,0 0 158-16,3 170-10 15,-3-81-66-15,0 5-56 16,0 6 32-16,12-12-39 16,-2-6-18-16,2-13 7 15,-6-13-8-15,1-14-8 16,-7-20-44-16,0-10-35 15,0-12 44-15,-3-4-72 16,-16-35-6-16,2-16 11 0,-5-18 28 16,4-13 45-1,3-15 19-15,4-6 18 0,11-3-4 16,0 2 5-16,0 16-1 16,16 15 18-16,12 26 19 15,11 19 10-15,9 21-4 16,7 11-4-16,6 3 19 15,5 30-22-15,0 11 11 16,-3 5-8-16,-16 7-3 16,-11 3 6-16,-18 1-11 15,-14-6 1-15,-4 2 17 16,-4-3-42-16,-28-11 2 16,-12-9-9-16,0-7 0 15,4-13-1-15,4-6-26 16,11-7 2-16,10 0 23 15,11 0-47-15,4 0-14 0,0 0 5 16,22-4 27-16,10 4 19 16,9 0 2-16,-1 0 10 15,-1 11 6-15,-1 15-6 16,-6 7 9-16,-7 2 35 16,-3 2-5-16,-10-2 10 15,-9 1-10-15,-3-2 10 16,-12-8 23-16,-26 0-30 15,-18-6-21-15,-5-6-5 16,-5-9-5-16,3-2-10 16,6-3-1-16,9 0 0 15,15-3-53-15,19-20-157 16,11 0-277-16,3 4-634 0</inkml:trace>
  <inkml:trace contextRef="#ctx0" brushRef="#br0" timeOffset="10920">8939 3288 1918 0,'0'0'189'0,"0"0"-189"16,0 0 98-16,0 0 42 15,0 0-66-15,0 0-48 16,0 0 5-16,211 14 16 16,-185 14 25-16,-16 9-17 15,-10 1-11-15,0 5 3 16,0-5-7-16,-32 0-16 16,-2-5-14-16,2-10 1 15,3-3 4-15,7-11-10 0,10-1-5 16,5-6 0-16,7-2 0 15,0 0-2-15,0 2-40 16,26 3 39-16,3 8 2 16,8 3 1-16,-2 7-7 15,-1 7 7-15,-2-1 0 16,-6 5 17-16,-8-3 5 16,-3 3 41-16,-11-6-8 15,-4-1-26-15,-4-3 32 16,-33-12-16-16,-10-3-27 15,-1-1-12-15,-2-8-6 0,9 0-45 16,19-22-84-16,12-12-335 16,10-1-432-16</inkml:trace>
  <inkml:trace contextRef="#ctx0" brushRef="#br0" timeOffset="11135">9776 3244 2112 0,'0'0'476'16,"0"0"-476"-16,0 0 0 16,0 0 82-16,0 0 20 0,34 191-59 15,-53-132-43-15,-6-4-35 16,-7-2-161-16,5-16-429 15,10-17-1191-15</inkml:trace>
  <inkml:trace contextRef="#ctx0" brushRef="#br0" timeOffset="11889">10287 2646 2223 0,'0'0'76'0,"0"0"-24"15,0 0-15-15,0 0 136 16,15 213-74-16,-8-129-72 16,0-2 23-16,1 0 1 15,2-11-21-15,2-8-12 16,-5-14-17-16,-4-13-1 15,-3-13-15-15,0-16-67 16,0-7 6-16,0-3-14 16,-13-37-29-16,-3-12 56 15,-2-17 11-15,-1-16 12 16,2-9 38-16,-5-12-5 16,0-10 7-16,0-1 1 15,11-2 5-15,4 14 14 0,7 24 34 16,0 22 1-16,15 26 39 15,17 20-63-15,15 13 8 16,8 0 25-16,7 32-18 16,4 8-18-16,0 6-4 15,-5 6-6-15,-2 4 6 16,-11 4-15-16,-13-2-9 16,-16 1 7-16,-16-3 4 15,-3 1-2-15,-22-6-9 16,-17-9 1-16,-20-5-2 15,1-11-15-15,-1-9-5 0,12-11-7 16,6-6 18 0,13 0 10-16,9 0 2 0,16-4 4 15,3-1 1-15,0-2-7 16,11 0-30-16,22 7 21 16,11 0 9-16,3 0-1 15,0 4-19-15,1 18 20 16,-4 8 2-16,-4 5-2 15,-4 6 8-15,-3 2 14 16,-7 3 10-16,-13-4 17 16,-4-2-10-16,-9-1 20 15,0-4 7-15,-37-5-3 16,-17-4-15-16,-12-5-23 16,-7-11-13-16,3-7 3 15,5-3-4-15,14 0-10 0,7-8-2 16,18-11-45-16,26-10-88 15,0 5-325-15,11 3-480 0</inkml:trace>
  <inkml:trace contextRef="#ctx0" brushRef="#br0" timeOffset="12229">11072 3212 2299 0,'0'0'80'0,"0"0"-24"16,0 0-56-16,0 0 171 0,0 0-79 16,-41 207-62-16,9-149-6 15,1-5 57-15,9-7-51 16,6-10-6-16,0-12 5 15,13-12 9-15,3-5 11 16,0-7-20-16,0 0 20 16,0 0-16-16,19 0-32 15,6 0 0-15,4-3-1 16,8-1-32-16,-2 4-45 16,3 0-136-16,9 0-142 15,-18 0-210-15,-4 0-595 0</inkml:trace>
  <inkml:trace contextRef="#ctx0" brushRef="#br0" timeOffset="12399">11173 3491 1390 0,'0'0'825'0,"0"0"-576"16,0 0 5-16,0 0-54 16,0 0-37-16,0 0-53 15,0 0-76-15,-15 233-19 16,15-155 2-16,12 1-17 15,10-4-14-15,0 18-100 16,-4-21-243-16,-11-16-606 0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26.49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40 197 1497 0,'0'0'357'0,"0"0"-243"15,0 0 11-15,0 0 102 16,0 0-28-16,0 177-85 0,0-90-33 16,0 9-8-1,0 7-21-15,0 1-10 0,0-8-14 16,0-11-17-16,0-14 22 16,0-13-33-16,0-23 8 15,0-12 2-15,0-17-9 16,0-6 13-16,0 0 11 15,0-32-11-15,0-21 5 16,0-16-19-16,0-16-12 16,0-14 6-16,0-12-10 15,0-12 5-15,-3 0-16 16,-9 1-1-16,-1 14 27 16,4 20-9-16,6 29 7 15,3 18 3-15,0 22 18 16,0 14 0-16,15 5 10 0,14 0-7 15,3 0 19 1,2 5-14-16,1 9-1 0,6-1 2 16,-1-7-19-16,8-3 10 15,-1-3-12-15,7 0-5 16,9 0 19-16,-2 0-20 16,1-9-6-16,-2-4-15 15,-6-1-53-15,-4 9-54 16,-6 5-150-16,-15 0-297 15,-14 0-403-15</inkml:trace>
  <inkml:trace contextRef="#ctx0" brushRef="#br0" timeOffset="294">3 719 1435 0,'0'0'316'16,"0"0"-235"-16,0 0 69 16,0 0 81-16,0 0-32 15,0 0-55-15,0 0-26 0,59 39 1 16,-23-39-8-1,11 0-60-15,13 0-17 0,2 0-7 16,6-17-27-16,28-4-21 16,-16 2-248-16,-14 5-691 0</inkml:trace>
  <inkml:trace contextRef="#ctx0" brushRef="#br0" timeOffset="580">1422 656 1790 0,'0'0'519'0,"0"0"-399"16,0 0-60-16,0 0 154 15,0 0-33-15,0 0-83 16,0 0-53-16,186 6-24 16,-120-6-8-16,-1 0 8 15,-3 0-21-15,1 0-33 16,6 0-104-16,-15 11-384 16,-13 5-128-16</inkml:trace>
  <inkml:trace contextRef="#ctx0" brushRef="#br0" timeOffset="781">1517 1221 2134 0,'0'0'388'0,"0"0"-255"0,0 0 19 16,0 0 14-16,0 0-44 15,0 0-68-15,0 0-25 16,296 3-29-16,-195-3-116 16,-18 0-517-16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30.66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 0 1612 0,'0'0'333'0,"0"0"-188"16,0 0-19-16,0 0 79 0,0 0-34 15,0 0-80-15,0 0-30 16,-10 229-15-16,20-143-17 15,2 0 1-15,-5-4-13 16,1-10-16-16,-1-11 13 16,-7-10-14-16,0-18 0 15,0-14 6-15,0-19 2 16,0 0 9-16,0-19-16 16,0-35 9-16,-4-11-9 15,4-17-1-15,0-7-1 0,0 4 1 16,17 3-9-16,14 16 3 15,4 17-7-15,9 17-5 16,7 15-18-16,1 13-126 16,21 4-109-16,-15 17-294 15,-11 9-968-15</inkml:trace>
  <inkml:trace contextRef="#ctx0" brushRef="#br0" timeOffset="413">757 207 1455 0,'0'0'268'0,"0"0"-81"16,0 0 67-16,0 0 9 15,0 0-78-15,-189-26-83 16,148 50-26-16,0 14-2 15,9 8-25-15,10 7-3 16,7 2-31-16,12 0-9 16,3-1-6-16,3-9-7 15,26-4-8-15,11-12-9 16,8-16-75-16,2-13-13 16,-2 0 7-16,-1-20 17 15,-10-16 42-15,-8 0 46 16,-7 9 0-16,-15 11 56 15,-2 9 60-15,-5 7 42 0,0 0-76 16,0 12-26-16,3 16-8 16,8 8-15-16,0-4-11 15,6 2-16-15,2-11-5 16,6-11-2-16,19-12-83 16,-3 0-171-16,-9-12-479 0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28.77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1067 1309 0,'0'0'223'0,"0"0"-150"15,0 0-38-15,0 0 33 16,0 0 30-16,0 0-28 16,73-39-45-16,-19 3 18 15,19-15-29-15,8-12-14 16,7-7 11-16,-2-16-11 16,-8-3-28-16,-17-2 0 15,-20 2 28-15,-23 7 8 16,-18 10-7-16,0 9 23 15,-15 15 63-15,-20 15 3 16,-6 13 9-16,-10 17 15 16,-1 3 3-16,-2 27-37 15,6 34-44-15,4 28-8 0,9 23 11 16,13 16-11-16,7 12-7 16,15-2-15-1,0 0-4-15,0-12 11 0,28-19-13 16,3-15 0-16,4-26-1 15,6-21-5-15,3-28-69 16,25-20-156-16,-11-37-269 16,-2-8-616-16</inkml:trace>
  <inkml:trace contextRef="#ctx0" brushRef="#br0" timeOffset="847">956 824 980 0,'0'0'805'15,"0"0"-582"-15,0 0-62 16,0 0 12-16,0 0 11 16,-217-6-56-16,175 33-59 15,5 11-53-15,12 6-1 16,6 7 9-16,12-1-14 15,7-2-10-15,0-1-11 16,29-15-63-16,8-5 13 16,7-18-61-16,4-9-17 15,-1 0 14-15,-8-36 15 16,-2-3 35-16,-8-3 45 16,-11 5 30-16,-2 11 15 0,-13 14 41 15,-3 12 59-15,0 0 14 16,0 10-49-16,0 21-14 15,3 12-31-15,11-3-12 16,8 2 3-16,8-9-26 16,6-5-18-16,11-17-26 15,9-11-44-15,2 0 66 16,1-16-27-16,-9-20-32 16,-11-7 48-16,-8 1-36 15,-21 6 69-15,-10 9 11 16,0 8 56-16,0 15 84 15,-3 4-14-15,-13 9-69 0,6 32-20 16,7 11-32-16,3 6 14 16,0 0-6-16,18-6-19 15,21-14-5-15,9-8-27 16,14-20-47-16,4-10 57 16,4 0-3-16,-10-26-47 15,-4-17 27-15,-20-5 7 16,-7-6 13-16,-14 2 20 15,-12-1 1-15,-3 11 76 16,0 12 19-16,0 8 38 16,-7 11 3-16,1 11-32 15,-3 0-31-15,6 40-50 16,3 25-6-16,0 21 21 0,0 19-33 16,12 14 6-16,16 5-1 15,4 7 11-15,6-1 2 16,-3 3-9-16,-4-6-7 15,-6-4 4-15,-15-20-11 16,-10-10-1-16,0-18 17 16,0-22-4-16,-25-18-2 15,-7-18 16-15,-9-17-8 16,-6 0 6-16,-1-49-25 16,4-23 0-16,7-24-1 15,20-19-14-15,17-8-29 16,0-12-48-16,32-38-70 15,12 33-180-15,-12 23-523 0</inkml:trace>
  <inkml:trace contextRef="#ctx0" brushRef="#br0" timeOffset="1114">619 673 1543 0,'0'0'238'16,"0"0"-158"-16,0 0-43 0,56-167 133 16,-8 124 18-16,6 10-65 15,0 10-63-15,-2 13-40 16,-1 10-20-16,-7 0-40 15,13 0-176-15,-9 20-135 16,-4-4-264-16</inkml:trace>
  <inkml:trace contextRef="#ctx0" brushRef="#br0" timeOffset="1224">1331 388 1305 0,'0'0'403'0,"0"0"-150"15,0 0-45-15,149-177-53 16,-83 121-92-16,44-9-63 15,-15 12-303-15,-12 16-823 0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8:53.41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323 501 1605 0,'0'0'316'15,"0"0"-135"-15,0 0-83 16,-34-13 72-16,34-6 1 16,0-8-43-16,0-2-60 15,12-5-38-15,10 2 10 16,6-5 25-16,1 5-40 16,5-1 18-16,5 7-28 15,5 3-4-15,3 7 32 0,1 11-43 16,7 5 0-1,-4 8 8-15,0 37-1 0,-4 14 54 16,-9 20-35-16,-13 14-26 16,-12 8 48-16,-13 8-48 15,0-1 8-15,-38-3 10 16,-22-1-11-16,-16-5 29 16,-15-7-19-16,-11-10-16 15,-4-10 52-15,4-20-38 16,11-19 2-16,18-13 19 15,11-17-27-15,21-3 29 16,16 0-19-16,15-23-18 16,10-12 3-16,6-11-4 15,38-7-1-15,7 0 1 16,8 11 0-16,-1 12-5 0,1 20 5 16,-1 10 0-16,-3 0-1 15,3 30 1-15,-4 13 0 16,2 2 2-16,-2 1 7 15,-7-6 4-15,1-8-13 16,-4-5 0-16,-4-14-13 16,4-6 5-16,20-7-114 15,-4-4-239-15,-10-20-525 0</inkml:trace>
  <inkml:trace contextRef="#ctx0" brushRef="#br0" timeOffset="300">1566 938 2248 0,'0'0'592'0,"0"0"-494"15,0 0-57-15,0 0 68 16,0 0-16-16,0 0 27 15,0 0-86-15,189 91-33 16,-126-42 59-16,-9 11-54 16,0-5 3-16,-10 1-9 15,-7-6 0-15,-8-12-10 0,-14-3 8 16,-1-16-93-16,-6-8-39 16,-4-11-204-16,-4 0-351 15,0-11-321-15</inkml:trace>
  <inkml:trace contextRef="#ctx0" brushRef="#br0" timeOffset="519">2073 914 1829 0,'0'0'585'15,"0"0"-498"-15,0 0 40 16,0 0 158-16,0 0-119 15,0 0-105-15,0 0 28 16,-106 201-38-16,52-123-15 0,-2 5-20 16,2-5-15-16,6-13-1 15,20-10-64-15,21-15-115 16,7-12-172-16,0-20-472 0</inkml:trace>
  <inkml:trace contextRef="#ctx0" brushRef="#br0" timeOffset="1104">2670 334 1952 0,'0'0'535'16,"0"0"-460"-16,0 0-9 16,0 0 162-16,0 0-114 15,0 0-96-15,0 0 21 16,124-87-39-16,-62 87-8 16,8 0 7-16,-4 0 2 15,-9 21 14-15,-10 12-15 16,-13 9 0-16,-20 7-12 15,-14 4 12-15,0 3 0 0,-32-4 13 16,-12-1-7-16,-4-10 64 16,4-5-43-16,5-12-26 15,9-8 41-15,13-6-41 16,5-7-1-16,12-3 0 16,0 0-2-16,0 0 1 15,0 0-58-15,22 3 24 16,7 13 25-16,5 10 10 15,5 18-7-15,1 3 6 16,1 16 2-16,-6 5 7 16,3-1-8-16,-13-1 0 15,-10-7 30-15,-11-3 0 16,-4-6 13-16,0-12 8 0,-31-8-6 16,-4-6 27-16,-9-13-59 15,-7-3-13-15,4-8 37 16,-1 0-35-16,4 0-4 15,15-14-17-15,11-8-84 16,18-21-71-16,22 4-530 16,18 0-786-16</inkml:trace>
  <inkml:trace contextRef="#ctx0" brushRef="#br0" timeOffset="1355">3964 819 2359 0,'0'0'568'15,"0"0"-498"-15,0 0-50 16,0 0 96-16,0 0 58 16,0 0-122-16,0 0-40 15,205 186 19-15,-165-132-31 16,-4 2 0-16,1-7-6 15,4-3-28-15,3-10-12 16,13-13-200-16,-6-10-504 16,-11-13-240-16</inkml:trace>
  <inkml:trace contextRef="#ctx0" brushRef="#br0" timeOffset="1562">4504 695 2364 0,'0'0'533'16,"0"0"-491"-16,0 0 33 15,0 0 131-15,-80 187-107 16,48-128-25-16,-12 10-74 16,-3 4-12-16,-9-1 11 15,2 0-102-15,0-4-133 16,13-15-343-16,12-23-252 0</inkml:trace>
  <inkml:trace contextRef="#ctx0" brushRef="#br0" timeOffset="1962">5540 0 1358 0,'0'0'1151'0,"0"0"-935"16,0 0-216-16,0 0 95 16,0 0 140-16,-125 199-112 15,64-111-71-15,-5 7-31 16,-3-3 14-16,6-3 32 0,13-13-63 15,14-15-2 1,14-17 5-16,19-14 1 0,3-11-5 16,7-12 9-16,37-7-5 15,10 0 29-15,15-7-36 16,7-12 0-16,5-2 8 16,-5 5-8-16,-6 7 0 15,-4 5 0-15,-12 4-21 16,-7 0-26-16,-3 0-102 15,19 10-200-15,-16-4-375 16,-8-2 38-16</inkml:trace>
  <inkml:trace contextRef="#ctx0" brushRef="#br0" timeOffset="2144">5701 165 2460 0,'0'0'488'15,"0"0"-409"-15,0 257 81 16,0-116 50-16,10 12-50 16,5 6-92-16,-1-8-16 15,1-10-52-15,4 33-46 16,-9-42-139-16,-3-25-794 0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33.87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376 16 1390 0,'0'0'247'0,"0"0"-157"15,0 0 33-15,0 0 31 0,-198-11-40 16,150 11-70-16,13 25-26 16,1 3 16-16,15 11-34 15,9 7 0-15,10 0-1 16,0 3-1-16,19-2-4 15,13-1-17-15,5-7 6 16,2 1 17-16,2-8-25 16,-7 1 14-16,-9-6 11 15,-12 1 0-15,-9-5 13 16,-4 3 12-16,0 1 14 16,-32-4 33-16,-12 1-22 15,-7-10-7-15,0 3 0 16,1-6-29-16,12-8-14 0,28-3-9 15,10 0-178 1,0-19-337-16</inkml:trace>
  <inkml:trace contextRef="#ctx0" brushRef="#br0" timeOffset="292">492 206 1787 0,'0'0'248'0,"0"0"-164"16,0 0 110-16,0 0-30 15,83 197-79-15,-49-129-49 0,8 2-24 16,11-2 20 0,-2-10-20-16,-4-9 2 0,-3-18 5 15,-9-21-9-15,-9-10-1 16,-4-10 6-16,-10-42 8 15,-9-20 11-15,0-14-10 16,-3-5-9-16,0-3 10 16,0 13-25-16,16 6-101 15,6 19-207-15,10 20-290 0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35.38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12 1500 0,'0'0'379'0,"0"0"-134"0,0 0 42 16,0 0-3-16,189-22-84 16,-140 34-37-16,2 18-81 15,3 1-46-15,-3-8 5 16,5-2-32-16,1-5-9 15,9-12-26-15,26-4-92 16,-16-26-159-16,-14-8-700 0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34.98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74 1577 0,'0'0'293'15,"0"0"-204"-15,0 0-14 16,0 0 41-16,0 0 4 15,0 0-36-15,0 0-54 16,97 182 5-16,-90-107-23 16,-1 4 9-16,-6-4-7 15,0-9-13-15,0-13 12 16,0-20-13-16,0-17-8 0,0-16-1 16,0 0 14-16,0-39-11 15,0-15 6-15,0-14-2 16,7-4-7-16,15 3 8 15,3 4-5-15,6 7-3 16,-6 17 5-16,4 15-1 16,0 16 5-16,-4 10 12 15,6 0 43-15,-6 39-11 16,4 17 2-16,-4 13 18 16,4 5-12-16,-4 6-25 15,1-1-7-15,-4-7-14 16,0-14 1-16,0-11-7 15,0-14-37-15,0-21-36 16,-4-12-8-16,4 0-12 0,0-32 7 16,-3-23 13-16,3-12 46 15,-9-8 4-15,-1 5 20 16,-5 9 3-16,-4 16 16 16,1 18 85-16,-4 20 26 15,0 7-45-15,3 16-7 16,5 31-11-16,3 11-31 15,4 10-2-15,10-4-25 16,7-5 16-16,12-9-22 16,7-11 2-16,8-20-8 15,2-15-58-15,-2-4-26 16,-5-17 25-16,-6-25-5 16,-4-11 30-16,-10-10 26 15,-6 3 14-15,-9 0 38 0,-9 10 18 16,-3 20 37-16,-2 15 48 15,-5 15-21-15,0 0-30 16,0 38-53-16,0 19-16 16,0 7 15-16,0 6-23 15,0-2-2-15,10-9 11 16,5-10-16-16,2-8-6 16,5-15-11-16,-3-11-40 15,-1-15-52-15,4-5-187 16,-3-29-309-16,-12-2-1139 0</inkml:trace>
  <inkml:trace contextRef="#ctx0" brushRef="#br0" timeOffset="197">1347 0 1827 0,'0'0'326'0,"0"0"-154"15,0 0 30-15,0 0-11 16,0 0-94-16,0 0-55 16,0 0-42-16,120 151-100 15,-120-97-97-15,-10-16-345 16,-12-13-188-16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50.15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9 1798 0,'0'0'669'0,"0"0"-580"15,0 0 13-15,0 0 83 0,0 0-63 16,0 0-42-16,195 0-70 15,-126 0-4-15,0 0-6 16,-8 0-30-16,5 3-212 16,-15 13-421-16,-14 5-578 0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50.34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4 2278 0,'0'0'666'0,"0"0"-521"15,0 0-96-15,0 0 95 16,0 0 16-16,0 0-112 16,0 0-48-16,316 0-28 15,-195 0-167-15,-8-4-763 0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42.84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349 407 1453 0,'0'0'360'16,"0"0"-208"-16,0 0-17 15,0 0 64-15,0 0 4 16,0 0-76-16,-3-7-53 16,3 7 7-16,0 16-20 15,0 18-1-15,0 12-11 16,0 12-10-16,0 12 22 15,3 12-34-15,-3-1-12 16,3 6 32-16,-3-5-26 0,0-3-20 16,0-12 7-16,0-1-8 15,0-10 7-15,0-6-7 16,0-9 0-16,0-4-7 16,0-11-58-16,4-12-128 15,8-8-469-15,1-6-718 0</inkml:trace>
  <inkml:trace contextRef="#ctx0" brushRef="#br0" timeOffset="524">18 585 1303 0,'0'0'305'0,"0"0"-143"15,0 0-27-15,0 0 65 16,0 0-6-16,0 0-85 16,-22-171-31-16,35 137-1 15,18-2-9-15,4 4 13 16,6-1-30-16,6 0-22 15,4 6 19-15,3 1-36 16,5 0-6-16,7 6 8 16,3 3-13-16,4 5 21 15,0 5-22-15,0 7 0 0,-7 0-7 16,-4 24 15-16,-8 8 1 16,-6 10 11-16,-4 2-20 15,-9 1 27-15,-10 1-27 16,-9 4 1-16,-16 1 27 15,0 0-15-15,-16 1 1 16,-31-1 4-16,-10-1-6 16,-13-7 29-16,-14-6-20 15,-3-13 12-15,0-3 30 16,5-14-40-16,13-3 5 0,11-4-13 16,15 0-9-1,14 0 2-15,17 0-8 0,12 0-53 16,27 0-76-16,24 0-207 15,3 0-464-15</inkml:trace>
  <inkml:trace contextRef="#ctx0" brushRef="#br0" timeOffset="1141">1870 127 1377 0,'0'0'242'0,"0"0"-159"16,0 0 69-16,0 0 71 15,0 0-53-15,0 0-65 16,0 0-37-16,-132 17 31 16,100 16-26-16,-9 13 14 15,-3 20 18-15,-7 19-34 16,0 23 15-16,1 17 0 15,-1 10-24-15,7 8 15 16,10 2-34-16,16-7-17 16,7-7 11-16,11-10-36 15,0-9 8-15,19-10 1 0,10-11-9 16,8-11 16-16,-1-10-17 16,4-16-1-16,4-7-13 15,3-15-79-15,19-19-103 16,-11-10-435-16,-8-3-675 0</inkml:trace>
  <inkml:trace contextRef="#ctx0" brushRef="#br0" timeOffset="3889">2778 633 1502 0,'0'0'374'0,"0"0"-176"15,0 0-54-15,0 0 64 16,0 0-18-16,0 0-63 15,0 0-69-15,-15 125 12 16,15-43 9-16,0 13-26 16,0 8-6-16,0-3-26 15,0-4-4-15,0-8 24 0,0-9-41 16,0-16 0-16,0-16 12 16,0-12-11-16,0-19-1 15,0-9 9-15,0-7-8 16,0-4 29-16,0-35-30 15,0-20-39-15,0-14 39 16,-7-18-18-16,-12-11 18 16,-6-10-1-16,-1-2-11 15,1-5 10-15,0 11-14 16,10 12 16-16,3 19 9 16,5 14-8-16,7 17-1 15,0 13 27-15,0 7-21 16,0 10 29-16,22 5-35 0,3 5 2 15,12-2 29 1,11 8-20-16,6 0 4 0,12 0-9 16,7 0 6-16,-1 0 15 15,4 0-27-15,2 0 0 16,-5 0-2-16,-4 0 2 16,-8 0-6-16,-5 0-28 15,-12 0-64-15,-5 0-75 16,-14 0-351-16,-10 0-212 0</inkml:trace>
  <inkml:trace contextRef="#ctx0" brushRef="#br0" timeOffset="4141">2752 948 1689 0,'0'0'392'16,"0"0"-285"-16,0 0 61 16,0 0 93-16,0 0-63 15,0 0-86-15,0 0-26 16,127 13-24-16,-64-13-24 16,6 0-26-16,4 0-11 15,0 0-2-15,25 0-86 16,-19 0-239-16,-16 0-469 0</inkml:trace>
  <inkml:trace contextRef="#ctx0" brushRef="#br0" timeOffset="4388">2839 1542 1768 0,'0'0'493'0,"0"0"-359"16,0 0-13-16,0 0 128 15,0 0-56-15,0 0-118 16,0 0-41-16,30 0 5 0,17 0-26 16,8 0 14-16,11 0-27 15,38 0-34 1,-12 0-146-16,-16 0-754 0</inkml:trace>
  <inkml:trace contextRef="#ctx0" brushRef="#br0" timeOffset="4812">3579 1552 1957 0,'0'0'483'0,"0"0"-410"0,0 0-36 16,0 0 109-16,0 0-73 15,0 0-28-15,227-23-24 16,-188 23-9-16,-10 19 21 16,-17 17 8-16,-12 7 3 15,-4 7 19-15,-40 6-40 16,-10-4 9-16,-12-6-10 15,0-7-4-15,9-12 29 16,1-11-16-16,12-7-5 16,15-5 7-16,11-4-27 15,11 0-6-15,7 0 6 16,0 0-6-16,18 0-1 16,26 0-8-16,7 13 7 15,3 7-4-15,5 6 6 0,2 1-1 16,-2 2 0-16,7-3 1 15,7-10-6-15,10-5-29 16,8-11-49-16,33-27-122 16,-21-23-475-16,-20-1-1341 0</inkml:trace>
  <inkml:trace contextRef="#ctx0" brushRef="#br0" timeOffset="5164">4907 198 1670 0,'0'0'522'16,"0"0"-399"-16,0 0 0 15,0 0 139-15,0 0-108 16,0 0-35-16,0 176-34 16,3-38-7-16,4 49 5 15,5 33-14-15,-9-18-14 16,1-40-13-16,-1-51-8 16,-3-38 17-16,4 6-51 0,2-4 0 15,-1-3 8 1,-1-21-8-16,-1-16-15 0,4-18-66 15,1-17-62-15,-1 0-149 16,-3-24-843-16</inkml:trace>
  <inkml:trace contextRef="#ctx0" brushRef="#br0" timeOffset="6380">5847 538 1194 0,'0'0'326'16,"0"0"-143"-16,0 0 70 15,0 0 30-15,0 0-37 16,0 0-86-16,0 0-52 15,-40 10-19-15,40 52-5 16,0 23 6-16,0 17-7 16,0 17-36-16,0 3 20 15,0-5-41-15,0-6-14 16,0-10 9-16,10-18-20 0,2-22-1 16,-5-12 0-1,1-28 0-15,-1-11-3 0,-7-10 3 16,3 0-17-1,-3-39 5-15,0-21 8 0,0-21 4 16,0-21 0-16,-3-18-6 16,-16-17-6-16,-3-3 4 15,4-1-20-15,1 13 22 16,2 19 12-16,8 31-11 16,7 19 7-16,0 18-2 15,0 18 46-15,0 5-35 16,29 8-10-16,11 3 23 0,14 7-24 15,9 0 12-15,13 0-11 16,3 0-1-16,9 4 15 16,4 2-15-16,-4 1 0 15,-6-1 5-15,-4 1-5 16,-20-7-1-16,-11 0-32 16,-15 0-32-16,-13 0-46 15,-16 0-179-15,-3 0-325 16,0 0-1414-16</inkml:trace>
  <inkml:trace contextRef="#ctx0" brushRef="#br0" timeOffset="6601">5917 888 1898 0,'0'0'379'0,"0"0"-237"16,0 0-42-16,0 0 116 16,0 0-27-16,0 0-82 15,211 0-85-15,-131 0-15 16,52 0-7-16,-28 0-131 16,-9-5-644-16</inkml:trace>
  <inkml:trace contextRef="#ctx0" brushRef="#br0" timeOffset="7021">6901 0 1982 0,'0'0'385'16,"0"0"-293"-16,0 0 67 0,0 0 32 16,0 0-64-1,0 0-30-15,222 160-52 0,-166-83 25 16,1 19-14-16,-3 6-5 15,-1 21 25-15,-15 5-43 16,-4 7-17-16,-12 5 29 16,-15 6-30-16,-7-6-1 15,0-6-13-15,-32-13-1 16,-15-12 12-16,-6-20-12 16,2-17-37-16,4-20 10 15,3-15-41-15,12-20-39 16,10-17-122-16,10-27-462 15,12-17-1039-15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6:59.74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511 638 1505 0,'0'0'319'15,"0"0"-144"-15,0 0-80 16,0 0 45-16,0 0 48 15,-12 182-50-15,5-89-50 16,0 10-14-16,-1-3-29 16,4 2-8-16,1-4-2 15,3-8-34-15,0-13-1 0,-3-15 10 16,3-8-9-16,-4-19 8 16,4-11-1-16,-3-15-7 15,3-9 4-15,-5-3-5 16,5-37-31-16,0-22-19 15,0-20 9-15,0-16 35 16,-4-20 4-16,-2-11 2 16,-1-11 16-16,-5-5-16 15,9 5 0-15,3 10 3 16,0 29 28-16,18 24 5 16,14 24-12-16,12 22 1 15,10 22 10-15,9 9-35 16,10 3 0-16,3 29 7 0,5 12-7 15,-1 5 1-15,-8 2 0 16,-9 9 5-16,-16 2 8 16,-18 4-14-1,-26 0-14-15,-3-5 13 0,-47 7-3 16,-26-13 4-16,-13-3 1 16,-9-12 0-16,1-14 24 15,16-10-25-15,20-13 0 16,24-3-38-16,34 0-185 15,9-19-356-15,26-5-786 0</inkml:trace>
  <inkml:trace contextRef="#ctx0" brushRef="#br0" timeOffset="337">2012 344 1572 0,'0'0'378'16,"0"0"-130"-16,0 0-42 15,0 0 20-15,0 0-80 16,0 0-61-16,0 0-10 15,-186 226 3-15,146-116-16 0,-4 11 19 16,5 7-40 0,2-3-2-16,11-7-5 0,16-13-17 15,10-16 7-15,0-10-24 16,14-20-2-16,33-13-37 16,29-22-130-16,-1-6-368 15,-14-18-433-15</inkml:trace>
  <inkml:trace contextRef="#ctx0" brushRef="#br0" timeOffset="2132">2811 528 955 0,'0'0'242'0,"0"0"-54"15,0 0 12-15,0 0 18 0,0 0 45 16,0 0-50 0,0 0-77-16,-70 4-25 0,67 44 29 15,0 15-24-15,-1 16-33 16,-1 5-34-16,-2 7 36 16,4-3-50-16,0-10-6 15,3-2 6-15,0-10-25 16,0-15-10-16,0-7 10 15,0-15-10-15,0-12 17 16,0-11-17-16,0-6-8 16,0 0 7-16,0-28-15 15,0-23 0-15,0-14 10 0,-4-17-9 16,-11-16 7-16,-7-14-17 16,0-10 4-16,-3 1 20 15,3 9 1-15,12 20-5 16,6 27 5-1,4 22 1-15,0 21 56 0,10 8-51 16,16 7 6-16,11 7 34 16,7 0-31-16,7 0 9 15,10 0-22-15,4 0-2 16,8 0 38-16,5 0-38 16,-2 0 0-16,-10 0 0 15,-12 0 0-15,-6 0-30 16,-16 0-30-16,-7 0-68 15,-6 0-181-15,-4 0-308 16,-12 0-358-16</inkml:trace>
  <inkml:trace contextRef="#ctx0" brushRef="#br0" timeOffset="2359">2631 919 1728 0,'0'0'502'0,"0"0"-333"15,0 0-4-15,0 0 87 16,0 0-107-16,0 0-90 16,0 0-6-16,173-22-43 0,-90 10-6 15,42 12-88 1,-20 0-260-16,-21 0-636 0</inkml:trace>
  <inkml:trace contextRef="#ctx0" brushRef="#br0" timeOffset="2786">3861 344 1761 0,'0'0'495'16,"0"0"-344"-16,0 0 102 16,0 0-43-16,0 0-75 15,0 0-49-15,-15 201-17 16,11-96 15-16,1 13-31 16,0 7 2-16,3-2-13 15,-4-13-20-15,4-5 17 0,0-20-39 16,0-13 0-16,0-15 4 15,0-22-4-15,0-11-60 16,0-18-36-16,4-6-79 16,14-21-156-16,-1-11-591 0</inkml:trace>
  <inkml:trace contextRef="#ctx0" brushRef="#br0" timeOffset="3280">4539 503 1472 0,'0'0'799'0,"0"0"-602"16,0 0-121-16,0 0 191 15,0 177-98-15,0-86-74 16,0 9-30-16,0-4-41 15,0-3 1-15,0-7-8 16,0-8-16-16,7-12 22 16,-4-13-23-16,1-17-17 15,1-17 17-15,-5-16-24 16,0-3 4-16,3-16-13 16,1-31-16-16,2-11 35 15,-2-21-20-15,1-10 13 0,-5-15 20 16,0-11-6-1,0-10 7-15,0 4 0 0,0 19 0 16,0 20 30-16,0 30-2 16,0 19 0-16,0 20 38 15,7 6-33-15,21 7-13 16,13 0-13-16,6 0-5 16,7 0 19-16,9 0-21 15,-2 3 0-15,1 4 12 16,-2-1-12-16,-6 1 0 15,-7 0-9-15,-6-1-66 16,-6 4-50-16,-6 2-251 16,-7-2-381-16,-14 1-1068 0</inkml:trace>
  <inkml:trace contextRef="#ctx0" brushRef="#br0" timeOffset="3505">4666 909 643 0,'0'0'1397'15,"0"0"-1133"-15,0 0-172 16,0 0 98-16,0 0 32 16,0 0-128-16,0 0-69 15,227-10 4-15,-165 8-29 16,-4 2-2-16,15 0-144 15,-11 0-234-15,-15 9-409 0</inkml:trace>
  <inkml:trace contextRef="#ctx0" brushRef="#br0" timeOffset="3722">4678 1333 963 0,'0'0'1307'0,"0"0"-1042"16,0 0-162-16,0 0 124 15,0 0-51-15,0 0-85 0,0 0-38 16,127 2-50 0,-65-2-3-16,8 0-6 0,18 0-133 15,-16 0-412-15,-14 0-544 0</inkml:trace>
  <inkml:trace contextRef="#ctx0" brushRef="#br0" timeOffset="4079">5486 1382 1670 0,'0'0'514'0,"0"0"-445"16,0 0 106-16,0 0 33 0,0 0-45 16,0 0-93-16,198 0-28 15,-184 28 39-15,-14 9-16 16,0 5-3-16,-22 10 14 16,-29-5-41-16,-10-1-7 15,-5-6-10-15,4-10-3 16,14-9 30-16,13-9-32 15,13-7-7-15,13-5 30 16,9 0-30-16,0 0-6 16,26 0 0-16,18 0-10 15,11-5 9-15,6-7-71 16,5 7-77-16,36-9-96 0,-21 2-398 16,-5-1-321-16</inkml:trace>
  <inkml:trace contextRef="#ctx0" brushRef="#br0" timeOffset="4368">5801 207 2023 0,'0'0'499'0,"0"0"-423"15,0 0 82-15,0 0 30 16,0 0-43-16,215 85-64 0,-136-6-33 16,2 19 23-16,-4 20-40 15,-5 15 5-15,-9 8 31 16,-12-1-29-16,-14-2-16 16,-17-4-3-16,-15-6-19 15,-5-6-1-15,-22-11-76 16,-40 1-78-16,4-26-490 15,2-27-1800-15</inkml:trace>
  <inkml:trace contextRef="#ctx0" brushRef="#br0" timeOffset="5302">7171 551 196 0,'0'0'1614'16,"0"0"-1306"-16,0 0-205 15,0 0 70-15,-19 171 40 16,19-73-61-16,0 14-60 15,0 3-40-15,0 0 7 16,9-7-40-16,-6-16-19 0,0-9 34 16,-3-22-33-1,0-17-1-15,0-20 11 0,0-16-10 16,0-8 24-16,0-11-25 16,0-37 5-16,0-25-17 15,0-18 9-15,-15-24 3 16,5-13 0-16,-5-10 1 15,8-6 16-15,7 11-17 16,0 12 0-16,15 29-7 16,21 28 8-16,15 28-2 15,11 16-7-15,8 20 8 16,6 0 3-16,-4 20-3 16,-2 22 0-16,-14 7 3 15,-18 11-3-15,-19 8 0 0,-19 5 11 16,-7 2-10-16,-40 1 26 15,-19-8-27-15,-3-10-3 16,3-14-5 0,5-15-22-16,17-20-47 0,25-9-98 15,19-21-330-15,0-19-226 0</inkml:trace>
  <inkml:trace contextRef="#ctx0" brushRef="#br0" timeOffset="5578">8350 292 1551 0,'0'0'599'16,"0"0"-451"-16,0 0 33 15,0 0 93-15,-227 259-70 16,164-144-45-16,9 13-86 15,10 4-13-15,19-4 8 16,10-10-48-16,15-13 1 16,0-10-19-16,25-13-2 15,23-10 0-15,11-19-52 16,7-17-60-16,35-33-89 16,-16-3-369-16,-13-3-159 0</inkml:trace>
  <inkml:trace contextRef="#ctx0" brushRef="#br0" timeOffset="5976">8735 515 1751 0,'0'0'527'16,"0"0"-374"-16,0 0 43 15,0 190 29-15,0-89-16 16,0 12-101-16,-3-2-60 15,-4-6 17-15,7-12-44 16,0-18-6-16,0-19-11 16,0-17 2-16,0-17-12 15,0-17-6-15,0-5-34 16,0-19 34-16,0-38-35 0,0-19 13 16,0-15 17-16,0-24-7 15,0-9 24-15,0-16-15 16,-5 7 12-16,2 14-12 15,3 24 19-15,0 33-4 16,0 21 17-16,34 30-5 16,10 8 21-16,10 3-33 15,15 0 6-15,10 12 18 16,6 5-24-16,6-7-6 16,1 0-34-16,-1-8-102 15,-1 5-197-15,-16-2-366 16,-32-3-449-16</inkml:trace>
  <inkml:trace contextRef="#ctx0" brushRef="#br0" timeOffset="6183">8789 1051 1940 0,'0'0'325'0,"0"0"-242"15,0 0 117-15,0 0 0 16,202-12-121-16,-123 3-33 16,2-3-46-16,-8 5-10 15,3 0-163-15,-17 4-457 0,-23 3-807 16</inkml:trace>
  <inkml:trace contextRef="#ctx0" brushRef="#br0" timeOffset="6380">8767 1406 1433 0,'0'0'861'0,"0"0"-740"16,0 0-35-16,0 0 60 15,0 0-35-15,239 0-49 16,-166-8-62-16,3 1-4 15,25 7-157-15,-20 0-405 16,-11 0-844-16</inkml:trace>
  <inkml:trace contextRef="#ctx0" brushRef="#br0" timeOffset="6778">9540 1457 1562 0,'0'0'382'16,"0"0"-213"-16,0 0 51 15,0 0 11-15,0 0-44 16,195-3-83-16,-177 29 5 0,-11 7 11 16,-7 11-20-1,-22-2-2-15,-32 5-49 0,-12-3 6 16,-12-4-22-16,-1-14-13 15,3-6 10-15,10-13-30 16,8-7 1-16,21 0-4 16,15 0 3-16,19-17-29 15,3 0 7-15,18 5-10 16,30 0 31-16,9 10-7 16,6 2 8-16,-2 0-9 15,-6 16 9-15,-7 11 0 16,-1 3-3-16,-6-8 9 15,1-5 9-15,5-8-15 0,6-9-18 16,23-9-69 0,-13-24-271-16,-9-7-576 0</inkml:trace>
  <inkml:trace contextRef="#ctx0" brushRef="#br0" timeOffset="7043">10212 0 651 0,'0'0'1687'0,"0"0"-1422"0,0 0-124 16,0 0 79-1,0 0-21-15,255 193-73 0,-163-64-52 16,2 45 6-16,-14 40 1 15,-24-8-41-15,-43-34 1 16,-16-4-41 0,-80 7-21-16,-20 18-51 0,8-19-89 15,12-52-434-15</inkml:trace>
  <inkml:trace contextRef="#ctx0" brushRef="#br0" timeOffset="8746">0 2488 1416 0,'0'0'271'0,"0"0"-213"15,0 0 26-15,0 0 100 16,0 0-6-16,0 0-38 16,-15 19 16-16,33-12 9 15,8-4-45-15,11 3-35 16,10-2 7-16,7-1-32 0,16 1-33 15,6-4 12-15,8 0-21 16,18 0 19-16,11 0-36 16,16 0-1-16,13 0 33 15,10 0-20-15,9 0-1 16,-1 0-3-16,-8-7-9 16,-4 3 25-16,-10 4-25 15,-11 0 0-15,-3 0 5 16,-4 0 1-16,-4 0-6 15,-2 0 1-15,-1 0 0 16,-3 0 18-16,-2 4-19 16,-1 6 0-16,-6-4 1 0,-1 2-1 15,-5-5-1 1,-6-1-7-16,3-2 16 0,-4 0-4 16,0 0-4-16,0 0 6 15,-6 0-13-15,3 0 7 16,1 0-6-16,6-10 5 15,2 7 1-15,1-3 12 16,-4 3-12-16,1 3 0 16,-4 0 2-16,-9 0-1 15,6 0-1-15,-6 0 0 16,6 0 7-16,-1 0 2 16,2 0-9-16,6 0 0 15,-1 0 8-15,0 0-8 0,-3 0 0 16,-1 0-1-1,-3 7 1-15,1-5 11 0,-6 6-11 16,6-5-3-16,-2-1-4 16,1 2 7-16,-4-1 0 15,1-1-3-15,2-2 9 16,-5 5-12-16,1-2 6 16,-6-1 0-16,3-2 1 15,-3 0-1-15,4 0 0 16,3 0-1-16,5 0 9 15,6 0 1-15,4 0-9 16,3-5 0-16,0-5-5 16,-4 4 14-16,1-5-3 15,-3 5-6-15,-8-1 1 16,-4-2 7-16,-4 2-8 0,-4 0 0 16,-2 1 20-16,-1-2-19 15,-3-2-1-15,0 6 0 16,3-6 0-16,-6-1 13 15,-2 1-13-15,-5 1 0 16,-6-2-5-16,-6 4 6 16,-5 0-1-16,-2 2 0 15,-1-2 6-15,1 2-3 16,4-3-3-16,3 4 0 16,3 2-9-16,7 2 11 15,4 0-3-15,1 0 1 16,7-3 0-16,0 3 2 0,1 0-2 15,3-4 0-15,4 4 8 16,-1-3-8-16,-4-1 0 16,1-2-6-16,-1 3 6 15,-8-4-1-15,-5 4 1 16,1-3 0-16,-6 1 10 16,8 3-10-16,-1-3 0 15,4 2 0-15,4 1 1 16,7 2 9-16,0-2-9 15,6-3-1-15,-1 0 28 16,-5 0-22-16,-4 5 20 16,-8-3-13-16,-5 0 2 15,-6 0 32-15,-2-1-46 16,-4 1 13-16,3-1 14 16,-8 4-19-16,5-3-3 0,-7 3-6 15,-5-2-6-15,-6 2 6 16,-11-4-84-16,-8-3-103 15,-7 0-601-15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7:10.41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18 181 1461 0,'0'0'306'15,"0"0"-231"-15,0 0 26 16,0 0 117-16,-3 233-59 16,20-139-31-16,-2 12-37 15,-5 2-22-15,2-9 8 16,-9-10-31-16,-3-14-29 15,0-12 20-15,0-18-28 16,0-11 4-16,0-15-11 16,0-13 5-16,4-6 1 0,-1-6-8 15,0-37-33-15,6-22 3 16,-9-18-6-16,0-18 2 16,0-14 22-16,0-13 12 15,-25 0-7-15,-1 4 7 16,4 9 0-16,10 25 3 15,9 28 22-15,3 14-6 16,15 24-13-16,29 15 0 16,14 9 23-16,11 0-29 15,7 14 6-15,5 16 3 16,-8 10-3-16,-12 2-5 16,-17 10 0-16,-25 3 0 15,-19 4 23-15,-16 2-24 0,-41 1 0 16,-19-2 6-1,-9-7-6-15,6-14 0 0,13-16-1 16,22-10-27-16,22-13-32 16,22-3-206-16,15-27-341 15,17-3-1155-15</inkml:trace>
  <inkml:trace contextRef="#ctx0" brushRef="#br0" timeOffset="285">1126 20 1564 0,'0'0'556'16,"0"0"-361"-16,0 0-22 15,0 0 10-15,-201 106-23 16,153-23-77-16,6 27-6 15,12 7-9-15,13 13-14 16,17-3 4-16,0-8-57 16,0-15-1-16,28-12 21 15,5-20-21-15,4-16-21 16,7-17-97-16,13-23-154 16,-6-13-205-16,-10-3-388 0</inkml:trace>
  <inkml:trace contextRef="#ctx0" brushRef="#br0" timeOffset="720">1451 371 757 0,'0'0'1290'16,"0"0"-1034"-16,0 0-143 15,0 0 93-15,0 181 9 16,0-102-107-16,0 6-65 16,0-6 5-16,0-4-27 15,0-10-15-15,0-15-3 16,0-7 3-16,0-23 1 16,0-11-7-16,0-9-20 0,0 0 19 15,0-39-28-15,0-24 5 16,0-18 2-16,0-18 8 15,0-14 5-15,-12-1-1 16,2 2 10-16,6 18 0 16,4 15 6-16,0 24 1 15,0 18 22-15,22 17-11 16,14 11 16-16,15 4-34 16,8 5 1-16,7 0 11 15,6 0-10-15,5 0-2 16,4 0 0-16,2 0-18 15,-7 0-17-15,-7 5-237 16,-25 2-211-16,-19-2-194 0</inkml:trace>
  <inkml:trace contextRef="#ctx0" brushRef="#br0" timeOffset="1029">1417 640 1538 0,'0'0'578'16,"0"0"-520"-16,0 0 41 16,0 0 95-16,0 0-51 15,0 0-59-15,252 19-84 16,-127-19-41-16,-20 0-199 16,-21-6-870-16</inkml:trace>
  <inkml:trace contextRef="#ctx0" brushRef="#br0" timeOffset="1395">2467 99 1455 0,'0'0'380'16,"0"0"-110"-16,0 0-91 16,0 0 24-16,0 0 24 15,0 0-79-15,-35 210-28 0,23-105-53 16,5 6 0-16,0 7 4 15,-1-3-49-15,8-6 4 16,0-8-17-16,0-12-9 16,0-17 6-16,0-12-6 15,0-28-84-15,5-28-112 16,5-4-355-16,5 0-308 0</inkml:trace>
  <inkml:trace contextRef="#ctx0" brushRef="#br0" timeOffset="1913">2915 178 1829 0,'0'0'390'16,"0"0"-254"-16,0 0-50 16,0 0 112-16,0 0-22 15,0 236-70-15,0-151-49 16,0 3-3-16,0-3-20 16,0-1-12-16,0-17 13 0,0-9-35 15,0-13 1-15,0-18 2 16,0-12-3-16,0-15-1 15,0 0-16-15,-3-19-48 16,0-32 12-16,-1-10 7 16,4-14-2-16,-3-18 11 15,-4-8-17-15,-1-7 24 16,1 2 17-16,-5 8 13 16,5 13 9-16,4 21 13 15,3 15 39-15,0 18 8 16,0 15-15-16,18 5-9 15,15 11-7-15,14 0-12 16,12 0 23-16,5 4-41 0,6 12-8 16,-1-6 18-1,0 1-18-15,-9-3 0 0,-13-2-11 16,-6 5-82 0,-3-5-61-16,-7-2-327 0,-14-1-285 0</inkml:trace>
  <inkml:trace contextRef="#ctx0" brushRef="#br0" timeOffset="2140">2924 503 1824 0,'0'0'346'16,"0"0"-187"-16,0 0-25 0,0 0 117 15,0 0-37-15,0 0-141 16,0 0-53-16,117 0 4 16,-52-4-23-16,8 1-1 15,25 3-45-15,-15 0-240 16,-13 0-515-16</inkml:trace>
  <inkml:trace contextRef="#ctx0" brushRef="#br0" timeOffset="2379">2909 972 1881 0,'0'0'567'0,"0"0"-475"15,0 0-23-15,0 0 81 16,0 0-24-16,0 0-77 16,208 0-49-16,-114 0-20 15,-18-4-367-15,-6-1-979 0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7:16.20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1211 1495 0,'0'0'341'0,"0"0"-255"15,0 0 27-15,0 0 53 16,0 0-37-16,0 0 15 16,0 0-46-16,32 10-34 15,-7-24-12-15,1-10-22 16,-1-10 1-16,-7 0 5 16,-2 9 22-16,-10-3 36 15,-6 14-34-15,4 7 9 16,-4 7-3-16,0 0-36 0,0 7-2 15,0 28-16 1,0 12-12-16,3 8 18 0,6 10-18 16,-6-8 0-16,4-3-9 15,-4 4 3-15,1-16-16 16,-1-5-19-16,9-20-116 16,3-6-174-16,-5-11-382 0</inkml:trace>
  <inkml:trace contextRef="#ctx0" brushRef="#br0" timeOffset="356">247 0 1744 0,'0'0'479'16,"0"0"-356"-16,0 0-13 15,0 0 68-15,0 0-6 16,0 0-86-16,230 174-17 16,-151-82-28-16,-1 9-10 15,-2 15 21-15,-10-1-34 16,-12 6 5-16,-22 3-8 15,-17 2-6-15,-15-5 7 16,0-17-16-16,-28-11-13 16,-10-19 12-16,3-14-33 15,4-24-48-15,21-36-59 0,10 0-241 16,0-10-436-16</inkml:trace>
  <inkml:trace contextRef="#ctx0" brushRef="#br0" timeOffset="858">1271 247 1813 0,'0'0'513'0,"0"0"-431"15,0 0 25-15,0 0 97 16,-6 255-56-16,6-147-83 16,6 1-38-16,13-4-6 15,-2-10-4-15,-2-20 5 16,-3-9-22-16,-2-27 0 16,-6-13-3-16,-4-19 3 15,0-7 0-15,0-7 0 16,0-42-51-16,-7-19 41 15,-8-18-17-15,-4-19 24 16,-1-3 3-16,1-17 0 16,0 7 0-16,8 14-1 0,7 15 1 15,4 24 12-15,12 21-12 16,32 25 0-16,17 12 15 16,8 7-15-16,12 2 1 15,-1 29-1-15,-11 6 0 16,-15 2-1-16,-16 6 1 15,-23 1 0-15,-15 4 21 16,-9-1-9-16,-38 3 13 16,-10-2-25-16,-6-10-21 15,5-18 1-15,21-22-99 16,12 0-193-16,18-22-342 0</inkml:trace>
  <inkml:trace contextRef="#ctx0" brushRef="#br0" timeOffset="1130">2215 17 1810 0,'0'0'518'0,"0"0"-385"16,0 0 73-16,-138 176-3 15,94-77-42-15,5 17-83 16,8 4-29-16,11 3-13 16,8-6-18-16,12-6 12 15,0-10-30-15,3-19-10 0,31-14-5 16,9-23-83-16,31-35-196 16,-10-10-331-16,-5 0-276 0</inkml:trace>
  <inkml:trace contextRef="#ctx0" brushRef="#br0" timeOffset="1532">2613 273 1765 0,'0'0'507'0,"0"0"-392"16,0 0 44-16,-14 213 90 0,6-120-91 15,4-16-65 1,1 5-57-16,3-15-26 0,0-15 18 16,0-11-28-16,0-20 0 15,0-11 7-15,0-10-7 16,0-7-27-16,0-31-24 16,0-22-4-16,0-20 29 15,-3-13-13-15,-13-16 14 16,6-6 25-16,-5 3 0 15,8 9-2-15,4 22-5 16,3 19 7-16,0 26 40 16,29 20-23-16,15 16-5 15,6 0 27-15,13 0-24 16,-2 16-3-16,5 0-12 16,-4 1 1-16,-1-4-1 0,-10-3-59 15,-2-4-177-15,-14 1-240 16,-9-4-128-16,-14 2-915 0</inkml:trace>
  <inkml:trace contextRef="#ctx0" brushRef="#br0" timeOffset="1732">2599 466 1704 0,'0'0'494'0,"0"0"-397"15,0 0 28-15,0 0 110 0,0 0-47 16,0 0-120-16,0 0-53 16,212 10-15-16,-143-10-25 15,10 7-180-15,-16 2-412 16,-16 5-890-16</inkml:trace>
  <inkml:trace contextRef="#ctx0" brushRef="#br0" timeOffset="1932">2543 884 1888 0,'0'0'379'16,"0"0"-218"-16,0 0-91 15,0 0 59-15,0 0-8 16,0 0-76-16,208 0-44 15,-113 0-1-15,-19 0-214 16,-6 3-472-16</inkml:trace>
  <inkml:trace contextRef="#ctx0" brushRef="#br0" timeOffset="2239">3215 1001 1620 0,'0'0'326'15,"0"0"-267"-15,0 0 46 16,0 0 89-16,0 0-46 16,0 0-41-16,0 0 51 15,98-144 27-15,-95 137-61 16,-3 7-28-16,0 0-5 15,0 20-50-15,0 8-11 16,0 19 6-16,-3 2-23 16,-4 8-7-16,-1-5-6 15,1 0-35-15,7-10-31 16,0-5-154-16,0-14-370 16,0-11-371-16</inkml:trace>
  <inkml:trace contextRef="#ctx0" brushRef="#br0" timeOffset="2569">3404 14 1927 0,'0'0'480'0,"0"0"-378"16,0 0-56-16,0 0 156 0,0 0-34 16,0 0-54-16,218 167-24 15,-162-92-45-15,-2 7-9 16,-6 17 15-16,-11 9-3 16,-12 8-7-16,-15 4-27 15,-10 0-4-15,0 0 16 16,-35-9-26-16,-9-13-23 15,-3-12-8-15,3-27-45 16,3-15-82-16,16-16-297 16,6-25-464-16</inkml:trace>
  <inkml:trace contextRef="#ctx0" brushRef="#br0" timeOffset="2843">4373 898 2152 0,'0'0'488'16,"0"0"-344"-16,0 0-48 15,0 0 83-15,0 0-74 16,0 0-60-16,198-51-21 15,-140 51-18-15,8 0-6 16,0 0-18-16,0 0-87 16,3 0-89-16,4 7-11 15,-19-1-505-15,-17-3-882 0</inkml:trace>
  <inkml:trace contextRef="#ctx0" brushRef="#br0" timeOffset="3022">4739 532 1986 0,'0'0'618'16,"0"0"-503"-16,0 0 22 15,0 0 78-15,-4 206-72 16,4-120-68-16,4-2-56 16,6 2-17-16,-2-7-2 15,11 17-60-15,-6-21-216 0,-1-16-667 16</inkml:trace>
  <inkml:trace contextRef="#ctx0" brushRef="#br0" timeOffset="3531">5733 1060 1918 0,'0'0'715'15,"0"0"-557"-15,0 0-62 16,0 0 68-16,0 0-89 16,0 0-75-16,0 0-71 15,9-36-190-15,23 26-476 16,1 0-1081-16</inkml:trace>
  <inkml:trace contextRef="#ctx0" brushRef="#br0" timeOffset="3681">6088 1008 1859 0,'0'0'540'16,"0"0"-511"-16,0 0-29 15,0 0-31-15,0 0-346 16,0 0-1539-16</inkml:trace>
  <inkml:trace contextRef="#ctx0" brushRef="#br0" timeOffset="3845">6486 969 1913 0,'0'0'540'16,"0"0"-468"-16,0 0-8 0,0 0-27 16,0 0-37-16,0 0-245 15,225-33-360-15,-178 26-1094 0</inkml:trace>
  <inkml:trace contextRef="#ctx0" brushRef="#br0" timeOffset="4025">7086 966 1413 0,'0'0'483'16,"0"0"-215"-16,0 0 74 16,0 0-50-16,212-37-121 15,-131 14-80-15,13 6-51 0,11 1-2 16,-2 6-22 0,-4 4-16-16,-8 6-23 0,-15 0-112 15,-10 0-180-15,-22 0-331 16,-22 0-734-16</inkml:trace>
  <inkml:trace contextRef="#ctx0" brushRef="#br0" timeOffset="4212">7575 571 2041 0,'0'0'658'0,"0"0"-506"16,0 0 40-16,0 0-4 15,-22 207-64-15,22-125-79 16,0 7-13-16,0-4-32 0,0 23-73 16,0-20-150-1,-3-15-591-15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7:21.45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6 630 1545 0,'0'0'380'16,"0"0"-187"-16,0 0-72 15,0 0 51-15,0 0 32 16,0 0-64-16,-7 263-49 0,7-150-39 16,3 9-19-16,7-11 18 15,2-5-26-15,-2-14-19 16,6-13 11-16,-6-27-17 16,-2-10-2-16,-4-25 2 15,-4-13-14-15,0-4 13 16,0-21 1-16,0-37-25 15,0-21 24-15,-12-20-15 16,-5-22 16-16,2-17-7 16,4-9 7-16,0-1 1 15,11 6-1-15,0 22 0 16,0 22 5-16,28 25-4 16,13 27-1-16,6 23 8 0,7 20-7 15,12 3 16 1,4 30-7-16,2 22 2 0,-9 11 11 15,-9 1-22-15,-17 7-1 16,-23 0 18-16,-14 4-17 16,-10-2 5-16,-41-5-6 15,-18-5-34-15,-4-12 3 16,4-20-28-16,9-15-89 16,22-16-136-16,19-7-296 15,10-19-896-15</inkml:trace>
  <inkml:trace contextRef="#ctx0" brushRef="#br0" timeOffset="283">1223 370 1862 0,'0'0'319'16,"0"0"-142"-16,0 0 3 16,-199 210 60-16,143-94-42 15,9 18-48-15,14 7-81 16,15 0-20-16,18-9-19 0,0-14-28 16,10-17-2-1,31-19-6-15,18-27-99 0,42-24-49 16,-9-15-404-16,-16-16-383 15</inkml:trace>
  <inkml:trace contextRef="#ctx0" brushRef="#br0" timeOffset="729">1792 513 1945 0,'0'0'526'0,"0"0"-459"16,0 0 52-16,-39 175 124 0,27-84-74 15,5 12-81 1,0-1-52-16,7-3-18 0,0-11 12 16,0-9-30-16,0-10 6 15,11-19-1-15,0-15-5 16,-4-18-14-16,0-17-23 15,-4 0-20-15,-3-38 30 16,0-34-45-16,0-16 17 16,0-20 43-16,-10-16-9 15,-15-8 12-15,-1-2 8 16,4 10 1-16,4 15 3 16,11 27 7-16,7 26 13 15,0 22 19-15,17 21-29 0,27 13 18 16,18 0-13-1,15 18-12-15,7 8 12 0,7-4-18 16,1 2 0-16,-6-1 1 16,-8-10-1-16,-17 4-51 15,-5-3-87-15,-21 4-240 16,-13-8-250-16,-15 0-839 0</inkml:trace>
  <inkml:trace contextRef="#ctx0" brushRef="#br0" timeOffset="949">1683 948 1817 0,'0'0'393'15,"0"0"-245"-15,0 0 32 0,0 0 115 16,0 0-110-16,0 0-89 15,0 0-74-15,153-26-13 16,-72 14-9-16,39 4-9 16,-22 1-170-16,-13 5-626 0</inkml:trace>
  <inkml:trace contextRef="#ctx0" brushRef="#br0" timeOffset="1398">2857 60 1768 0,'0'0'473'15,"0"0"-410"-15,0 0 91 16,0 0 113-16,-7 199-104 15,2-80-41-15,2 11-37 16,-4 15-10-16,0-1 2 16,-4 4-31-16,4-7 3 15,3-9-13-15,-4-18-34 16,8-19 28-16,0-29-30 16,0-21-17-16,0-22-38 15,0-23-83-15,19-14-148 16,-1-24-458-16,4-15-1286 0</inkml:trace>
  <inkml:trace contextRef="#ctx0" brushRef="#br0" timeOffset="1832">3243 455 1332 0,'0'0'983'0,"0"0"-785"15,0 0-79-15,0 0 151 16,0 191-66-16,5-109-111 16,-2 6-23-16,4 6-41 0,0-8-28 15,1-4 40 1,-1-10-41-16,-4-12 0 0,-3-14 0 16,0-12-11-1,0-22-1-15,0-12-41 0,0 0 8 16,0-22-9-16,0-31-40 15,0-24 13-15,0-17 29 16,0-17-30-16,-10-14 19 16,-8-7 15-16,-4 2 44 15,3 15 4-15,4 19 15 16,5 31 62-16,10 21 8 16,0 25-2-16,6 14-13 15,38 5-39-15,16 0-5 16,9 0 26-16,14 0-41 15,8 5 4-15,-3 12-14 16,-5-1 1-16,-9 4-4 0,-13-1-76 16,-2 10-134-16,-20-8-321 15,-17-1-377-15</inkml:trace>
  <inkml:trace contextRef="#ctx0" brushRef="#br0" timeOffset="2028">3371 702 1914 0,'0'0'383'0,"0"0"-288"16,0 0 83-16,0 0 35 16,0 0-83-16,0 0-106 15,212 13-23-15,-140-10-1 0,23 7-87 16,-22 3-239-16,-19-3-430 15</inkml:trace>
  <inkml:trace contextRef="#ctx0" brushRef="#br0" timeOffset="2230">3255 1194 2271 0,'0'0'343'16,"0"0"-263"-16,0 0 98 16,0 0 25-16,0 0-117 0,0 0-47 15,218 29-39 1,-108-29-35-16,-19 0-138 0,-15 0-790 0</inkml:trace>
  <inkml:trace contextRef="#ctx0" brushRef="#br0" timeOffset="3141">4486 1348 1543 0,'0'0'405'0,"0"0"-281"15,0 0 35-15,0 0 101 16,0 0-45-16,0 0-109 16,0 0-28-1,-178 178-11-15,150-129 5 0,-3-14-35 16,14-2-25-16,5-6 18 15,6-7-24-15,2-4 12 16,4-7-12-16,0-2 9 16,7-3 25-16,18-4-40 15,7 0 0-15,9 0 8 16,6 0-8-16,-3 0-25 16,4 0-47-16,-1 0-94 15,0-11-210-15,-9 5-289 16,-16-4-1107-16</inkml:trace>
  <inkml:trace contextRef="#ctx0" brushRef="#br0" timeOffset="3341">4472 1499 1562 0,'0'0'523'16,"0"0"-384"-16,0 0 3 15,0 0 118-15,0 0-62 16,0 0-80-16,0 223-73 15,4-160-16-15,2-2-28 16,-2-3 0-16,1-10-1 16,-2-8-98-16,4-11-129 0,-4-16-148 15,6-10-706-15</inkml:trace>
  <inkml:trace contextRef="#ctx0" brushRef="#br0" timeOffset="3695">4640 161 2032 0,'0'0'325'0,"0"0"-232"15,0 0 96-15,0 0 25 16,160 190-59-16,-90-108-32 16,6 14-53-16,0 12-25 15,-10 11 9-15,-12 4-25 16,-17 8-12-16,-15 6 37 15,-22-4-39-15,0 1-15 16,-25-15-6-16,-38 18-95 16,9-34-156-16,7-19-798 0</inkml:trace>
  <inkml:trace contextRef="#ctx0" brushRef="#br0" timeOffset="4919">5712 587 1309 0,'0'0'236'16,"0"0"-127"-16,0 0 21 16,0 0 108-16,0 0-49 15,0 0-65-15,-12 62 68 16,31 17-36-16,-4 16-44 16,-5 15-46-16,-1 4-17 15,-3-4 8-15,-2-7-47 16,-1-15-1-16,1-15 6 15,-1-24-15-15,-3-20 0 16,5-19 0-16,-5-10 0 16,0-3 5-16,0-40-5 0,0-22-47 15,-12-24 35-15,-6-19 4 16,-4-15 7-16,5-7-10 16,-5-2 11-16,6 9-3 15,6 13 3-15,10 29 0 16,0 29 7-16,26 22-7 15,21 16 0-15,14 14-1 16,17 0 1-16,1 23 18 16,6 12-18-16,-9 14 0 15,-14-4 14-15,-19 3-4 16,-25 5-4-16,-18-5 20 16,-6 10 2-16,-45-7 17 0,-15-1-45 15,-3-11-19-15,3-6-14 16,11-13-57-16,27-20-147 15,12 0-344-15,16 0-292 0</inkml:trace>
  <inkml:trace contextRef="#ctx0" brushRef="#br0" timeOffset="5229">6663 334 1358 0,'0'0'276'0,"0"0"-147"16,0 0 1-16,0 0 97 15,-134 174 10-15,93-71-49 16,1 18-32-16,8 10-15 15,6 7-34-15,14-11-15 16,12-9-61-16,0-19-21 16,38-17-10-16,9-23-6 15,16-19-125-15,35-38-133 16,-16-2-328-16,-9 0-485 0</inkml:trace>
  <inkml:trace contextRef="#ctx0" brushRef="#br0" timeOffset="5655">7123 571 1787 0,'0'0'399'0,"0"0"-232"15,0 0 60-15,-26 236 26 16,16-148-87-16,-2 4-87 15,5-6-16-15,4-9-37 16,3-12-25-16,0-17 15 16,0-14-16-16,0-20 0 0,0-6-8 15,0-8-8-15,0-15 5 16,0-29-64-16,0-22-1 16,0-13 39-16,0-19 2 15,-15-7 11-15,-4-10 4 16,-3 1 20-16,4 5-8 15,7 14 8-15,8 26 0 16,3 23 35-16,7 20-15 16,30 19-8-16,17 7 13 15,9 0-7-15,13 0 17 16,8 16-34-16,3 1-1 16,4-3 14-16,0-3-14 15,-6-3-41-15,-12 1-159 16,-4 5-309-16,-22-11-56 15,-21 7-624-15</inkml:trace>
  <inkml:trace contextRef="#ctx0" brushRef="#br0" timeOffset="5844">7151 912 1785 0,'0'0'245'15,"0"0"-173"-15,0 0 92 16,0 0-13-16,0 0-94 16,264 0-44-16,-178 0-13 15,28 0-86-15,-26 0-211 16,-22 0-509-16</inkml:trace>
  <inkml:trace contextRef="#ctx0" brushRef="#br0" timeOffset="6044">7050 1362 1702 0,'0'0'334'0,"0"0"-250"15,0 0 29-15,0 0 17 16,237-7-82-16,-158 0-23 15,31-2-25-15,-22 2-194 0,-12 0-527 16</inkml:trace>
  <inkml:trace contextRef="#ctx0" brushRef="#br0" timeOffset="6563">8144 1269 1935 0,'0'0'472'16,"0"0"-405"-16,0 0 3 0,0 0 158 15,-169 172-87-15,122-127-70 16,4 2-40-16,6-12 6 15,15-7-1-15,7-14-22 16,12-5-4-16,3-9 20 16,0 0-30-16,0 0 29 15,25 0-1-15,12 0-13 16,7-4-3-16,0-11-12 16,3 6-5-16,-3 2-6 15,-5 4-62-15,-5 3-54 16,-9 0-98-16,-6-6-1 15,-12-4 3-15,-4 0 49 16,-3-7 29-16,0 2 127 0,0-2 18 16,0 0 136-1,-10 7 96-15,-2 1 64 0,5 9-41 16,4 0-83-16,-9 0-82 16,5 19-10-16,4 18-44 15,3 12-17-15,0-5-2 16,0 14-16-16,0 0-2 15,0-8-12-15,3 1-68 16,19-11-108-16,0-10-267 16,-8-18-445-16</inkml:trace>
  <inkml:trace contextRef="#ctx0" brushRef="#br0" timeOffset="6841">8454 0 1650 0,'0'0'557'16,"0"0"-458"-16,0 0 140 15,236 219 9-15,-148-107-46 16,-8 12-52-16,-7 16-12 15,-14 9-47-15,-24 9-9 0,-23 4-40 16,-12-3-21 0,-15-3-21-16,-36-7-34 0,-59 36-74 15,15-41-204-15,-3-25-795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8:59.13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 3083 1540 0,'0'0'518'0,"0"0"-334"15,0 0-67-15,0 0 63 0,0 0 79 16,0 0-123-16,-22-5-94 16,66 19 58-16,18-1-30 15,18 3-23-15,14-3-22 16,13-6-25-16,10-4 0 15,43-3-51-15,-30 0-255 16,-31 0-501-16</inkml:trace>
  <inkml:trace contextRef="#ctx0" brushRef="#br0" timeOffset="217">37 4024 2528 0,'0'0'481'15,"0"0"-401"-15,0 0-51 16,0 0 64-16,0 0 1 16,202-10-74-16,-101-7-20 15,88-3-42-15,-19 1-162 16,-11-2-755-16</inkml:trace>
  <inkml:trace contextRef="#ctx0" brushRef="#br0" timeOffset="740">2633 2346 2072 0,'0'0'339'16,"0"0"-252"-16,0 0-40 15,0 0 93-15,12-213 29 0,17 164-116 16,15 6-45-1,3 12 14-15,4 10 1 0,0 18 4 16,-4 3-9-16,-6 38-3 16,-12 34 70-16,-18 24-40 15,-11 27-12-15,-11 10 7 16,-40 8-10-16,-15 1-9 16,-14-14 15-16,-4-17-15 15,4-19 21-15,8-27-42 16,12-18 0-16,28-21 13 15,14-13-11-15,18-13 7 16,0 0 0-16,15-7-9 0,24-16 22 16,11-3-22-1,6 10 0-15,-2 9 5 0,2 7-5 16,-5 0 20-16,0 7 4 16,-1 16-15-16,1-1 19 15,0 5-28-15,-7-8-1 16,0-3-37-16,0 4-106 15,-15-3-231-15,-7-4-525 0</inkml:trace>
  <inkml:trace contextRef="#ctx0" brushRef="#br0" timeOffset="1130">2058 3886 2046 0,'0'0'582'0,"0"0"-460"16,0 0 41-16,0 0 63 15,0 0-45-15,0 0-79 16,0 0-77-16,65-4 23 15,4-6 8-15,12 1-16 16,17-2 17-16,19 5-37 16,6 1-1-16,13-3 7 15,2 4-26-15,1 4 14 0,3 0-14 16,-3 0 0-16,-9 0 4 16,-5 0-4-16,-20 0-1 15,-20 7 1-15,-28 0-30 16,-23 0-4-16,-20-5-68 15,-9 1-45-15,-5 7-49 16,-31-1-374-16,-8 9-110 0</inkml:trace>
  <inkml:trace contextRef="#ctx0" brushRef="#br0" timeOffset="1579">2784 4476 2061 0,'0'0'539'0,"0"0"-458"15,0 0 23-15,0 0 120 16,0 0-56-16,0 0-119 16,0 0-10-16,152 7 3 15,-89-7-5-15,3 0 8 16,-5 0-30-16,-2 0-13 15,-15 3 14-15,-5 17-5 16,-14 6-11-16,-3 2 13 16,-10 6-11-16,-5 2 32 0,-4 1-28 15,-3 1-4 1,0 8 38-16,0 8-38 0,-7 5 22 16,-11 10 0-16,-1 8-9 15,-3 10 28-15,2 4-23 16,-2 8-7-16,0 0 35 15,0 2-31-15,7-6 5 16,1-3-4-16,2-10-9 16,9-14 23-16,-1-9-32 15,1-12 0-15,-5-11-9 16,1-10-32-16,0-6-70 16,2-7-52-16,2-13-162 15,3 0-496-15,0 0-839 0</inkml:trace>
  <inkml:trace contextRef="#ctx0" brushRef="#br0" timeOffset="1769">2787 5386 2479 0,'0'0'573'16,"0"0"-489"-16,0 0-20 15,0 0 107-15,0 0-45 16,197-51-93-16,-44 15-33 16,-19 7-51-16,-12-5-554 0</inkml:trace>
  <inkml:trace contextRef="#ctx0" brushRef="#br0" timeOffset="15801">6407 505 1220 0,'0'0'260'0,"0"0"-84"16,0 0-29-16,0 0 20 15,0 0-22-15,0 0-55 16,-51 23 0-16,41 14-26 0,1 12 7 16,3 19 3-1,2 18-4-15,1 17 3 0,-1 20-13 16,1 43-9-16,-5 46 10 15,-3 57-51-15,-4 20 1 16,0-4 11-16,5-21-21 16,3-38 11-16,-1-14-4 15,4-2-7-15,-3-4 30 16,1 3-17-16,-6-3 11 16,2 0 14-16,-2 3-28 15,8-4 11-15,-2-8 0 16,2-14-7-16,4-5 21 15,-5-26-30-15,5-32 6 16,-3-19 15-16,3-3-13 16,-3 21 16-16,-1 15-18 0,4 21 4 15,-3-4 24-15,3 3-39 16,0-6-1-16,0-7 19 16,0-4-11-16,0-9 11 15,0-3-8-15,0 0 4 16,0-4 20-16,0-8-35 15,0-6 12-15,0-5 5 16,0-6-16-16,0-19 13 16,0 0-14-16,0-4 0 15,0-15 9-15,0 7-8 16,0-9-1-16,0 7 1 16,0 0 7-16,0-2 4 15,-4 4-12-15,4-6 0 0,-3-3 15 16,3-6-15-1,0-4-1-15,0-10-7 0,0-14 16 16,0-6-8-16,0-5 0 16,0-8-12-16,0-3 12 15,0 0-65-15,7-45-101 16,18-15-208-16,4-5-428 0</inkml:trace>
  <inkml:trace contextRef="#ctx0" brushRef="#br0" timeOffset="17325">6473 512 580 0,'0'0'718'0,"0"0"-599"15,0 0-18-15,0 0 31 16,226-46 26-16,-150 36-43 0,9 4-1 16,6-4-3-16,4 3-21 15,10 4 19-15,8-1-36 16,11 4-35-16,14 0 17 16,38 0-34-16,49 0 49 15,46 0 5-15,9 0-28 16,-14 0 20-16,-33 0-38 15,-31 0-7-15,-6 0 20 16,-25 0-27-16,-28 11-2 16,22-2-1-16,24 5-6 0,26-5 24 15,32-2-30 1,-21-7 1-16,-18 0 23 0,-33 0-23 16,-28 0 7-16,-34 0-8 15,-12-2 1-15,23-3 8 16,18 2-9-16,22 0 0 15,25 3 6-15,38-3 6 16,32-1 7-16,11 1 6 16,-19-6-19-16,-18-2 21 15,-18-1-27-15,5-3 0 16,-34 3 8-16,-34 3-7 16,-32 2 6-16,-13 3-7 15,13 1 6-15,22 3 4 16,22 0 2-16,-3 0 6 15,6 0 15-15,0 0-13 0,6-4-8 16,-2-2-3-16,-4-4-8 16,-3-2 1-16,-10-2-2 15,-8 1 0-15,-11 0 0 16,-8 0 1-16,-7 3 0 16,-10 1-1-16,-5-1 0 15,-6-4 6-15,-7 1-5 16,-9 3-1-16,1-3 7 15,-4 3-7-15,1 3 7 16,-5 2-5-16,0-2 7 16,0 4-9-16,-1-1 0 15,1-1 0-15,0-3 7 16,8 2-6-16,-1-5 6 0,5 2-7 16,0 2 0-16,7-1 10 15,0-1-10-15,3 4-7 16,0-4 6-16,0 1 2 15,2 1-6-15,-6 1 5 16,1 2 0-16,-4 4 5 16,4-3-5-16,0 3-1 15,-4-3 1-15,-1 3 0 16,1 0 10-16,-3 0-10 16,0 0 1-16,0 0 11 15,-2 0-11-15,-1 0 11 16,-2 0 10-16,-2 0-22 15,-8 0 32-15,-4 0-2 0,-3 0-12 16,-5 0 19-16,-9 0-28 16,-4 0-7-16,-10 3 10 15,-7-3-11-15,-9 0-2 16,-9 0 0-16,-1 0-62 16,-12-10-67-16,0-17-451 15,-8-2-1930-15</inkml:trace>
  <inkml:trace contextRef="#ctx0" brushRef="#br0" timeOffset="19187">7851 1205 1625 0,'0'0'360'16,"0"0"-200"-16,0 0-33 15,0 0 102-15,-10 236 7 16,1-125-103-16,3 11-71 16,-4 1-11-16,-6-4-15 15,10-16 24-15,-3-16-45 16,6-20-14-16,3-21 16 0,0-20-16 15,0-19-1 1,0-7 0-16,0-17-14 0,0-35 13 16,18-25-57-16,-8-19-9 15,2-23 14-15,-12-10-3 16,0-4 29-16,0 1 18 16,0 14 9-16,0 23 10 15,0 22 4-15,0 27 26 16,0 16 32-16,19 21-30 15,13 6-12-15,12 3 8 16,13 0-21-16,9 9 17 16,7 8-34-16,12-6 9 15,-2-2-22-15,1-7 7 16,1-2-39-16,1 0-197 0,-17-9-364 16,-28-1-246-16</inkml:trace>
  <inkml:trace contextRef="#ctx0" brushRef="#br0" timeOffset="19399">7895 1746 1940 0,'0'0'393'16,"0"0"-298"-16,0 0 65 15,0 0 13-15,193-16-85 0,-117 2-33 16,5 1-55 0,10 0-100-16,-21 3-195 0,-19 4-590 0</inkml:trace>
  <inkml:trace contextRef="#ctx0" brushRef="#br0" timeOffset="19615">7848 2096 2181 0,'0'0'345'0,"0"0"-229"0,0 0 43 16,0 0 10-1,0 0-52-15,0 0-78 0,221 34-36 16,-133-34-3-16,32 0-105 15,-20-18-442-15,-17 2-806 0</inkml:trace>
  <inkml:trace contextRef="#ctx0" brushRef="#br0" timeOffset="20112">9025 1723 1925 0,'0'0'504'0,"0"0"-406"16,0 0 44-16,0 0 113 16,0 0-94-16,0 0-96 15,-234-29-28-15,177 81-11 16,-6 14-2-16,13 9 25 15,9 4-40-15,16-4-8 16,25-6 11-16,0-13-12 16,22-14-14-16,28-12-76 15,13-23-43-15,6-7-87 16,1-17-36-16,-4-26 28 16,-16-6 92-16,-9 1 107 0,-12 1 29 15,-11 8 88-15,-8 7 75 16,-6 13 71-16,-4 10 0 15,0 9-35-15,0 9-59 16,0 42-74-16,0 29-25 16,-10 23-8-16,1 27-3 15,6 10 14-15,-1 7-31 16,4-9-2-16,0-12-1 16,0-22-10-16,4-26 0 15,11-24-30-15,-8-25-48 16,5-26-90-16,-2-26-212 15,-3-33-373-15,1-10-1143 0</inkml:trace>
  <inkml:trace contextRef="#ctx0" brushRef="#br0" timeOffset="20452">9292 1893 1676 0,'0'0'355'0,"0"0"-189"16,0 0 44-16,0 0-10 16,0 0-71-16,139 191-63 15,-89-163-66-15,5-4-43 16,-1-17-62-16,5-7-122 16,-5-10-56-16,-7-30 34 15,-9-8-42-15,-13-2 152 16,-12 4 139-16,-13 13 126 15,0 14 80-15,0 13 76 0,-6 6 60 16,-13 0-110-16,2 29-126 16,2 14 9-16,5 5-56 15,5 6-17-15,5-2-36 16,0-5-6-16,8-15-19 16,43-20-183-16,-7-8-137 15,0-4-332-15</inkml:trace>
  <inkml:trace contextRef="#ctx0" brushRef="#br0" timeOffset="21800">10305 1848 1748 0,'0'0'549'15,"0"0"-405"-15,0 0 59 16,0 0 73-16,0 0-92 15,0 0-83-15,-189 89-74 16,177-56-27-16,12-3 18 16,0-1-18-16,8-10-63 15,28-9-111-15,11-10-151 16,4 0-40-16,1-29 40 16,-9-8 64-16,-13 1 169 15,-16 12 92-15,-11 12 124 16,-3 12 132-16,0 0 105 15,-17 3-90-15,-2 30-101 0,4 3-25 16,8 7-15-16,4 4-81 16,3-9-32-16,0 3-17 15,29-13-3-15,8-9-14 16,5-8-71-16,11-11-85 16,1 0 20-16,3-27-5 15,3-22 16-15,-3-17-8 16,2-16-65-16,-1-16 77 15,1-11 19-15,4-8 35 16,-3 3 65-16,-4 8 19 16,-13 14 55-16,-10 17 40 0,-14 16 57 15,-16 15 45 1,-3 9-6-16,0 12-16 0,-15 7-17 16,-14 6-8-16,1 10-49 15,-6 0-13-15,-2 2-35 16,-1 31 8-16,2 19-38 15,1 17-5-15,5 13 13 16,4 14-17-16,6 9-8 16,4 2-6-16,5 3 1 15,3-6 10-15,3-2-11 16,-1-7 0-16,5-13-1 16,0-16 1-16,5-13-9 0,21-21-39 15,16-18-24 1,14-14-8-16,17 0 34 0,3-37-23 15,5-15-37-15,-2-13 26 16,-6-12-10-16,0-7 13 16,-4-9 2-16,-3-5 53 15,-3-3-6-15,-9 2 28 16,-7 3 9-16,-15 2 13 16,-5 10 12-16,-13 0 2 15,-7 12 17-15,-7 6 38 16,0 14 11-16,-4 9 7 15,-21 13 6-15,-4 11-33 16,-3 17-10-16,-5 2-12 16,0 2-27-16,1 37 15 15,4 27-33-15,-2 23 3 0,9 18 13 16,6 19-19 0,6 9 12-16,4-1-7 0,6-2-17 15,3-11 6-15,0-14-6 16,0-15-9-16,22-22-3 15,3-28-51-15,12-22-24 16,2-20-33-16,5-13 30 16,7-43 8-16,1-14 7 15,-4-5 45-15,-9 1-2 16,-9 11 32-16,-13 17 43 16,-8 22 33-16,-9 19 36 15,0 5 29-15,0 23-73 16,0 29-34-16,-4 11-10 0,-1 4-23 15,5 1 25 1,0-14-26-16,12-12-9 0,28-18 8 16,15-18-52-16,-1-6 30 15,5-16-24-15,-8-29-4 16,-7-18 36-16,-12-7 2 16,-3-2 13-16,-7 4 3 15,-7 8 3-15,-12 21 45 16,-3 13 19-16,0 23-9 15,0 3 16-15,0 32-49 16,-3 38-28-16,-7 14 29 16,-6 22-28-16,10 9-1 0,6 3 3 15,0 3 6 1,3 1 0-16,29-3-1 0,9-15-7 16,-9-12 12-16,-10-23-13 15,-14-17 0-15,-8-19 12 16,-12-13-10-16,-32-13 18 15,-6-7-20-15,-4-4 0 16,-2-35-8-16,12-18 8 16,15-14-15-16,22-21 14 15,7-20-41-15,73-78-6 16,12 26-191-16,1 16-796 0</inkml:trace>
  <inkml:trace contextRef="#ctx0" brushRef="#br0" timeOffset="22535">12883 1788 1793 0,'0'0'297'16,"0"0"-207"-16,0 0-44 16,0 0 74-16,0 0-21 15,0 0-72-15,0 0-12 16,258-87-15-16,-163 27-42 15,0-10 2-15,-7-12-28 16,-12-4-3-16,-22-8 13 16,-24 3 43-16,-26 12 15 0,-4 10 2 15,-15 14 63-15,-21 21 37 16,-11 18 26-16,-1 16 41 16,-4 27 24-16,10 45-83 15,4 33 5-15,10 26-52 16,16 13-15-16,8 4 12 15,4-7-28-15,7-14-20 16,30-17-5-16,7-26-5 16,11-21-4-16,7-27-29 15,4-28-35-15,-2-8-6 16,-1-25-21-16,-9-27-24 16,-5-8 40-16,-17 6 60 0,-6 7 17 15,-11 17 14-15,-12 16 66 16,-3 14 40-16,0 0-24 15,0 31-36-15,0 15-20 16,0 8-39-16,0-3 3 16,0-6-4-16,0-18-138 15,19-11-234-15,-2-16-433 0</inkml:trace>
  <inkml:trace contextRef="#ctx0" brushRef="#br0" timeOffset="22674">13877 1497 806 0,'0'0'1303'16,"0"0"-1071"-1,0 0-173-15,0 0-59 0,0 0-73 16,0 0-490-16</inkml:trace>
  <inkml:trace contextRef="#ctx0" brushRef="#br0" timeOffset="24239">14170 1939 1855 0,'0'0'476'0,"0"0"-467"0,0 0-9 15,0 0 79 1,0 0-29-16,204-161-14 0,-124 94-36 15,8-10 0-15,-9-10-1 16,-9-6-9-16,-20-5-30 16,-16 3 22-16,-24 5 17 15,-10 16 0-15,0 14 2 16,-25 21 40-16,-16 19 100 16,-1 20 41-16,-5 3-31 15,-1 50-47-15,8 23-57 16,11 22 17-16,7 15-31 15,10 7-32-15,9 8 30 16,3 0-31-16,0-4-2 16,0-6-4-16,3-16-4 0,4-23 9 15,5-24-38-15,-5-25-8 16,1-23 10-16,-1-7-42 16,3-23 56-16,8-30 22 15,8-13-29-15,8-4 3 16,5-2-46-16,13 9 19 15,2 12 54-15,4 12-23 16,1 20 17-16,-8 12 6 16,-11 7 0-16,-11 7 14 15,-22 30 4-15,-7 4 11 16,0 4 35-16,-32 4-54 16,-6-14-8-16,-1-9-2 15,2-13-4-15,5-13-5 0,7 0-4 16,10 0-17-1,3-16 28-15,12 0 2 0,0 5 0 16,0 11-1-16,8 0 2 16,17 0 45-16,1 27-13 15,3 8-3-15,4 9 12 16,3-6-41-16,5 2 3 16,9-13-4-16,1-12-30 15,8-15-42-15,2 0-49 16,2-24-26-16,-4-25 46 15,-5-2 22-15,-10-8 39 16,-5-1 32-16,-12 2 8 16,-14 6 54-16,-13-2 12 15,0 12 26-15,-18 7 20 16,-21 11 9-16,-8 11-12 0,-9 13-6 16,5 0-42-16,4 26 23 15,11 23-60-15,6 9-24 16,16 5 27-16,14 7-27 15,0-5-5-15,4-2 4 16,28-11 2-16,12-6-2 16,3-13-21-16,12-14-53 15,-1-15 15-15,4-4-31 16,-1-16-35-16,2-33 27 16,3-24-9-16,0-15-6 0,-2-19 9 15,-1-10 25 1,-9-11 35-16,-2 4 8 0,-10 2 26 15,-8 18 11-15,-12 11 41 16,-12 18 81-16,-10 12 16 16,0 18 3-16,0 11 44 15,-28 13-57-15,-5 14-22 16,-7 7-45-16,-1 0-26 16,2 16 5-16,2 26-40 15,12 14 0-15,3 19 1 16,3 15-1-16,9 10 6 15,-2 16-6-15,9 4 0 16,-1 6 0-16,4-4 0 16,0-11-13-16,0-7-2 15,0-16-41-15,11-22-13 0,19-19-4 16,12-20-69-16,21-24 57 16,6-3 46-16,4-17 8 15,3-25-14-15,-7-7 22 16,-6-5 4-16,-4-1-40 15,-17 6 33-15,-8-1 26 16,-12 11 9-16,-12 9 58 16,-10 11 40-16,0 9 35 15,0 7 0-15,0 3-36 16,0 3-52-16,-6 33-22 16,2 7-32-16,4 9-1 15,0 5 0-15,4-4-8 16,36-8-34-16,14-11-59 0,16-17 33 15,6-12-15-15,0-5-74 16,-10-19 34-16,-19-25 54 16,-10-6 44-16,-18-1 26 15,-16-2 45-15,-3 15 87 16,0 3 76-16,-18 19-59 16,-8 16-24-16,1 0-44 15,3 36-50-15,4 30-6 16,4 20-17-16,2 15-7 15,9 7 11-15,3 10-12 16,0 1-7-16,10 3 5 16,24-8 4-16,-2-10 8 15,-7-14-10-15,-13-25 0 16,-12-25 10-16,-8-20-10 16,-35-20 0-16,-9 0 0 0,-2-51-17 15,6-18 10-15,11-26 1 16,27-19-34-16,25-77-28 15,36 32-285-15,7 15-748 0</inkml:trace>
  <inkml:trace contextRef="#ctx0" brushRef="#br0" timeOffset="25299">17994 1542 1547 0,'0'0'316'0,"0"0"-168"16,0 0-19-16,0 0 59 16,0 0-10-16,-193 99-26 0,161-43-75 15,1 9-2-15,14 5-3 16,6 2-41-16,11-4 3 16,0-11-34-16,25-12-13 15,22-16-66-15,16-15-50 16,6-14-46-16,4-11-42 15,-7-27 32-15,-15-19 119 16,-14-5-1-16,-27-3 67 16,-10 2 64-16,0 4 10 15,-29 13 48-15,-11 13 83 16,2 17-46-16,6 13-16 16,10 3-53-16,15 0-55 0,7 16-26 15,0 7-9 1,36-1-46-16,11-4-67 0,13-8-44 15,6-10 72-15,-1 0-26 16,0 0 19-16,-6-10 42 16,-15 0 26-16,-9 2 24 15,-16 8 40-15,-9 0 46 16,-10 28 83-16,0 14-44 16,0 14-62-16,0 6-4 15,0 4-32-15,12-4 5 16,13-10-29-16,16-15-3 15,6-14-29-15,11-20-39 16,4-3 4-16,4-13-51 0,-8-27-11 16,-2-5 41-1,-14-3 35-15,-12 8 50 0,-16 9 0 16,-11 15 46-16,-3 9 123 16,0 7 11-16,0 0-50 15,0 31-71-15,-6 8-9 16,2 10-17-16,4 0-5 15,0 3-28-15,10-5 0 16,21-11 0-16,4-8-55 16,2-13-63-16,7-15-53 15,0 0-72-15,11-73-67 16,-11 8-177-16,-12-8-223 0</inkml:trace>
  <inkml:trace contextRef="#ctx0" brushRef="#br0" timeOffset="25473">19416 1251 1094 0,'0'0'380'0,"0"0"-99"0,0 0-22 16,0 0 90-16,0 0-57 16,0 0-143-16,0 0-9 15,-15 152-35-15,15-26-41 16,0 9-13-16,0-6-4 16,0-12-40-16,0-8-7 15,8-22-9-15,9-15-109 16,2-22-220-16,-4-23-473 0</inkml:trace>
  <inkml:trace contextRef="#ctx0" brushRef="#br0" timeOffset="25638">19132 1683 2259 0,'0'0'328'16,"0"0"-238"-16,0 0 81 15,0 0-48-15,233-6-87 16,-87-11-36-16,-23 0-184 16,-16 3-603-16</inkml:trace>
  <inkml:trace contextRef="#ctx0" brushRef="#br0" timeOffset="26888">20135 1624 1719 0,'0'0'333'16,"0"0"-204"-16,0 0 171 15,0 0-56-15,0 0-53 16,-198 92-120-16,169-39-19 16,7 6 39-16,7 0-58 0,15-4-24 15,0-2-9 1,12-7-6-16,32-17-49 0,10-11-141 16,15-18-56-16,7 0-62 15,6-37-45-15,-10-9-214 16,-9-3 38-16,-16 3 169 15,-15 10 366-15,-16 17 541 16,-13 12-50-16,-3 7-165 16,0 0 30-16,-12 31-94 15,2 13-67-15,-2 8-43 16,9 2-46-16,3 1-93 16,0-9-12-16,12-10-2 15,13-17-36-15,0-12-84 16,4-7 19-16,-7-7 31 15,-3-35 37-15,-6-13 8 0,-8-12 20 16,-5-5 6-16,0 2 6 16,-15 12-5-16,-14 15 23 15,4 14 13-15,3 13 21 16,10 13-58-16,12 3-4 16,0 0-25-16,0 6 5 15,22 11-38-15,12-4-73 16,1 4 3-16,3-5 68 15,-6 2 24-15,-4 2 9 16,-6 7 25-16,-3 6 6 16,-7 4 6-16,-5 6 56 15,-4 4-28-15,-3-5-2 0,0 0-32 16,0-13-4 0,3-8 2-16,1-15-39 0,-1-2-9 15,2 0-17-15,2-30-19 16,-4-11 55-16,9-5-10 15,-2 0 18-15,9 1 22 16,0 6 2-16,6 6 23 16,-8 13-8-16,5 13 35 15,-3 7 52-15,-1 0-10 16,-3 29-25-16,-1 14-13 16,-2 8-36-16,-2 3-10 15,-3-1-9-15,1-4-19 16,-5-13-27-16,1-9-65 0,-4-18-2 15,0-9 4 1,0 0 5-16,3-36 25 0,9-14 40 16,-5-9 15-16,8-5 23 15,7 1-13-15,7 4 14 16,0 12 24-16,3 15 30 16,-2 16 32-16,-8 16 59 15,-5 0 1-15,2 16 16 16,-4 21-25-16,-5 12-42 15,-2 3-12-15,-1 3-43 16,-3 1-4-16,11 0-22 16,-8-11-14-16,8-1 6 15,2-14-6-15,5-11-34 16,3-9-65-16,0-10-82 16,13 0 73-16,-1-16-24 0,5-18 22 15,2-9 29-15,0-2 14 16,-3 3 45-16,-6-2 14 15,-8 8 8-15,-10 4 68 16,-8 2 94-16,-9 4 34 16,0 3 19-16,0 9-48 15,-16 5 9-15,-12 9-45 16,-6 0-45-16,-5 0-14 16,5 33-39-16,5 6-22 15,7 7 20-15,12 3-31 16,5 3 1-16,5-6-1 15,0-4-6-15,12-7 5 16,20-9-110-16,46-21-121 0,-9-5-139 16,4 0-381-16</inkml:trace>
  <inkml:trace contextRef="#ctx0" brushRef="#br0" timeOffset="27207">22147 1884 1713 0,'0'0'770'15,"0"0"-633"-15,0 0 52 16,0 0 82-16,0 0-153 0,0 0-82 16,0 0-7-16,-153 7-29 15,134 25 0-15,12 8-1 16,0-1-1-16,7 4-13 15,0-4 8-15,7-3-32 16,15-7 28-16,-3-3-8 16,-9-2 8-16,2-4 10 15,-12-4 1-15,0-4 9 16,-15 5-2-16,-26-3 2 16,-6-5-9-16,-14-9-93 15,1 0-254-15,16 0-454 0</inkml:trace>
  <inkml:trace contextRef="#ctx0" brushRef="#br0" timeOffset="37071">7854 4456 1647 0,'0'0'351'15,"0"0"-188"-15,0 0 22 16,0 0 27-16,0 0-3 16,0 0-108-16,-22 30-20 15,22 16 29-15,12 23-26 16,2 25-21-16,-6 22-15 0,-4 20-15 16,-4 14 27-16,0 4-41 15,-4-5-7-15,-11-12 9 16,0-17-9-16,8-25-5 15,7-25-7-15,0-25 0 16,0-22-8-16,0-23-26 16,0 0-59-16,0-35 57 15,3-28-58-15,-3-24 10 16,0-13 35-16,-3-21 8 16,-26-14 23-16,-5-10-33 15,9 4 35-15,8 14 7 16,17 15 16-16,0 27-7 15,0 13 27-15,26 18-3 16,6 9 47-16,5 9-44 0,10 10-13 16,7 6 36-16,12 10-38 15,10 10 13-15,9 0-8 16,10 7-11-16,3 23 33 16,-3 12-39-16,-16 12 0 15,-16 13 24-15,-26 15-9 16,-27 14 15-16,-10 5-3 15,-29 12-21-15,-40-9 36 16,-19-9-42-16,-17-16 0 16,-2-28 9-16,9-17-9 15,10-21 0-15,19-13 0 16,25 0-13-16,22-23-24 16,27-45-131-16,38 5-357 15,16 5-481-15</inkml:trace>
  <inkml:trace contextRef="#ctx0" brushRef="#br0" timeOffset="37381">9273 4571 1949 0,'0'0'524'0,"0"0"-389"0,0 0 59 16,0 0 29-1,-214 155-74-15,154-22-74 0,13 9 19 16,12 16-44-16,13 1-17 16,16-19 9-16,6 11-23 15,0-11-11-15,19-25-8 16,22-17-5-16,6-19-13 15,7-23-101-15,37-37-132 16,-14-15-315-16,-8-4-160 0</inkml:trace>
  <inkml:trace contextRef="#ctx0" brushRef="#br0" timeOffset="37807">9810 4933 1458 0,'0'0'1009'16,"0"0"-747"-16,0 0-150 15,0 0 123-15,0 0-66 16,-31 255-66-16,28-153-53 16,-1-4-29-16,4-6 18 15,0-10-28-15,0-11-10 16,0-13 7-16,7-13-8 15,2-17-6-15,-3-19-21 16,1-9-34-16,2-14 32 16,-6-40 5-16,0-20-31 0,-3-25 54 15,0-19-17-15,0-13 10 16,-18-2 8-16,-1 3 0 16,6 27 11-16,6 21-11 15,7 29 2-15,0 19 52 16,25 14-54-16,23 11 25 15,12 4-7-15,18 3-10 16,5-1 1-16,2-1-9 16,1-1-9-16,-5 0 3 15,-5 0-51-15,-13 1-82 16,-16 4-165-16,-15 0-354 16,-20 0-205-16</inkml:trace>
  <inkml:trace contextRef="#ctx0" brushRef="#br0" timeOffset="38008">9886 5309 1761 0,'0'0'505'16,"0"0"-437"-16,0 0 134 15,0 0 89-15,0 0-145 16,236-35-84-16,-163 21-44 15,0 0-18-15,27 9-15 16,-21-2-308-16,-13 7-551 0</inkml:trace>
  <inkml:trace contextRef="#ctx0" brushRef="#br0" timeOffset="38212">9962 5822 1903 0,'0'0'305'0,"0"0"-197"16,0 0 191-16,0 0-94 16,211 14-143-16,-116-14-62 0,52-8-87 15,-24-12-184-15,-18 7-345 16</inkml:trace>
  <inkml:trace contextRef="#ctx0" brushRef="#br0" timeOffset="38586">11103 4319 2170 0,'0'0'480'0,"0"0"-349"0,0 0 55 16,0 0 2-16,0 0-63 16,0 0-67-16,237 111-9 15,-168-28-14-15,-6 17-7 16,-2 22 20-16,-9 16-39 15,-9 13-8-15,-3 6 19 16,-11 27-13-16,-21 26 20 16,-8-21-21-16,-3-26-5 15,-46-33-1-15,2-33-15 16,-11-6-33-16,-1 0-5 16,12-33-35-16,14-23-21 15,27-35-177-15,6-20-370 16,0-23-1480-16</inkml:trace>
  <inkml:trace contextRef="#ctx0" brushRef="#br0" timeOffset="38843">12456 5444 2148 0,'0'0'554'0,"0"0"-466"16,0 0 24-16,0 0 138 0,0 0-119 15,0 0-89 1,247-56-26-16,-177 49-15 0,-1 4-2 16,0 3-69-16,-3 0-218 15,0 10-222-15,-18 14 129 16,-23 1-1603-16</inkml:trace>
  <inkml:trace contextRef="#ctx0" brushRef="#br0" timeOffset="39017">12460 5890 2395 0,'0'0'561'16,"0"0"-467"-16,0 0 112 15,0 0-28-15,0 0-69 0,218-7-109 16,-93-16-4-16,-20 8-106 16,-17-6-647-16</inkml:trace>
  <inkml:trace contextRef="#ctx0" brushRef="#br0" timeOffset="40239">15078 4138 1728 0,'0'0'513'0,"0"0"-472"15,0 0 52-15,0 0 115 16,-31 230-29-16,25-129-46 16,-1 11-87-16,4 2-19 0,3-2 32 15,-4-7-53-15,-1-16 4 16,2-12-7-16,-1-26 7 15,4-16 11-15,-3-14-21 16,3-18 0-16,0-3-13 16,0-24 13-16,0-27-51 15,0-24 30-15,0-22 11 16,0-9-2-16,0-15 12 16,0-5 0-16,0-3 9 15,0 8-9-15,0 14 2 16,0 20 32-16,0 25 8 15,0 20 27-15,19 18-45 16,6 12-2-16,14 8 16 0,10 4-28 16,12 0-4-16,11 0-6 15,10 9 6-15,4 6 12 16,2-2-18-16,-4-4-15 16,-1-2 15-16,-10 3-36 15,-14-4 3-15,-15 2-45 16,-15 1-154-16,-29 6-57 15,0 3-288-15,-10-2-409 0</inkml:trace>
  <inkml:trace contextRef="#ctx0" brushRef="#br0" timeOffset="40466">15078 4748 1124 0,'0'0'718'0,"0"0"-549"16,0 0 0-16,0 0 97 16,0 0-52-16,0 0-109 15,0 0-29-15,240-26-36 16,-160 9 0-16,1 4-29 16,-5 2-11-16,-7 6-42 15,0 5-143-15,-18 5-290 16,-22 14-177-16</inkml:trace>
  <inkml:trace contextRef="#ctx0" brushRef="#br0" timeOffset="40691">15044 5280 1903 0,'0'0'499'0,"0"0"-395"15,0 0 37-15,0 0 58 16,0 0-36-16,0 0-96 16,0 0-57-16,252 0 26 15,-167 0-35-15,1 0-1 16,9 0-62-16,48-17-206 16,-23 0-52-16,-15-2-581 0</inkml:trace>
  <inkml:trace contextRef="#ctx0" brushRef="#br0" timeOffset="40989">16630 3990 1413 0,'0'0'862'0,"0"0"-598"15,0 0-30-15,0 0 45 16,0 0-122-16,0 0-101 0,0 0 44 16,-18 201-52-1,18-96 0-15,0 16-3 0,0 8-23 16,0 8 44-16,0 1-54 16,0-4-10-16,0-7 19 15,8-11-21-15,2-15-26 16,-3-22-47-16,-2-8-71 15,-5-24-192-15,0-17-718 0</inkml:trace>
  <inkml:trace contextRef="#ctx0" brushRef="#br0" timeOffset="41642">14582 3778 1018 0,'0'0'356'0,"0"0"-148"15,0 0-21-15,0 0 34 0,0 0-36 16,0 0-12 0,0 0-43-16,-44 0-9 0,44 29 19 15,0 16 19-15,0 30-27 16,0 24-21-16,-11 45-41 16,4-1 26-16,-5 8-42 15,-2 5-26-15,3-25 20 16,0 7-47-16,0-14 7 15,4-18-8-15,0-21-14 16,4-19 7-16,3-18-144 16,0-17-195-16,0-15-439 0</inkml:trace>
  <inkml:trace contextRef="#ctx0" brushRef="#br0" timeOffset="42220">13842 5785 1635 0,'0'0'559'0,"0"0"-400"15,0 0-2-15,0 0 78 16,0 0 6-16,0 0-140 16,0 0-45-16,3 0 20 15,44 2-19-15,16-2 6 16,13 0-21-16,19 0-11 15,11 0 37-15,11 0-53 16,17 0-5-16,41 0 20 16,44 0-29-16,43 0 21 15,15 0-10-15,-15 0 0 16,-20 0 26-16,-27 5-32 16,3-2-3-16,-3-3 27 0,-36 0-14 15,-33 0 7-15,-40 0-7 16,-11 0-14-16,6 0 31 15,16-12-33-15,3-5 0 16,-10 0 14-16,-15-3-8 16,-22 4 14-16,-19-1-9 15,-17 7-10-15,-19 9 20 16,-7-10-21-16,-11 7 0 16,0 4 0-16,0-3-40 15,-14 3-82-15,-16 0-77 16,1 0-358-16,7 0-670 0</inkml:trace>
  <inkml:trace contextRef="#ctx0" brushRef="#br0" timeOffset="43640">15595 6976 211 0,'0'0'1419'16,"0"0"-1187"-16,0 0-119 16,0 0 110-16,0 0-10 15,0 0-83-15,0 0-41 16,0-180-40-16,0 146 17 16,0-1 53-16,-11-2-35 15,-25 2 7-15,-11 3-6 16,-16 1-41-16,-13 8 14 0,-12 14-43 15,-3 9 12-15,-7 0 8 16,3 23-20-16,0 17 38 16,11 5-23-16,8 10-12 15,13 3 24-15,16 5-42 16,14-3 0-16,11 6 2 16,16-7 7-16,6-1-9 15,0 3 0-15,22-6 0 16,10 4-2-16,12-12 2 15,7 1-1-15,8-5-10 16,10-4 8-16,4-3-12 16,3 0 15-16,0-1 0 15,2 9-16-15,-2-1 16 0,0 10-1 16,-7 5 0 0,-3 1 1-16,-15-3 15 0,-10 2-15 15,-16-4-1-15,-11-9-1 16,-14 6 3-16,0-16-1 15,-22 2 0-15,-26-8 9 16,-9-13 30-16,-16-3-39 16,-8-6 0-16,-14-7 49 15,-3 0-22-15,-3-4 8 16,-6-19-2-16,9-1-15 16,3 2 32-16,16-4-50 15,13 2 0-15,18 10 23 16,15-1-12-16,16 6-11 0,8 2 0 15,9 1-62 1,0-4-24-16,66-11-157 0,7-5-333 16,5 4-555-16</inkml:trace>
  <inkml:trace contextRef="#ctx0" brushRef="#br0" timeOffset="44219">16460 6527 1217 0,'0'0'374'0,"0"0"-203"16,0 0 50-16,0 0 86 15,0 0-20-15,0 0-38 16,0 0-94-16,-26-17-13 16,21 31-43-16,5 25-51 15,-3 23 33-15,-4 27-30 16,-3 19-6-16,-2 13 15 15,2 16-26-15,-5 10 13 16,5 7-7-16,-2 0-22 16,2 0 36-16,1-17-43 15,6-15-11-15,-1-20 18 16,4-21-18-16,-3-22 0 0,3-17 0 16,-3-11-54-16,-1-18-34 15,4-13-119-15,0 0-410 16,0-4-820-16</inkml:trace>
  <inkml:trace contextRef="#ctx0" brushRef="#br0" timeOffset="44833">14198 6618 1461 0,'0'0'385'0,"0"0"-114"15,0 0 53-15,0 0 15 16,0 0-80-16,0 0-94 15,0 0-78-15,-28 44 10 16,21 74-60-16,-5 78 28 0,2 67-16 16,-2 23-2-1,5-21 5-15,4-65-16 0,0-72-16 16,3-39 7-16,0-20-27 16,0-3-53-16,6-12-71 15,20-3-185-15,-4-36-906 0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7:29.83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19 1159 0,'0'0'248'0,"0"0"-155"16,0 0-22-16,0 0 35 16,0 0 36-16,0 0-31 15,88-23-3-15,-54 23 6 16,5 0-21-16,8 0 12 16,0 10-30-16,9 6 7 15,2 4-3-15,8-1-36 16,6-1-15-16,13-6 8 0,6-2-23 15,11-7 2 1,11-3-3-16,11 0-10 0,2 0 5 16,6 0-7-16,0 0-9 15,2 0 2-15,10 0-17 16,4 0 23-16,10 0-11 16,1 5 12-16,1 0 4 15,-2 4-4-15,-1 1 0 16,-1 1 4-16,4-5-3 15,4 1 0-15,9-4-1 16,-9 0 2-16,-5 4 2 16,-12 0-3-16,-8-1-1 15,-9 2 0-15,-10-5-10 16,-3-1 10-16,-7 2-13 0,0-4 13 16,-2 0-1-16,2 0-2 15,3 0 3-15,-3 0 1 16,-5 0-1-16,-4 0 0 15,-1 0 0-15,-5 0 0 16,-4 0 4-16,-1 0-4 16,1 0 0-16,9 0-1 15,-2 0 2-15,7-4 3 16,5-1-4-16,3 0 0 16,4-2 7-16,6 2-7 15,1-2 0-15,1 0-1 16,5 1 1-16,2-1 5 15,-2 0-4-15,2 5 10 0,0-3 14 16,-8 3-17-16,2-3 13 16,3 5-4-16,-2 0-11 15,5 0 5-15,3 0-1 16,-1 0-9-16,-2 0 16 16,-6 0-17-16,3 0 11 15,-6 0 5-15,-3 0 7 16,1 0 21-16,-5 0-5 15,-2 0 0-15,-1 0 8 16,4 0-39-16,-1 0 10 16,-2 0-3-16,-1 0-15 15,-8-5 15-15,-2-2-14 16,-8 2-1-16,-16 0 12 0,-10 5-12 16,-6 0-47-1,-24 0-198-15,-20 0-559 0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7:55.47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86 1667 0,'0'0'341'0,"0"0"-233"16,0 0-69-16,0 0 142 15,0 0-3-15,0 0-63 16,30-7-42-16,2 7 15 15,9 0-12-15,10 0-21 16,10 0-19-16,13 0 35 16,9-14-51-16,8 2-14 15,1-5 15-15,-4 1-21 16,-12 3 0-16,-19 6-12 16,-16 7-23-16,-16 0-45 15,-25 23-229-15,0 16-305 16,-10 5-417-16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7:55.81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42 0 1763 0,'0'0'320'0,"0"0"-172"15,0 0-31-15,0 0 119 16,0 0 2-16,0 0-102 0,0 0-40 16,-42 3-65-1,42 2-8-15,10-3 13 0,30 5-2 16,11 0 19-16,22 2-14 15,11-5 3-15,11-1 17 16,7-3-58-16,4 0 10 16,-4 0 20-16,-11 0-31 15,-18-7-9-15,-16 7-58 16,-10 0-99-16,-16 0-379 16,-14 4-906-16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8:12.57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132 577 1222 0,'0'0'239'0,"0"0"-179"0,0 0 13 16,0 0 29-16,44 0-12 15,-29-12-24-15,-1-5-31 16,4-6 43-16,4-5-21 15,7 0-18-15,0-11 2 16,5-4-40-16,-6-6 27 16,1-1 15-16,-4-2-5 15,-3 0 46-15,-3 2 17 16,-7 4-7-16,-5 10 8 0,-4 9-33 16,0 11-19-1,-3 7 20-15,0 9-25 0,0 0-15 16,0 16-18-16,0 29-10 15,0 25 51-15,0 15-47 16,0 11 6-16,0-2-6 16,0-3 2-16,-3-9-4 15,0-5-4-15,3-9-43 16,-7 13-92-16,2-21-231 16,-2-10-479-16</inkml:trace>
  <inkml:trace contextRef="#ctx0" brushRef="#br0" timeOffset="299">0 1092 1685 0,'0'0'533'15,"0"0"-449"-15,0 0 45 16,0 0 137-16,0 0-77 16,0 0-68-16,0 0-85 15,8-3-11-15,43-10 23 16,15-4-41-16,14 4-6 16,8 4 5-16,3-1 5 0,0 7-17 15,-8 3 6 1,-5 0-86-16,8 0-115 15,-20 13-306-15,-15 0-206 0</inkml:trace>
  <inkml:trace contextRef="#ctx0" brushRef="#br0" timeOffset="660">365 1371 1045 0,'0'0'843'0,"0"0"-697"15,0 0-100-15,0 0 160 16,0 0 26-16,0 0-86 16,-76 190-43-16,42-134 7 15,-10 0-35-15,2-5 7 16,-2-4-43-16,4-7 0 15,7-11-9-15,11-5-23 16,11-11 34-16,4-11-34 16,7 2 2-16,0-4 5 15,0 0-14-15,0 0 0 16,18 0-8-16,26 0 9 16,14 0-2-16,11 0-22 15,16-6-27-15,35-2-56 16,-19 3-217-16,-16-2-385 0</inkml:trace>
  <inkml:trace contextRef="#ctx0" brushRef="#br0" timeOffset="909">656 1456 1855 0,'0'0'490'16,"0"0"-439"-16,0 0-50 16,0 0 213-16,0 0-13 0,-3 233-97 15,3-147-24-15,0 3-28 16,-4-2-16-16,-6-5-12 16,-2-3-24-16,9-7-17 15,0 10-192-15,-1-21-451 16,4-20-1436-16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8:20.73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152 72 1107 0,'0'0'361'0,"0"0"-163"16,0 0-1-16,0 0 85 16,0 0-81-16,0 0-48 15,-13-68-15-15,13 68-29 16,0 0-5-16,0 0-50 15,0 0-24-15,6 9 15 16,23 19-8-16,8 7 5 16,7 2-36-16,0 4 7 15,4 2 50-15,-9-3-63 16,1-5 2-16,-8-5-1 0,-5 0-1 16,-5-4-25-1,-5 0-35-15,-5-3-57 0,-2 6-159 16,-6-9-379-16,-4-7-495 15</inkml:trace>
  <inkml:trace contextRef="#ctx0" brushRef="#br0" timeOffset="228">441 0 1371 0,'0'0'576'0,"0"0"-478"16,0 0-60-16,0 0 180 16,0 0 17-16,0 0-57 0,0 0-108 15,-172 190-22-15,114-127 6 16,-4 5-54-16,4 5-37 16,11 19-159-16,17-17-345 15,16-19-388-15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8:24.87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674 403 1066 0,'0'0'252'0,"0"0"-80"16,0 0-19-16,0 0 37 15,0 0 19-15,0 0-60 16,9-161-3-16,-9 135-35 16,0 0-20-16,0 3-9 15,0 0 9-15,-6 3-23 16,-19 4-3-16,-4 3-37 0,-11 1 30 16,-3 8-58-16,-9 4 0 15,-2 0 16-15,-4 9-16 16,-4 30 1-16,-1 13-1 15,6 14 6-15,1 10-8 16,9 9 2-16,11 12 0 16,7-4-1-16,14 6 5 15,8-4-10-15,7-6 3 16,0-8 3-16,10-4 0 16,24-16 0-16,9-9 0 15,9-15 1-15,12-14-1 16,11-20-15-16,11-3-5 15,5-33 8-15,4-32 6 0,-7-17-34 16,-15-13 10 0,-26-11 30-16,-25-8 12 0,-22 0 15 15,-7-1 28-15,-37 13-19 16,-12 13 33-16,2 19-38 16,7 25 5-16,11 18-9 15,14 22-27-15,17 5-1 16,5 26-120-16,27 75-105 15,21-7-230-15,-6 0-373 0</inkml:trace>
  <inkml:trace contextRef="#ctx0" brushRef="#br0" timeOffset="233">1210 1282 2362 0,'0'0'318'0,"0"0"-212"16,0 0 4-16,0 0 13 16,0 0-123-16,0 0-54 15,0 0-195-15,63-49-374 16,-31 26-697-16</inkml:trace>
  <inkml:trace contextRef="#ctx0" brushRef="#br0" timeOffset="759">1816 324 1676 0,'0'0'279'0,"0"0"-141"15,0 0 31-15,-7-168 37 16,17 127-21-16,24-2-81 16,8 10-70-16,11 10-14 0,4 8 8 15,6 14-4-15,3 1 16 16,-2 1-40-16,-1 34 0 15,-9 12 29-15,-7 14-17 16,-13 9-2-16,-16 7 7 16,-18 9-7-16,0 6 14 15,-33 0-23-15,-25-1-1 16,-15-2 21-16,-8-8-15 16,2-13 14-16,6-17-2 15,10-15-18-15,13-13 38 16,9-13-38-16,19-10 7 0,9 0 14 15,7 0-21 1,6-19 11-16,0-5-11 0,12 5 0 16,24 6-12-16,4 9 12 15,8 4 0-15,3 0 1 16,-4 33 11-16,-3 6 11 16,3 7-10-16,-3-3-1 15,4-7 21-15,6-14-32 16,8-11-1-16,11-11 0 15,34-33-42-15,-16-16-269 16,-15-7-992-16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8:41.70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0 350 1395 0,'0'0'222'0,"0"0"-102"16,0 0-84-16,0 0 101 0,0 0 85 15,0 0-75-15,33 0-45 16,0 0-21-16,7 0-14 15,-1-5 36-15,5 0-30 16,3 2-39-16,9-3 27 16,5-1-41-16,12 0-13 15,11-2 19-15,14-4-19 16,12 0 24-16,10-1-31 16,7 2 0-16,12-5 12 15,0 4-12-15,-1 0 0 16,-2 0-1-16,-4 4 9 15,-6-1-7-15,1-1-1 16,2 4 0-16,-2-2 2 0,1 2-2 16,-1 0 0-1,-2 0 5-15,2 5 2 0,-7-1-2 16,4-2-5-16,1 3 0 16,-5 0-9-16,7-3 9 15,1 0 0-15,2-3-6 16,6 2 18-16,2-1-2 15,-2 0-10-15,2 1-2 16,-7-1-7-16,-3 4 9 16,-4 3-1-16,-1 0 1 15,2 0 0-15,2 0 8 16,5-4-8-16,2 4 0 16,1-2 3-16,0-1-2 15,4 3-1-15,3 0 0 0,-3 0 1 16,6 0-2-16,-3 0 1 15,9 0 0-15,1 0-7 16,2 0 8-16,7 0-2 16,-2-5 1-16,-2-4 0 15,-3-1 9-15,-9 3-9 16,4 4 0-16,-4 1 8 16,6 2-8-16,1 0 7 15,5 0-6-15,8 0-1 16,-5 0 33-16,4 0-24 15,0 0-8-15,-6 0 35 16,-3 0-36-16,-4 0 2 16,-2 2 7-16,-1 1 7 0,6 2 26 15,0-5-35-15,2 0 2 16,-2 0 42-16,-2 0-39 16,-2 0 0-16,3 0 21 15,-3 0-21-15,-4 0 20 16,-1-8-31-16,-3 6 0 15,-3-2 36-15,-4 4-26 16,-5 0 2-16,-4 0-7 16,-6 0-5-16,-4 0 4 15,-6 0-5-15,-15 0 0 16,-12 0 7-16,-21 0-7 16,-21 0-72-16,-21 0-124 15,-20-16-460-15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8:42.45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363 580 1288 0,'0'0'250'16,"0"0"-186"-16,0 0-20 15,0 0 74-15,0 0 79 16,212-92-50-16,-146 33-104 16,0-16 2-16,-4-1-2 0,-8-2 25 15,-13 6 45-15,-16 14-14 16,-6 17 31-16,-12 19 7 15,-4 15-55-15,-3 7-1 16,0 19-56-16,0 44-11 16,0 28 48-16,-19 21-44 15,3 9 3-15,-6 0-21 16,3-9-7-16,7-10-32 16,5 9-133-16,4-30-349 15,-4-13-370-15</inkml:trace>
  <inkml:trace contextRef="#ctx0" brushRef="#br0" timeOffset="256">113 1266 2045 0,'0'0'280'0,"0"0"-221"15,0 0 29-15,0 0 147 16,0 0-75-16,237 36-62 16,-124-36-42-16,11 0 14 15,14-10-33-15,-2-3-23 16,-10 0-14-16,-16 7-12 0,-27 6-165 16,-27 0-321-16,-31 9-177 15,-21 12-1029-15</inkml:trace>
  <inkml:trace contextRef="#ctx0" brushRef="#br0" timeOffset="602">678 1615 1991 0,'0'0'374'0,"0"0"-273"16,0 0-30-16,0 0 215 15,0 0-99-15,0 0-87 0,-129 176-23 16,65-100-23 0,-10-1-17-16,-6 4-17 0,1-7-13 15,1-9 17-15,14-12-22 16,8-11-2-16,24-14 12 16,13-13-12-16,16-6-1 15,3-7-8-15,0 0-16 16,40 0 23-16,18 0-14 15,11 0-19-15,19-13 14 16,3 3-6-16,4 3 8 16,0 5-17-16,-4 2-79 15,-8-4-95-15,5-6-153 16,-25 4-205-16,-21-7-73 0</inkml:trace>
  <inkml:trace contextRef="#ctx0" brushRef="#br0" timeOffset="805">820 1949 1555 0,'0'0'521'16,"0"0"-354"-16,0 0-54 16,0 0 62-16,0 0 47 15,0 0-91-15,0 0-32 16,-15 219-10-16,11-114-33 16,1 0-17-16,-4 0-13 15,-5-3-25-15,6-9 9 16,-10-8-10-16,6-13-53 15,-2-14-57-15,6-15-180 16,2-20-325-16,4-19-606 0</inkml:trace>
  <inkml:trace contextRef="#ctx0" brushRef="#br0" timeOffset="1158">1889 1213 2213 0,'0'0'383'0,"0"0"-279"16,0 0-76-16,0 0 116 15,0 0-35-15,0 0-46 16,0 0-28-16,108 131-9 16,-64-82-19-16,3 4 1 15,-3-3-8-15,0-1-130 16,0-3-150-16,-12-13-361 15,-10-14-365-15</inkml:trace>
  <inkml:trace contextRef="#ctx0" brushRef="#br0" timeOffset="1345">2256 1218 2155 0,'0'0'387'0,"0"0"-279"15,0 0 44-15,0 0 86 16,0 0-79-16,0 0-128 16,-174 189-28-16,101-103-3 15,-34 21-132-15,24-17-231 16,14-26-866-16</inkml:trace>
  <inkml:trace contextRef="#ctx0" brushRef="#br0" timeOffset="3888">3284 1304 1420 0,'0'0'292'15,"0"0"-200"-15,0 0-68 16,0 0 59-16,0 0 91 0,0 0-93 16,135-123-66-1,-102 67 29-15,0-5 4 0,-4-10 5 16,-3-3 23-16,-5-3-17 16,-2 5 30-16,-5 7-18 15,-6 9 13 1,-1 18 14-16,-7 14-39 0,3 14-16 15,-3 10 2-15,4 13-44 16,-1 39 16-16,-3 24-7 16,0 25-9-16,0 12 28 15,0 4-29-15,0-1 1 16,-3-12 1-16,-1-11 5 16,1-18-14-16,3-13-16 15,0-25-179-15,7-18-174 16,15-16-404-16</inkml:trace>
  <inkml:trace contextRef="#ctx0" brushRef="#br0" timeOffset="4326">3922 859 1756 0,'0'0'337'0,"0"0"-159"15,0 0 43-15,0 0 40 16,0 0-142-16,208-162-71 16,-146 151 6-16,4 3-12 0,4 8-10 15,-13 0-6 1,-6 27-25-16,-17 12 24 0,-24 20-15 16,-10 13 7-16,-36 17 13 15,-36 11-12-15,-20 1-11 16,-7-3 15-16,0-17-21 15,17-15 32-15,22-22-33 16,20-19 0-16,23-11 19 16,13-11-18-16,4-3 8 15,0 0-9-15,21 0 0 16,23 0 2-16,12 0-2 16,8 0 0-16,10 0 0 15,-4 0 0-15,-1 13 10 0,-5 6-10 16,6-2 2-1,-8-1 8-15,-8-2-10 0,-10-5-8 16,-10-2 1-16,-5-7-109 16,-7 0-213-16,-12-3-521 0</inkml:trace>
  <inkml:trace contextRef="#ctx0" brushRef="#br0" timeOffset="5244">5625 1338 1876 0,'0'0'377'15,"0"0"-243"-15,0 0-78 16,0 0 133-16,0 0-6 16,230-6-129-16,-135-7-29 15,3 3-14-15,5 3-11 16,-5-3-14-16,3 3-215 16,-24 5-448-16,-25-2-744 0</inkml:trace>
  <inkml:trace contextRef="#ctx0" brushRef="#br0" timeOffset="5447">6051 1013 2118 0,'0'0'303'0,"0"0"-229"15,0 0 121-15,0 184-22 16,0-109-106-16,0 8-11 15,0 2-56-15,0 8-1 0,0-9-82 16,0 14-221-16,0-22-326 16,0-24-1234-16</inkml:trace>
  <inkml:trace contextRef="#ctx0" brushRef="#br0" timeOffset="5729">7751 686 2206 0,'0'0'341'0,"0"0"-271"16,88-217-25-1,-60 114 165-15,1 15-81 0,-10 16-52 16,-4 27-21-16,-5 24-5 15,-3 21 18-15,1 21-68 16,-4 46 10-16,-1 39 16 16,-3 20-26-16,0 18-2 15,0-4-26-15,-12 40-152 16,2-35-123-16,-5-30-582 0</inkml:trace>
  <inkml:trace contextRef="#ctx0" brushRef="#br0" timeOffset="5961">7489 1571 1965 0,'0'0'855'0,"0"0"-779"15,0 0-43-15,0 0 27 16,284-16 60-16,-164-1-42 15,12 4-51-15,1 7-27 16,-1 3 0-16,-15 3-20 16,6 0-95-16,-31 9-460 15,-38 8-189-15</inkml:trace>
  <inkml:trace contextRef="#ctx0" brushRef="#br0" timeOffset="6263">7981 1976 2256 0,'0'0'390'0,"0"0"-293"16,0 0 14-16,-195 199 83 16,119-120-104-16,-7 3-30 15,9-7-48-15,13-6 6 16,17-20 19-16,22-13-37 15,15-11 2-15,7-14-2 16,4-3 6-16,36-6 0 0,14-2-6 16,16 0 0-1,13 0-8-15,5-10-11 0,3 1-19 16,-3-1-71-16,-5 3-104 16,-2-3-134-16,2-17-145 15,-21 2-40-15,-18-5-953 0</inkml:trace>
  <inkml:trace contextRef="#ctx0" brushRef="#br0" timeOffset="6432">8180 2267 1570 0,'0'0'609'0,"0"0"-356"15,0 0-49-15,0 0 11 16,0 0-3-16,0 0-103 16,-98 243-40-16,95-144-55 15,3 2-14-15,0 0 11 16,0-5-11-16,0-7-11 0,7-17-73 15,18-14-98-15,-3-18-291 16,3-24-389-16</inkml:trace>
  <inkml:trace contextRef="#ctx0" brushRef="#br0" timeOffset="7953">2647 754 1355 0,'0'0'302'0,"0"0"-151"16,0 0-36-16,0 0 76 15,0 0-24-15,0 0-98 16,-44 30-26-16,33 2-15 16,0 18 24-16,-5 8 14 0,6 9-37 15,-5 6 3-15,1 4-3 16,6-5-23-16,5 0 11 15,3-13-17-15,0-7 0 16,3-15-1-16,19-14-3 16,3-14-26-16,6-9 20 15,-2 0-14-15,-1-38 9 16,1-10-1-16,-7-20 16 16,-10-1 11-16,-9-6-5 15,-3 0 33-15,0 6 7 16,-3 10 8-16,-12 17 50 15,4 12-65-15,3 13-18 16,8 11-21-16,0 6-15 16,12 6-240-16,20 17-287 0,2 8-879 0</inkml:trace>
  <inkml:trace contextRef="#ctx0" brushRef="#br0" timeOffset="8132">3164 1597 2163 0,'0'0'602'0,"0"0"-469"16,0 0 46-16,0 0-38 0,0 0-141 16,0 0-40-1,0 0-418-15,19-26-1811 0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8:57.50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44 898 1667 0,'0'0'284'0,"0"0"-136"16,0 0-61-16,0 0 83 15,0 0 21-15,0 0-88 16,-15-9-6-16,34 33-17 16,3 7-21-16,6 10-7 15,6 1-18-15,-2 2 35 16,9 3-54-16,-6 3-9 0,6-5 24 16,-4-2-29-16,-1-7-1 15,-2-3-63-15,-9-7-47 16,-6-10-137-16,-9-11-276 15,-10-5 124-15,0 0-407 0</inkml:trace>
  <inkml:trace contextRef="#ctx0" brushRef="#br0" timeOffset="194">347 1004 1211 0,'0'0'288'0,"0"0"-107"16,0 0 54-16,0 0-74 15,0 0-9-15,0 0 15 0,0 0-24 16,-120 164-54 0,76-92-40-16,-3-3-41 0,6-4-8 15,5-6-21-15,6-12-159 16,13-1-106-16,9-14-93 16,4-15-431-16</inkml:trace>
  <inkml:trace contextRef="#ctx0" brushRef="#br0" timeOffset="583">1291 535 1345 0,'0'0'671'0,"0"0"-447"15,0 0-35-15,0 0 45 16,-196 19-60-16,133 36-66 16,9 15-4-16,13 11-74 15,12 9-15-15,18-2 14 16,11-3-22-16,0-3-2 16,33-10-5-16,15-7-27 15,9-17 3-15,6-16-55 16,3-26-28-16,-5-6 40 0,-2-23 54 15,-12-40 11 1,-9-16-4-16,-18-13 12 0,-20-11 50 16,0-3-6-16,-10 7 12 15,-28 17-2-15,0 20-60 16,0 26-8-16,10 30-77 16,21 22-205-16,7 31-383 15,0 4-510-15</inkml:trace>
  <inkml:trace contextRef="#ctx0" brushRef="#br0" timeOffset="757">1911 1433 2278 0,'0'0'382'16,"0"0"-244"-16,0 0-90 0,0 0-48 15,0 0-201-15,0 0-455 16,0 0-1218-16</inkml:trace>
  <inkml:trace contextRef="#ctx0" brushRef="#br0" timeOffset="1070">2385 619 1620 0,'0'0'655'0,"0"0"-538"16,0 0-23-16,0 0 68 0,205-117-38 15,-139 117-15-15,-9 0-68 16,-6 33-27-16,-17 22 20 16,-24 24-8-16,-10 12 1 15,-15 15 10-15,-40 8-16 16,-17 1 1-16,-8-10-13 15,2-13 0-15,21-20 23 16,13-19-25-16,25-24-6 16,19-16-1-16,0-6-1 15,48-7-1-15,18 0-38 16,18 0-68-16,72-22-98 16,-17-5-138-16,-11 1-229 0</inkml:trace>
  <inkml:trace contextRef="#ctx0" brushRef="#br0" timeOffset="4421">12433 467 1984 0,'0'0'310'0,"0"0"-109"0,0 0 73 15,0 0-94-15,0 0-42 16,0 0-89-16,-212 103-8 15,165-17 7-15,7 16-3 16,14 6 32-16,16-1-77 16,10 1 0-16,10-5 8 15,38-15-8-15,17-16-41 16,12-22-21-16,4-27-4 16,-2-23 45-16,-9-3-31 15,-11-47 38-15,-15-22 8 16,-12-16 12-16,-14-17 12 0,-18-9 9 15,0-5-7-15,-8 11 35 16,-21 19-55-16,-3 29-24 16,3 34-42-16,7 29-89 15,7 39-463-15,8 9-243 0</inkml:trace>
  <inkml:trace contextRef="#ctx0" brushRef="#br0" timeOffset="4610">13158 1526 2529 0,'0'0'318'0,"0"0"-279"0,0 0-29 15,0 0-10-15,0 0-18 16,0 0-639-16,0 0-589 0</inkml:trace>
  <inkml:trace contextRef="#ctx0" brushRef="#br0" timeOffset="5328">13749 853 2078 0,'0'0'349'15,"0"0"-257"-15,0 0 2 0,0 0 69 16,0 0-53 0,0 0-76-16,0 0-34 0,230-138 0 15,-164 75-23-15,-7-6-2 16,-8-10 18-16,-16-5 2 16,-6 1 5-16,-14 8 9 15,-8 16 2-15,-7 23 47 16,0 28-7-16,0 8-23 15,0 53 6-15,0 29 10 16,0 24 31-16,-4 15-39 16,1 4-15-16,3-8-9 15,0-5-12-15,7-10-38 16,20-20-56-16,2-16-117 0,6-28-253 16,-1-17-154-1,-9-17-654-15</inkml:trace>
  <inkml:trace contextRef="#ctx0" brushRef="#br0" timeOffset="5627">14621 383 1633 0,'0'0'503'16,"0"0"-345"-16,0 0 28 16,0 0 0-16,0 0-83 15,215-12-30-15,-149 12-54 16,-5 0 1-16,-5 0-4 15,-9 0-15-15,-11 0 45 16,-14 0-23-16,-10 0 28 16,-12 12 38-16,0 18-53 0,0 17 9 15,-28 18 30-15,-4 17-21 16,4 16 22-16,-1 7-70 16,10 7 2-16,16-4-16 15,3-4-2-15,0-11-41 16,0-15-33-16,3-16-111 15,-3-15-270-15,-3-17-221 16,-23-20-984-16</inkml:trace>
  <inkml:trace contextRef="#ctx0" brushRef="#br0" timeOffset="5758">14679 1125 2280 0,'0'0'514'0,"0"0"-393"16,0 0-13-16,240-20 6 0,-108 14-68 15,86-5-46-15,-35 1-224 16,-19-1-806-16</inkml:trace>
  <inkml:trace contextRef="#ctx0" brushRef="#br0" timeOffset="3830">10833 878 2347 0,'0'0'315'0,"0"0"-297"16,0 0 55-16,0 0 100 16,0 0-55-16,208 203-24 0,-147-145-94 15,8-7 1 1,-3 1-19-16,-7-8-39 0,-8-2-135 16,-15-9-427-16,-14-17-217 0</inkml:trace>
  <inkml:trace contextRef="#ctx0" brushRef="#br0" timeOffset="4009">11266 905 1855 0,'0'0'288'0,"0"0"-93"15,0 0 81-15,-112 220-124 16,56-135-100-16,-1 8-52 0,-6-5 0 15,-3 17-235-15,12-20-316 16,17-26-402-16</inkml:trace>
  <inkml:trace contextRef="#ctx0" brushRef="#br0" timeOffset="2879">9067 659 418 0,'0'0'1317'0,"0"0"-1107"16,0 0-194-16,0 0 6 15,0 0 34-15,0 0-21 16,252-223-20-16,-171 144-1 16,-11-9-13-16,-16 2 29 15,-19 7 38-15,-16 20 68 0,-11 19 15 16,-8 30 16 0,0 10-73-16,-11 38-60 0,-15 37 9 15,1 27 29-15,3 18-48 16,12 10-19-16,5-7-5 15,5 25-112-15,0-29-250 16,0-28-360-16</inkml:trace>
  <inkml:trace contextRef="#ctx0" brushRef="#br0" timeOffset="3110">9042 1290 2076 0,'0'0'274'0,"0"0"-190"15,0 0 103-15,0 0-30 16,277-4-52-16,-163-19-85 16,9 2-3-16,-3 9-17 15,-10 5-33-15,3 7-109 16,-33 0-421-16,-28 12-275 0</inkml:trace>
  <inkml:trace contextRef="#ctx0" brushRef="#br0" timeOffset="3405">9556 1531 1739 0,'0'0'387'0,"0"0"-262"0,0 0 123 15,0 0-11-15,-200 207-57 16,123-131-58-16,-6 0-78 16,7-1 4-16,10-10-9 15,15-13-16-15,21-11 17 16,19-12-40-16,11-13 8 16,0-6-14-16,26-10 6 15,21 0 0-15,16 0-8 16,9 0-2-16,11-16 10 15,5-4-70-15,10 4-78 16,-3-1-48-16,0 4-95 16,5-6-190-16,-31 2-22 15,-22 1-563-15</inkml:trace>
  <inkml:trace contextRef="#ctx0" brushRef="#br0" timeOffset="3582">9820 1892 1343 0,'0'0'406'0,"0"0"-113"16,0 0 6-16,0 0-5 15,0 0-82-15,0 0-26 16,-122 243-127-16,109-147-26 16,4-2-18-16,6 5-14 15,3-6 13-15,0-6-14 16,0-10-89-16,8-14-42 16,14-25-236-16,-2-15-257 15,-1-23-871-15</inkml:trace>
  <inkml:trace contextRef="#ctx0" brushRef="#br0" timeOffset="2066">6732 1016 1149 0,'0'0'1115'0,"0"0"-965"16,0 0-112-16,236-17 43 15,-134 14 63-15,11 1-5 16,11 2-111-16,8 0-22 16,-6 0 42-16,0 0-48 15,-15 0-6-15,-8 10-31 0,-5-1-179 16,-28-2-317 0,-30-7-442-16</inkml:trace>
  <inkml:trace contextRef="#ctx0" brushRef="#br0" timeOffset="2243">7526 708 2170 0,'0'0'360'16,"0"0"-183"-16,0 0-95 16,0 0 98-16,-5 230-37 15,5-129-96-15,0 13-28 16,0 2-19-16,0 29-48 15,0-31-140-15,0-24-823 0</inkml:trace>
  <inkml:trace contextRef="#ctx0" brushRef="#br0" timeOffset="1690">5360 1150 1662 0,'0'0'1143'16,"0"0"-1071"-16,0 0-47 15,0 0-6-15,0 0-19 0,0 0-53 16,0 0-461-16,81 0-168 16</inkml:trace>
  <inkml:trace contextRef="#ctx0" brushRef="#br0" timeOffset="1837">5981 1160 2292 0,'0'0'58'16,"0"0"-58"-16,0 0-288 15,0 0 35-15,0 0-1077 0</inkml:trace>
  <inkml:trace contextRef="#ctx0" brushRef="#br0" timeOffset="1297">3679 903 2386 0,'0'0'293'0,"0"0"-245"16,0 0-39-16,0 0 89 15,0 0 41-15,226-5-100 16,-131 5-18-16,7 5-21 16,4 5-9-16,-1-1-39 0,12-7-186 15,-29-2-340-15,-29 0-68 16</inkml:trace>
  <inkml:trace contextRef="#ctx0" brushRef="#br0" timeOffset="1481">4168 640 2045 0,'0'0'267'15,"0"0"-178"-15,0 0 126 16,-29 233-18-16,22-133-96 16,2 5-54-16,5 7-47 0,0-7-17 15,0 17-223 1,5-30-472-16,9-26-1166 0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9:05.16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0 371 677 0,'0'0'695'16,"0"0"-535"-16,0 0-48 15,0 0 10-15,0 0-5 16,0 0-41-16,66-87-62 15,-51 73-7-15,-8 5-11 16,0 2 17-16,-4 7-22 0,-3 0 9 16,5 0 0-16,-5 0 9 15,7 0-9-15,0 0 0 16,1 0 7-16,6 0-6 16,1 0 41-16,-1 0-31 15,4 0-11-15,1 0 40 16,3 0 2-16,3 0-5 15,4 0 15-15,5 0-25 16,1 0 29-16,6 0-41 16,3 0-7-16,3 0 6 15,4-4-8-15,11 1-6 16,3 1 26-16,4-2-6 16,0-3 16-16,4 4-35 15,-4 3 0-15,-3 0 24 16,0 0-13-16,-6 0-5 0,0 0 8 15,0 0 1 1,-3 0 21-16,6 0-37 0,-6 0 0 16,9 0 6-16,0 0 1 15,3 0-1-15,8 0 6 16,7 0-11-16,-1 0 31 16,8 0-32-16,1 0 0 15,2-4 3-15,-2-3-3 16,-1 4 0-16,0 1 0 15,-8 2 7-15,2-5-11 16,-1 2 4-16,-1 3 0 16,2-1 0-16,1 1 0 15,10 0 0-15,-1-3-7 0,0-2 7 16,0 3 19-16,-1 2-19 16,1 0-3-16,3 0 1 15,0-5 2-15,9 5 0 16,1-6 2-16,2 3 7 15,0-4 4-15,-2 4-13 16,9-1 0-16,0-2 3 16,3-1-3-16,8 1 15 15,-1 0-15-15,5-2 1 16,7-1 21-16,3 2-22 16,12-3 1-16,-2 1 12 15,8-4-13-15,-2 3 10 16,-3-1-9-16,-4 1-1 15,-6 1 9-15,-6 6-9 16,-4-4 0-16,-1 7 11 16,1-3-10-16,0 3-1 0,8 0 6 15,2 0-5-15,6 0-1 16,-6 0 0-16,0 0 0 16,-2 0 5-16,-5 0-4 15,1 0-1-15,-4 0 0 16,-1 0 0-16,1 0 11 15,0 0-11-15,1 0-2 16,6 0 1-16,0-4 1 16,3 2 5-16,1-5-5 15,-4 0 0-15,-7 1-5 16,-6 3 5-16,-9-1 0 0,-12 4 3 16,-1 0 12-16,-13 0 39 15,-6 0-26-15,-5 0 2 16,-5 0 28-16,-2 0-46 15,-3 0 20-15,3 4-4 16,-3 2-20-16,-1 4 36 16,3-1-29-16,-11 3-15 15,2-3 7-15,0-4-5 16,-9 2-2-16,-4 0 0 16,-6-4 9-16,-11 1 1 15,-3-4-10-15,-7 3 20 16,-4-3 55-16,0 0-65 15,-5 0 5-15,1 0-13 0,1 0 8 16,-4 0-19 0,-5 0 9-16,-10 0-102 0,0 0-224 15,-28 0-754-15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1:48.33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76 116 1313 0,'0'0'329'15,"0"0"-137"1,0 0 84-16,0 0-21 0,0 0-39 16,0 0-2-16,-61-56-106 15,57 56-32-15,4 0-3 16,0 0-40-16,0 12-1 16,0 28-10-16,0 19-2 15,0 20 37-15,4 13-57 16,-1 11 23-16,-3-2 1 15,0 1-18-15,0-11 17 16,0-9-23-16,0-10 0 16,0-13 5-16,0-9-5 0,0-14-1 15,0-8 1-15,0-7-50 16,0-4-26-16,0-11-96 16,22-6-318-16,0 0-192 15</inkml:trace>
  <inkml:trace contextRef="#ctx0" brushRef="#br0" timeOffset="263">595 294 1776 0,'0'0'328'0,"0"0"-211"15,0 0 170-15,0 173-71 0,0-94-89 16,0 3-25 0,0-3-71-16,0-4-1 0,7-3-21 15,-1 1-9-15,-2-6 0 16,1 1-15-16,2-6-124 16,-1-7-40-16,1-7-191 15,5-14-202-15,-12-15-1102 0</inkml:trace>
  <inkml:trace contextRef="#ctx0" brushRef="#br0" timeOffset="460">0 826 1633 0,'0'0'310'0,"0"0"-138"0,0 0-76 16,0 0 89-16,0 0-28 15,0 0-84-15,0 0-6 16,164-5-57-16,-61 5-10 16,52 0-37-16,-16 0-213 15,-26 0-428-15</inkml:trace>
  <inkml:trace contextRef="#ctx0" brushRef="#br0" timeOffset="669">1046 768 1635 0,'0'0'481'0,"0"0"-401"16,0 0 60-16,0 0 55 16,-15 172-52-16,15-121-73 15,0-1-54-15,0-4-16 16,15-7-4-16,21-10-159 15,-2-12-222-15,-9-13-284 0</inkml:trace>
  <inkml:trace contextRef="#ctx0" brushRef="#br0" timeOffset="798">1024 469 1642 0,'0'0'331'0,"0"0"-223"0,0 0-108 15,0 0-120-15,0 0-678 0</inkml:trace>
  <inkml:trace contextRef="#ctx0" brushRef="#br0" timeOffset="1465">1324 909 1719 0,'0'0'300'0,"0"0"-258"16,0 0-31-16,0 0 17 15,0 0 2-15,0 0-30 16,221 11 15-16,-151-11-15 16,-4 0 0-16,-9-3 0 15,-13-16-42-15,-13-5 6 16,-21-5 27-16,-10-2 9 15,-7 2 53-15,-30 2 46 16,-14 13 40-16,-6 6 25 16,-9 8-45-16,0 0-8 15,6 30-28-15,13 18-38 16,15 12 37-16,17 6-52 16,15 2-28-16,5 0 2 0,42-8-4 15,14-14-48 1,20-15-19-16,2-22-67 0,8-9 62 15,-3-9-19-15,-8-38-69 16,-11-13 52-16,-18-5 46 16,-14 4 62-16,-15 3 31 15,-12 13 62-15,-5 16 106 16,-5 11 2-16,0 18-44 16,0 0-55-16,-8 27-89 15,1 19-4-15,4 7-9 16,3 6 0-16,0-8-1 15,22-7 1-15,13-13-103 16,13-17 52-16,-1-14-48 16,4-2 7-16,-7-38 41 0,-4-9 8 15,-11-7 33-15,-7 4 20 16,-7 13-10-16,-8 9 128 16,-7 17 17-16,0 13-27 15,0 0-71-15,0 35-46 16,0 15 22-16,0 6-23 15,0 2 0-15,7-5-13 16,8-7 7-16,7-12-97 16,3-27-209-16,1-7-346 15,-14 0-1204-15</inkml:trace>
  <inkml:trace contextRef="#ctx0" brushRef="#br0" timeOffset="1668">1498 490 1921 0,'0'0'346'0,"0"0"-198"16,0 0 51-16,0 0-47 16,0 0-58-16,167-185-68 15,-119 164-26-15,-1 10 0 16,-3 8-148-16,3 3-328 15,-6 0-59-15,-9 3-1117 0</inkml:trace>
  <inkml:trace contextRef="#ctx0" brushRef="#br0" timeOffset="1824">2257 0 1470 0,'0'0'294'0,"0"0"-124"16,0 0 68-16,0 0-36 15,0 0-98-15,0 0-53 16,0 0-51-16,90 149-31 16,-115-93-189-16,-4-4-399 0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9:06.55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1030 0,'0'0'619'0,"0"0"-502"15,0 0-78-15,0 0 137 0,197 27-28 16,-106-21-73-16,7 5-32 16,0-4-43-16,24 10-128 15,-27-5-146-15,-23-2-376 0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9:06.75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1595 0,'0'0'313'16,"0"0"-148"-16,0 0 50 15,0 0-41-15,256 8-83 16,-84-8-74-16,-20 0-17 15,-20 0-499-15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9:15.67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43 2118 0,'0'0'522'16,"0"0"-458"-16,0 0 127 16,0 0 28-16,0 0-72 15,0 0-68-15,0 0-51 16,-15 3 19-16,18-3-41 15,31 0-6-15,23 0 33 16,31 0-9-16,26-10 3 16,46-3-6-16,62 3-20 15,62 3 40-15,19 5-41 16,-11 2 6-16,-26 0 15 16,-39 0-21-16,-13 9 0 0,-2-2-1 15,-38-2 1-15,-30-5-3 16,-39 0 3-16,-17 0 0 15,3 0 4-15,-5 0-4 16,-5-5-24-16,-33-2-10 16,-23 4-55-16,-25 3-19 15,-12 0-184-15,-27 5-705 0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9:14.86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0 651 1994 0,'0'0'473'15,"0"0"-415"-15,0 0-52 16,0 0 110-16,0 0 4 16,0 0-71-16,34 7-7 15,13-7-21-15,10-14 4 16,13-25 3-16,3-16-26 16,-1-10 25-16,-6-14-27 15,-7-1 0-15,-16-2 14 16,-9 10-14-16,-13 9 0 15,-10 21 41-15,-8 15 11 16,-3 17 20-16,0 10-52 16,0 19-11-16,0 44 19 0,0 28-14 15,0 22-7-15,0 7 14 16,-3 3-21-16,-4-8 9 16,0-17-9-16,-1-12-6 15,4-14 5-15,4-13-80 16,0-17-124-16,0-15-334 15,0-17-463-15</inkml:trace>
  <inkml:trace contextRef="#ctx0" brushRef="#br0" timeOffset="357">1224 109 2089 0,'0'0'563'0,"0"0"-345"0,0 0-77 16,0 0 7-16,0 0 21 16,-184 75-88-16,153-19-38 15,9 14-25-15,16 9-6 16,6 3 14-16,15 4-26 16,39-4-22-16,22-8 13 15,19-8-38-15,15-17 31 16,3-23-19-16,0-26-4 15,-8-7 38-15,-17-47-27 16,-22-28 7-16,-30-24 13 0,-24-9 16 16,-12-6 8-1,-38 4 24-15,-28 14-2 0,-16 24 17 16,-13 30-55-16,-8 32-24 16,5 17-31-16,-12 76-170 15,27 6-621-15,20 3-396 0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9:16.48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142 256 1783 0,'0'0'287'15,"0"0"-184"-15,0 0-8 16,0 0 146-16,0 0 7 0,0 0-101 16,0 0-85-16,-138 0 35 15,134 0-46-15,4 0-9 16,0-3-3-16,19-6-32 15,16-2-1-15,19-1 5 16,16-4-11-16,14 2 18 16,11 1-18-16,6 7 0 15,6-1 4-15,-9 7 2 16,-10 0-2-16,-22 7-4 16,-19 18 0-16,-25 11-9 15,-22 7 9-15,0 7 0 16,-33 6 10-16,-18 5-2 15,-7-1 4-15,-8-4 13 0,0-7-4 16,4-7 31 0,4-9-31-16,8-7 5 0,6-6 8 15,10-6-16-15,12-6-3 16,8-3-4-16,6-5-10 16,4 0 7-16,4 0-8 15,0 0-9-15,4 0 1 16,23 0 4-16,8 2-2 15,13 5 6-15,6 3 0 16,12 3 3-16,0 3-3 16,10 10-1-16,2 11-7 15,1 3 1-15,-6 2-1 0,-7 7 7 16,-12 5-3 0,-13 1-2-16,-19 4-14 0,-12 0-1 15,-10-4 21-15,0 1-12 16,-36-7 12-16,-8-2-1 15,-18-12 1-15,-8-5 20 16,-13-8-20 0,-11-4 0-16,-4-9 8 0,-2-6-7 15,9-3 12-15,4 0-13 16,18-3 0-16,13-10 15 16,21-1-15-16,9 6-10 15,18-1-20-15,8-6-79 16,15 6-212-16,14-5-696 0</inkml:trace>
  <inkml:trace contextRef="#ctx0" brushRef="#br0" timeOffset="736">1899 602 1602 0,'0'0'333'0,"0"0"-274"15,0 0-37-15,0 0 88 16,0 0 18-16,0 0-50 16,187-211-61-16,-147 155 6 15,-1 0 32-15,-5-2-28 16,-5 2 59-16,-7 6 21 0,-4 7 27 16,-8 12-11-1,-3 7-11-15,-2 11-18 0,-5 9 17 16,0 4-66-16,0 11-18 15,0 35 9-15,0 22-11 16,0 23 41-16,0 25-33 16,0 9-18-16,0 1 38 15,0-6-40-15,0-5-5 16,0-14-8-16,0-6-12 16,0-13-41-16,0 11-96 15,0-21-385-15,0-20-834 0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39:19.01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942 485 1527 0,'0'0'321'0,"0"0"-163"15,0 0-11-15,0 0 88 16,0 0-50-16,0 0-82 16,-19 18-34-16,19 54 16 15,0 33 67-15,0 30-58 16,0 15-20-16,-3 11 5 16,-13-6-32-16,3-8-7 15,-6-16-24-15,7-13-10 16,2-21 15-16,3-18-21 15,7-21-43-15,0-20-53 16,7-11-187-16,12-20-562 0</inkml:trace>
  <inkml:trace contextRef="#ctx0" brushRef="#br0" timeOffset="771">33 729 1822 0,'0'0'346'16,"0"0"-204"-16,0 0 1 16,0 0 81-16,-40-213-26 15,45 161-78-15,34-1-28 16,17 4-54-16,8-3 1 15,17 1 25-15,7 6-32 0,13 2-26 16,13 1 25-16,9 6-29 16,9 2 27-16,10 9-29 15,0 7 0-15,-3 14 8 16,-12 4-8-16,-7 0 0 16,-7 23-1-16,-10 26 7 15,-13 5-9-15,-9 16 3 16,-15 5 0-16,-22 4 16 15,-24 3-16-15,-20 6 6 16,0 1-6-16,-50 2 0 16,-26-2 12-16,-23-3-12 15,-7-11 0-15,1-10 16 16,2-12-15-16,17-10 7 0,13-14 7 16,17-10 4-1,24-9 14-15,13-5-24 0,13-5-1 16,6 0 2-16,0 0-4 15,0 0-12-15,35 0 0 16,16-17 6-16,11 0 2 16,14 4-2-16,12 6-2 15,11 7-4-15,7 0-4 16,-1 27 9-16,-2 19-13 16,-12 16 14-16,-11 14-3 15,-21 12 3-15,-17 14 0 16,-20 3 0-16,-18 0 0 15,-4-3 0-15,-14-10-12 16,-33-10 12-16,-22-13 10 16,-19-13-9-16,-22-14-1 0,-21-16 21 15,-48-19-10-15,5-7 28 16,-9 0-15-16,1-30-2 16,36-3 26-16,1-9-37 15,25-1 8-15,32 2 2 16,29 10-19-16,26-2 7 15,18 11-9-15,15-2-11 16,0 1-22-16,48 2-82 16,68-2-59-16,-9 2-304 15,-2 7-450-15</inkml:trace>
  <inkml:trace contextRef="#ctx0" brushRef="#br0" timeOffset="2220">3566 1324 1557 0,'0'0'302'0,"0"0"-178"15,0 0 10-15,0 0 121 16,0 0-48-16,-44-169-100 15,19 130 0-15,-7-4-38 16,-5 4 15-16,-14 6-12 16,-3 10-14-16,-5 17 2 15,-11 6-33-15,4 13-6 16,2 38 19-16,2 22-31 16,11 16 5-16,10 17-2 0,16 5-12 15,18 0 13-15,7-3-7 16,10-8-4-16,31-19-4 15,13-20-32-15,12-17-17 16,7-25-29-16,-1-19-38 16,4 0-34-16,-6-42 13 15,-11-21 14-15,-8-12 77 16,-11-16 24-16,-14-4 24 16,-13 2 61-16,-4 16 22 15,-9 17 75-15,0 23-22 16,0 24-9-16,-9 13-16 15,-1 18-81-15,0 40-3 16,1 27 8-16,9 18-17 0,0 4 9 16,0-5-27-1,29-6 1-15,15-19-1 0,9-14-2 16,4-20-23-16,2-20-19 16,2-23-4-16,2 0 23 15,-9-42-10-15,0-24 5 16,-2-20 30-16,-8-8-25 15,-8-6 25-15,-4 9 11 16,-13 19-10-16,-4 22 41 16,-12 27 2-16,1 23-7 15,-4 0-11-15,3 50-26 16,5 17 32-16,6 15-25 0,11 9 1 16,16-7 6-1,22-8-14-15,9-17-14 0,16-20 2 16,2-22-28-16,-6-17-1 15,-7 0-41-15,-12-39-5 16,-10-27 51-16,-8-16 0 16,-6-20 32-16,-8-13 2 15,-4-1 4-15,-7 9 40 16,-12 15 44-16,-1 23-5 16,-6 27 15-16,-3 18-26 15,0 24-11-15,0 4-14 16,0 48-33-16,0 27 19 15,0 29-5-15,0 20-17 16,0 20 25-16,3 33-19 16,38 35-13-16,20 28 29 0,8 1 5 15,-6-45-13-15,-23-52-17 16,-23-50-6-16,-8-10 15 16,-9 8-15-16,0 2 0 15,-22-3-9-15,-25-18 4 16,-19-25 4-16,-4-20 1 15,-11-20 0-15,2-12-12 16,-1-12 6-16,2-40-13 16,14-28 18-16,8-21-27 15,21-17 10-15,16-10-16 16,19 3-10-16,15 4 31 16,43 16-29-16,26 6-8 15,25 11 29-15,19 0-26 0,21-1 5 16,12-4-2-1,6-3 2-15,-3-7 24 0,-3-2-22 16,-16 0-4-16,-21-7 43 16,-21 5-9-16,-34-5 10 15,-25 7 44-15,-22-1-8 16,-22 8 51-16,0 10-29 16,-22 4-15-16,-22 20 22 15,-15 8-16-15,-2 23-7 16,-8 16-15-16,-1 17-6 15,4 17 17-15,7 43-34 16,9 27 5-16,17 19 11 16,11 16-8-16,16 2-12 15,6-3-2-15,6-12 2 0,35-18-10 16,17-20 5-16,14-20-35 16,16-21-17-16,14-20-33 15,11-10-87-15,44-12-190 16,-26-23-366-16,-22-3-580 0</inkml:trace>
  <inkml:trace contextRef="#ctx0" brushRef="#br0" timeOffset="2587">7519 1030 1844 0,'0'0'571'16,"0"0"-351"-16,0 0 47 0,0 0-15 15,0 0-80 1,0 0-60-16,-215-155-77 0,146 155 4 16,3 12-23-16,3 20-8 15,13 8-4-15,17 9-4 16,18 7 0-16,15 3 0 16,0 6 0-16,32 0-10 15,16 6-2-15,14-7-8 16,11 6 14-16,3-5-4 15,5 4 10-15,-1 0-1 16,1 4 2-16,-2-3 5 16,-9 0 9-16,-11-7-14 15,-24-8 27-15,-23-9-28 16,-12-3 1-16,-25-7 12 16,-41-7-13-16,-29-5 0 0,-18-8-3 15,-85-10-80-15,31-6-77 16,11 0-583-16</inkml:trace>
  <inkml:trace contextRef="#ctx0" brushRef="#br0" timeOffset="3151">493 3710 2074 0,'0'0'339'0,"0"0"-258"16,0 0 6-16,0 0 138 15,0 0-92-15,259-38-56 16,-135 36 3-16,62-5-33 15,79-4 14-15,94-5 5 16,60-6-37-16,17-8 20 16,6-2-48-16,-13-5 5 15,25-3 26-15,-6 4-27 16,-3 9-5-16,-26 8-2 16,-21 14 2-16,-16 0 4 15,-10 5-4-15,-15-3 0 16,-10-3 2-16,-26-4-2 15,-37-6 16-15,-62-2-2 16,-62 4-13-16,-50-1 23 0,-30 2-24 16,19-3-62-16,-19 2-89 15,-26-5-562-15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0:51.36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26 270 1159 0,'0'0'792'16,"0"0"-593"-16,0 0-70 15,0 0 121-15,0 0-38 16,0 0-54-16,-26-27-71 0,26 18-30 15,0-1 16 1,0 1-36-16,0-6 1 0,0 2-1 16,22 1-31-16,4-2 3 15,9-3-3-15,13 6-6 16,4 6 1-16,2 5-1 16,4 0 0-16,-6 7-1 15,-5 26-3-15,-8 11 4 16,-8 7 8-16,-14 3-7 15,-17 5 16-15,0 3-16 16,-14-4 0-16,-26 1 20 16,-11-7-21-16,0-2 0 15,-5-14 9-15,9-6-8 16,8-14 17-16,9-2-17 0,8-9 1 16,11-5 23-16,11 0-25 15,0 0-7-15,0 0 6 16,11 0-17-16,29 3 17 15,8 6-4-15,14 12-10 16,7 6 15-16,4 12-20 16,7 7 14-16,-2 7 6 15,-11 2 0-15,-11 5 8 16,-15 3-8-16,-21-2 0 16,-20-2 22-16,0-3-21 15,-10-11 10-15,-34-2-2 16,-7-9 5-16,-15-15 19 15,-3-7-13-15,-7-7 11 0,3-5 26 16,0 0-22-16,7-19 4 16,7-9-5-16,12 5-19 15,8-1 15-15,5 3-15 16,15 7-13-16,9 5-2 16,10 2 0-16,0 7-54 15,0 0-92-15,73 0-77 16,0 0-230-16,-1 0-418 0</inkml:trace>
  <inkml:trace contextRef="#ctx0" brushRef="#br0" timeOffset="583">1874 873 1681 0,'0'0'356'0,"0"0"-208"0,0 0 84 16,0 0 42-16,0 0-113 15,0 0-64-15,0 0 3 16,-201-134-34-16,154 134-11 16,3 0-16-16,5 0-22 15,5 3 10-15,12 16-26 16,9 5 1-16,4 2-4 15,9 10-13-15,0 1-4 16,15 5 17-16,26 0-26 16,10-7 11-16,6 3-7 15,9-5-6-15,0-1 29 16,-8-2-21-16,-6-4 8 16,-13-3 14-16,-17-2 0 0,-10-2-2 15,-12-3 10 1,0-3 2-16,-16 4 65 0,-24 0-42 15,-11-3-16-15,-3-2 10 16,0-7-14-16,7-1 5 16,9-4-18-16,13 0-19 15,13 0-20-15,12-21-93 16,37-24-172-16,21 4-357 16,4 1-158-16</inkml:trace>
  <inkml:trace contextRef="#ctx0" brushRef="#br0" timeOffset="891">2187 962 1694 0,'0'0'588'0,"0"0"-464"0,0 0 137 16,0 0 7-16,0 0-120 16,0 0-64-16,-47 174-51 15,47-138-33-15,0 0 11 16,25-7-11-16,16-2-20 15,10-11 13-15,3-8-41 16,2-8 42-16,-2 0-26 16,-7-17 2-16,-6-26 30 15,-13-9 0-15,-12-7 1 16,-13-4-1-16,-3 8 0 16,0 8 61-16,-19 15-29 15,-9 10-14-15,-6 4-15 0,-5 11-3 16,2 7-92-16,-14 0-172 15,14 7-337-15,5 11-218 16</inkml:trace>
  <inkml:trace contextRef="#ctx0" brushRef="#br0" timeOffset="1155">2184 689 1520 0,'0'-32'505'0,"18"-12"-358"16,23-4 39-16,6-6 11 15,4 5-27-15,0 14-79 16,-4 22-91-16,-3 13-28 16,-8 0-90-16,1 20-53 0,-2 13-82 15,6-4-59 1,0-5 69-16,-9-12 109 0,-2-12 114 16,-10 0 20-16,2-12 189 15,0-32 185-15,9-8-9 16,4-11-63-16,6-1-132 15,6-7-74-15,33-3-96 16,-14 14-101-16,-7 14-521 0</inkml:trace>
  <inkml:trace contextRef="#ctx0" brushRef="#br0" timeOffset="2531">3900 1008 1646 0,'0'0'362'15,"0"0"-258"-15,0 0-51 16,0 0 85-16,0 0-3 0,0 0-61 15,195-36-16-15,-97-24-37 16,12-17-13-16,2-23-8 16,-6-5-6-16,-18-10 6 15,-27 4-20-15,-20 5 20 16,-31 12 13-16,-10 15 5 16,0 17 34-16,-10 20 47 15,-19 21 17-15,-2 21 14 16,-4 7-70-16,-2 49-38 15,-2 25 17-15,2 32-18 16,8 15-3-16,7 9-3 16,7 1-15-16,11-3 10 15,4-18-10-15,0-11 0 0,0-25-4 16,0-22 4 0,0-19-2-16,0-21-10 0,0-19 12 15,0 0 8-15,0-22-8 16,0-30 0-16,7-20-7 15,12-10 8-15,14 0-2 16,10 5 0-16,6 17-2 16,8 16-9-16,1 21 6 15,-2 15 6-15,-6 8-7 16,-9 11 14-16,-12 31-5 16,-19 8 4-16,-10 6-5 15,0 0 30-15,-14-4-20 16,-20-12-11-16,-1-11 30 0,-6-16-30 15,6-10 1 1,4-3 21-16,9 0-22 0,9-20 14 16,4 4-14-16,9 4 0 15,0 5-13-15,0 7 8 16,12 0-10-16,17 0 15 16,5 26 0-16,1 8-6 15,9 4-3-15,0 6-15 16,7-6 18-16,12-9-24 15,3-5 10-15,6-19-14 16,8-5-13-16,4-13 27 16,8-32-49-16,2-28-55 15,-4-15 36-15,-2-20 12 16,-15-10 43-16,-11-2 24 0,-18 7 9 16,-18 11 44-16,-20 20 32 15,-6 17 45-15,0 12-8 16,-22 18-17-16,-10 7-20 15,-8 19-2-15,-1 9-35 16,-6 9 0-16,-1 38-33 16,1 25-6-16,5 19 17 15,8 23-17-15,12 3 0 16,8 8-1-16,9-8 2 16,5-7-3-16,0-16 2 15,12-12-7-15,14-18-8 16,2-17-28-16,1-17-19 15,5-17 22-15,-2-13-22 0,9-13 37 16,3-30-23 0,3-16-3-16,0 0 33 0,-3 10 5 15,-8 9 12-15,-6 20-7 16,-8 14 8-16,-8 6 49 16,-2 10-16-16,-2 23 2 15,-4 6 3-15,6 4-37 16,-5-4 16-16,5-4-17 15,1-11-30-15,13-17-72 16,-1-7-418-16,2 0-270 0</inkml:trace>
  <inkml:trace contextRef="#ctx0" brushRef="#br0" timeOffset="2881">6578 920 1609 0,'0'0'783'16,"0"0"-560"-16,0 0-33 16,0 0 20-16,0 0-31 15,-190-40-86-15,138 40-58 16,1 0 15-16,7 23-32 16,12 10-9-16,13 6 7 15,13 1-16-15,6 2-9 16,3-6-24-16,34-3-34 15,11-16 4-15,9-12-49 16,2-5-21-16,-1-5-17 0,-11-25 16 16,-10 0 53-16,-11 8 80 15,-16 8 1 1,-7 11 98-16,-3 3 4 0,0 0-41 16,0 8-7-16,0 16-15 15,0 6-38-15,16-2-1 16,31 0-110-16,0-8-232 15,4-10-467-15</inkml:trace>
  <inkml:trace contextRef="#ctx0" brushRef="#br0" timeOffset="3110">7270 873 568 0,'0'0'1674'0,"0"0"-1367"15,0 0-106-15,-197 58 70 16,143-14-74-16,14-1-79 16,14 3-64-16,23 3-37 15,3-4 5-15,13 3-22 16,31-10-40-16,19-4-30 16,6-15-69-16,36-17-107 15,-17-2-342-15,-8 0-30 0</inkml:trace>
  <inkml:trace contextRef="#ctx0" brushRef="#br0" timeOffset="3292">6552 397 2629 0,'0'0'466'16,"0"0"-452"-16,0 0-5 15,0 0 13-15,0 0-22 16,254-108-85-16,-110 62-396 16,-11 15-448-16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0:55.55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23 747 1692 0,'0'0'231'16,"0"0"-157"-16,0 0 21 15,0 0 125-15,14 167-17 16,-11-115-103-16,-3 2-65 16,0-9-6-16,0-6-29 0,0-9 1 15,0-9 7-15,-3-19-7 16,-7-2 30-16,1-16-31 16,3-33 11-16,2-18-20 15,4-11 9-15,0-10 0 16,0-1 5-16,15 12-4 15,11 12 16-15,3 20 13 16,3 22 13-16,8 19 23 16,1 4-16-16,-2 27-2 15,1 27-3-15,-6 14-12 16,-8 4-5-16,-5 2-22 16,-4 3 3-16,-1-12 2 15,-1-6-11-15,-2-14-11 0,-6-8 11 16,2-16-38-1,-3-12-6-15,1-9-36 0,8 0 21 16,4-26 17-16,10-28-52 16,11-15 33-16,4-22-20 15,10-17-68-15,4-13-28 16,8-12 14-16,-4 7 84 16,-4 7 32-16,-6 17 47 15,-13 24 100-15,-13 20 80 16,-15 17 18-16,-11 19 17 15,0 8-17-15,0 12-71 16,-15 2-27-16,-10 0-55 16,-7 19-10-16,-2 20-24 15,-2 13-10-15,8 11 9 16,1 16-10-16,10 6 0 0,1 7 13 16,10 6-12-16,2-2-2 15,4-5 1-15,0-2-10 16,0-14 9-16,0-10-24 15,0-15-11-15,0-14 35 16,0-16-58-16,4-17-18 16,9-3 36-16,9-9 20 15,4-31 20-15,4-6-10 16,-1 0-12-16,3 4 22 16,2 12-10-16,-2 14 4 15,-3 16 7-15,1 0 1 16,-8 16 55-16,-2 23-4 0,2 11-7 15,-3 6 3-15,3-1 4 16,0-7-17-16,-3-8-35 16,-1-10-18-16,-1-10-72 15,20-20-161-15,-8 0-312 16,-4 0-132-16</inkml:trace>
  <inkml:trace contextRef="#ctx0" brushRef="#br0" timeOffset="716">1601 705 766 0,'0'0'1297'15,"0"0"-970"-15,0 0-67 0,0 0 37 16,0 0-88 0,0 0-69-16,0 0-70 0,-214-17-27 15,170 60 23-15,10 5-50 16,17 5-15-16,8 3 5 15,9-3-6-15,5-5-36 16,31-5-30-16,11-10-20 16,4-15-10-16,5-17-24 15,-5-1-12-15,-4-9 22 16,-6-30-11-16,-13-4 72 16,-2-3 40-16,-8 4 9 15,-8 12 107-15,-6 14 29 16,-4 8 9-16,0 8-12 15,0 0-50-15,0 18-44 16,0 18 1-16,0 6-30 0,12 4 10 16,10-3-20-1,13-4-12-15,13-10 10 0,7-6-11 16,-1-16-11-16,-3-7-7 16,-3 0 13-16,-8-37 3 15,-8-8-6-15,-1-11 21 16,-11 1-8-16,-5 2 16 15,-3 7 1-15,-9 16 30 16,1 16-8-16,-4 14 29 16,0 0-30-16,3 31-23 15,1 15 41-15,7 12-36 16,11 10 5-16,11-4-17 16,14-2 7-16,19-8-22 0,10-13 14 15,9-17-29-15,1-19 15 16,-5-5-20-16,-8-14 14 15,-16-30-12 1,-16-4 5-16,-12-10 25 0,-14 3 6 16,-8 9 18-16,-4 10 40 15,-3 17-4-15,0 16 14 16,0 3-7-16,0 10-28 16,0 29 14-16,-3 9-14 15,3 5-26-15,0-4 16 16,0-2-26-16,15-11-38 15,7-7-41-15,3-9-71 0,4-10-45 16,-4-7-465 0,-13-3-1098-16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1:55.29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61 7 1326 0,'0'0'256'15,"0"0"-144"-15,0 0 34 16,0 0 119-16,0 0-28 0,0 0-70 16,-10-4-85-16,10 4-18 15,19 0-1-15,13 0 17 16,12 0-15-16,10 0-40 15,8 4-1-15,8 1 7 16,2 2-31-16,4 3-30 16,9 10-164-16,-19-1-391 15,-24 2-729-15</inkml:trace>
  <inkml:trace contextRef="#ctx0" brushRef="#br0" timeOffset="259">0 407 1850 0,'0'0'394'0,"0"0"-238"16,0 0-84-16,0 0 108 15,0 0-28-15,0 0-98 16,0 0-15-16,108 32 6 16,-35-21-21-16,24-2-23 15,55-6-1-15,-20-3-231 16,-21 0-648-16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1:58.32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1250 0,'0'0'298'16,"0"0"-192"-16,0 0-43 16,0 0 75-16,0 0 45 0,0 0-52 15,-18 0-13-15,26 0 13 16,14 7-32-16,3-3-17 16,7 4-3-16,6-1-30 15,1-1 17-15,5-2-9 16,3-1-35-16,0 1 21 15,4-4-28-15,1 0-3 16,3 0 18-16,2 0-19 16,6 0 2-16,-1 0-12 15,-1 0-1-15,2 0 20 16,-1 0-20-16,-1 0 0 16,-5 0 13-16,-2 0-13 15,0 0 0-15,2 0-1 16,-2 0 2-16,0 0 1 15,9 0-2-15,3 0 0 0,0 0 8 16,3 0-8-16,-1 0 0 16,1 0-1-16,-3 3 2 15,-3-1 4-15,-1 5-5 16,-8 0 0-16,4 0 1 16,1-4 1-16,2 4-2 15,1-4 0-15,1-1 1 16,-2-2 1-16,2 0-2 15,2 0 0-15,-2 0 4 16,1 0-4-16,-1 0-10 16,-1 0 9-16,-1 0 2 0,-1 0 14 15,-6 0-15 1,0 7-3-16,2 0 3 0,1-3 0 16,6 2 0-16,3-3-14 15,0 0 14-15,1-3 21 16,3 4-21-16,-1-4 0 15,-3 0-2-15,0 0 4 16,-9 0-3-16,-1 0 1 16,-8 0 0-16,-1 0 7 15,-3 0-7-15,-5 0 0 16,1 0 5-16,4 0-4 16,7 0-2-16,0 0 1 15,11 0 0-15,1 0 10 16,-2 0-10-16,8 0 0 0,1 0 10 15,-1-7-10 1,4 4-1-16,-4-3 0 0,-3 2 1 16,0 1 5-16,-4 3-5 15,-1-4 0-15,2 4 7 16,-2 0-7-16,-2-3 0 16,-1-1 0-16,-3-1 0 15,-4 0 1-15,0 0-1 16,-4 1 0-16,1 1 8 15,-5 3-8-15,-2 0 0 16,3 0-9-16,3 0 9 16,4 0 2-16,7 0-2 15,1 0 0-15,7 0 7 0,-2 0-7 16,2-2 0-16,0-3-8 16,-3-2 8-16,-6 5 8 15,-1-1-8-15,-5 3 0 16,-4 0 4-16,0 0-4 15,1 0 0-15,-1 0 0 16,4 0 0-16,3-4 3 16,2 4-3-16,-2 0 0 15,-3 0 7-15,-1 0-7 16,3 0-1-16,4 0 0 16,2 0 2-16,6 0 16 15,1 0-17-15,0 4 0 16,3 1 11-16,-3-1-10 15,-5 4-1-15,1-6 0 16,-4 5 0-16,1-4 9 0,-5 4-9 16,2-4 0-16,-2-1 1 15,0 5 0-15,2-3-1 16,-5-4-1-16,3 3 1 16,2-3 2-16,-2 0-2 15,3 0 0-15,-1 0 12 16,-2 0-12-16,-3 0 0 15,0 0-6-15,1 0 14 16,-4 0-7-16,-1 0-1 16,0 0 0-16,-4 0 13 15,1 7-13-15,0-4 0 16,-1 0 0-16,1 0 0 0,0 4 18 16,0-3-18-1,0-2 0-15,-1 3 6 0,-3-3-6 16,1 6 0-16,-1-6-1 15,-4 0 1-15,1 3 13 16,2 0-12-16,2 3-1 16,3-2 21-16,-4-3-21 15,-1 4 9-15,-2-3-8 16,4-2 5-16,-9 2 21 16,0-4-27-16,2 0 10 15,-9 0 18-15,4 0-11 16,5 0 11-16,-5 0-11 15,6 0-4-15,2 0 23 0,4 0-28 16,-2 0-7-16,8 0 23 16,1 0-23-16,4 0 6 15,2 0 5-15,4 3-6 16,1 4 21-16,-2-1-27 16,-1-3 0-16,2 4 18 15,-8-4-17-15,3 2 9 16,-9-4-9-16,3-1 1 15,-8 3 28-15,5-3-24 16,-7 0-5-16,-8 0 20 16,-4 0-15-16,-6 0-6 15,-9 0 9-15,2 0-9 16,-2 0 29-16,2 0-29 16,-2 0 0-16,5 0 17 15,-1-9-11-15,-2 4 0 0,1-3 1 16,2 2-6-16,1-1 14 15,1 0-14-15,1 1-1 16,1-1 11-16,-4 4-10 16,-1-3 1-16,-3 3-2 15,0-2 0-15,0 3 6 16,0 2-6-16,0-3 0 16,0 3 7-16,4-5-7 15,2 5 0-15,5 0 0 16,5 0 1-16,5 0 15 0,3 0-16 15,-1 0 0 1,-8 0 5-16,-4 0-4 16,-12 0-2-16,-2 0 1 15,-8 0 0-15,0 0-8 0,0 0-29 16,-40 0-67-16,-8 0-86 16,-6 0-412-16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1:52.97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2497 0,'0'0'241'0,"0"0"-241"15,0 0-106-15,0 0 51 16,0 0-257-16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2:49.49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620 352 1408 0,'0'0'392'0,"0"0"-172"16,0 0-81-16,0 0 13 16,0 0 8-16,0 0-88 15,-66-199-32-15,85 159-10 16,13 3-8-16,12 5 23 16,7 9-28-16,0 10 0 0,8 8 23 15,-5 5-22-15,2 12 4 16,-5 25 8-16,-11 8-4 15,-11 14 15-15,-19 13-18 16,-10 7-14-16,-7 12 40 16,-52 11-29-16,-27 5-7 15,-21 3-1-15,-13-3-4 16,-7-15 8-16,-1-12-16 16,14-23 0-16,20-19 5 15,14-15 6-15,26-9-11 16,14-14 0-16,18 0 0 15,10 0 62-15,12-24-38 16,0-5-23-16,34 0-2 16,13-5-4-16,7 5 5 0,9 12 0 15,3 10 1-15,-6 7 22 16,6 0-17-16,-3 17-6 16,-2 16 26-16,-2 6-26 15,-5 4 0-15,5 0-43 16,28-4-111-16,-13-10-336 15,-13-10-298-15</inkml:trace>
  <inkml:trace contextRef="#ctx0" brushRef="#br0" timeOffset="377">1360 352 2009 0,'0'0'570'0,"0"0"-403"0,0 0 39 16,0 0-22-16,0 0-80 16,0 0-61-16,0 0-31 15,-178 251 30-15,156-144-36 16,15 4-6-16,7 5 11 16,0-12-11-16,10-6-1 15,31-16 1-15,16-14-29 16,16-33 18-16,15-26-47 15,3-9 22-15,-3-42 36 16,-15-33-6-16,-22-21 6 16,-29-22 1-16,-22-10-1 15,-32-3 23-15,-46 5-23 0,-17 16 1 16,-10 21 14-16,2 23-14 16,12 30-1-16,18 27-1 15,26 9-71-15,30 16-64 16,17 63-210-16,29-4-394 15,15-3-786-15</inkml:trace>
  <inkml:trace contextRef="#ctx0" brushRef="#br0" timeOffset="730">2280 867 1763 0,'0'0'316'15,"0"0"-149"-15,0 0 49 16,0 0 29-16,0 0-77 15,0 0-86-15,243 171-16 16,-180-134-5-16,-2-5-28 16,-9 0 6-16,-5-1-17 15,-14-6-16-15,-8 1 5 16,-7-9-11-16,-11-1-12 0,-3-2-51 16,-4-8-115-16,0-6-170 15,0 0-282-15,-4-16-314 16</inkml:trace>
  <inkml:trace contextRef="#ctx0" brushRef="#br0" timeOffset="925">2757 776 1699 0,'0'0'593'0,"0"0"-424"0,0 0 76 16,0 0-51-16,0 0-81 15,-153 183-57-15,97-110-39 16,2 6-10-16,4 2-7 16,2 1-112-16,14-16-188 15,12-17-503-15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2:55.59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101 638 1264 0,'0'0'351'0,"0"0"-199"0,0 0-21 16,0 0 55-16,0 0 24 15,0 0-37-15,-101 15-92 16,101-15-20-16,0 0-18 15,13 0-22-15,28-3 17 16,16-26-36-16,21-15 4 16,5-15 3-16,8-13-8 15,-6-14 9-15,-16 5-10 16,-18 2 0-16,-19 10 1 16,-13 13-1-16,-13 17 1 15,-2 15 71-15,-4 12-8 16,0 12 9-16,0 8-29 15,0 43-32-15,0 31 21 0,0 30-20 16,0 15-3 0,0 11 19-16,0-3-28 0,0-8 10 15,-4-15-11-15,4-17 1 16,0-13-7-16,0-12-30 16,0-22-63-16,0-15-110 15,12-18-363-15,7-15-437 0</inkml:trace>
  <inkml:trace contextRef="#ctx0" brushRef="#br0" timeOffset="585">1574 276 1877 0,'0'0'351'16,"0"0"-140"-16,0 0-127 16,0 0 105-16,0 0-10 15,-81-172-89-15,52 148-30 16,0 3-39-16,-11 14-5 16,-7 7 28-16,-8 0-26 15,-4 37-11-15,2 19 3 16,3 19-9-16,13 11 23 15,12 1-24-15,21 1 0 16,8-8-3-16,12-17 3 16,38-18-25-16,16-11-10 15,10-29-34-15,4-5-1 16,1-13-17-16,-8-26-7 0,-11-17 45 16,-7-2 9-16,-15-3 35 15,-8 6 5-15,-10 9 16 16,-7 10 69-16,-8 17 9 15,-3 15-8-15,-4 4-9 16,0 20-56-16,0 32 20 16,0 25-2-16,0 14-26 15,0 14 10-15,-7 7-22 16,-2 2 1-16,3-9 28 16,-5-7-25-16,0-16-4 0,-11-10 7 15,-7-22 7 1,-8-4 25-16,-14-16-25 0,-7-13 4 15,-4-8 12-15,-7-9-30 16,8 0 0-16,5 0-1 16,12-20-15-16,27-9-30 15,20-13-96-15,36 5-431 16,17 2-560-16</inkml:trace>
  <inkml:trace contextRef="#ctx0" brushRef="#br0" timeOffset="865">2350 848 2203 0,'0'0'538'0,"0"0"-480"16,0 0-30-16,0 0 120 15,0 0-46-15,0 0-38 16,230 119-43-16,-164-73-21 16,-1 4 25-16,1-1 1 15,-4-5-25-15,-8-2-1 16,-10-5-15-16,-6-6-72 16,-13-1-143-16,-8-7-382 0,-5-11-291 15</inkml:trace>
  <inkml:trace contextRef="#ctx0" brushRef="#br0" timeOffset="1068">3044 849 2045 0,'0'0'535'15,"0"0"-437"-15,0 0 87 16,0 0 35-16,-198 188-123 15,122-113-64-15,-9 7-28 16,9-3-5-16,14-14-53 16,33-11-117-16,19-22-363 0,10-16-478 15</inkml:trace>
  <inkml:trace contextRef="#ctx0" brushRef="#br0" timeOffset="1449">3780 978 1950 0,'0'0'325'0,"0"0"-255"16,0 0-54-16,0 0 100 15,153-193-18-15,-92 111-56 0,2-7-42 16,-6-4 1-16,-4 5 15 16,-11 9 43-16,-11 13-3 15,-14 26 53-15,-9 12 13 16,-5 28-50-16,-3 0-21 16,0 42-29-16,0 34 19 15,0 23 43-15,0 18-44 16,0 8-14-16,-6-5 17 15,1-7-24-15,5-9-5 16,0-11-14-16,0-11-15 16,0-14-8-16,8 9-104 15,6-19-215-15,1-18-529 0</inkml:trace>
  <inkml:trace contextRef="#ctx0" brushRef="#br0" timeOffset="1969">5271 390 2116 0,'0'0'547'0,"0"0"-422"0,0 0-67 15,0 0 105 1,-230-134-22-16,176 114-81 0,-2 13-50 15,6 7 8-15,6 0-12 16,15 24 12 0,7 22-18-16,22 9 0 0,0 14-3 15,18 6 3-15,33 4-6 16,12 3 5-16,10-3 1 16,6 0-15-16,-3-4 15 15,-1-2 0-15,-11-8 12 16,-5 3-12-16,-8-4 14 15,-11-3 8-15,-11 2 10 16,-19-4 15-16,-10-10-33 16,-10 7 8-16,-37-7 17 15,-16-3-38-15,-1-10-1 0,-2-9-5 16,7-24 5-16,11-3-6 16,13-30-2-16,16-42-19 15,16-26 27-15,3-24-21 16,22-9-9-16,25-2 23 15,1 7 7-15,-1 15 15 16,-12 12-15-16,-9 24 9 16,-18 17 33-16,-8 27-25 15,-8 31-17-15,-21 0-92 16,-3 7-567-16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8:21.68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8 655 1483 0,'-5'3'388'0,"2"4"-274"16,3-2-8-16,0-1 96 15,0 1-66-15,0-5-39 16,0 2-36-16,0 3 6 16,0-2 31-16,11-3-31 15,8 0-8-15,6 0-3 0,11 0-9 16,8-31 7-16,10-9-46 16,12-15-7-16,7-11 27 15,-4-6-28-15,4-6-1 16,-14 2 0-16,-8 8 2 15,-14 5 2-15,-12 9-3 16,-11 16 0-16,-6 12 21 16,-4 9-20-16,-4 12 22 15,3 5 13-15,-3 0-30 16,0 31 24-16,0 23-30 16,3 18 0-16,1 16 15 15,-1 10-14-15,-3 2 5 16,5-4-5-16,-5-2-1 15,0-13 18-15,0-5-18 16,0-12-8-16,0-11-2 0,0-10-29 16,0-13-54-16,0-13-85 15,0-17-283-15,17-20-147 16,2-16-1145-16</inkml:trace>
  <inkml:trace contextRef="#ctx0" brushRef="#br0" timeOffset="541">1258 133 1672 0,'0'0'502'0,"0"0"-344"16,0 0 83-16,0 0-22 0,0 0-65 15,0 0-93-15,0 0-23 16,-135-111 11-16,96 111-43 15,2 26-5-15,4 17 20 16,6 11-20-16,7 4 1 16,8 7-2-16,9 1 1 15,3-1 2-15,3-2-3 16,34-5-6-16,7-4-3 16,11-7 9-16,5-3-13 15,3-9 12-15,-4 2 2 16,-5-4-14-16,-3 0 10 15,-7-3 3-15,-12 3 4 0,-13-1-4 16,-11 1-1-16,-8 6-14 16,0-3 15-16,-40 3-15 15,-11 1 6-15,-8-7-22 16,-7-10 30-16,1-6-15 16,3-17 16-16,8 0-1 15,13-17 7-15,12-34-22 16,14-10 10-16,15-18-9 15,0-5 15-15,29-12-11 16,15 7 4-16,3 5 1 16,-3 4 6-16,-3 18 6 15,-12 9 3-15,-7 11-9 16,-12 16 43-16,-2 5-29 16,-4 11-1-16,-1 8-13 0,0 2-60 15,1 0-271-15,4 0-568 0</inkml:trace>
  <inkml:trace contextRef="#ctx0" brushRef="#br0" timeOffset="876">1877 579 1994 0,'0'0'340'15,"0"0"-267"-15,0 0 98 0,0 0 36 16,0 0-76-16,0 0-68 16,0 0-39-16,223 158 34 15,-172-120-44-15,0-1-4 16,1 3 7-16,-5-7-16 15,-11-3 15-15,-7-4-16 16,-11-6 0-16,-6-8-7 16,-8 1-102-16,-4-10-57 15,0-3-135-15,0 0-255 16,0-19-151-16</inkml:trace>
  <inkml:trace contextRef="#ctx0" brushRef="#br0" timeOffset="1126">2315 579 1600 0,'0'0'509'0,"0"0"-379"15,0 0 31-15,0 0 125 16,0 0-89-16,0 0-84 15,0 0-55-15,-196 182-31 16,123-113 2-16,-5-1-29 0,9-5-28 16,11-11-38-16,18-13-39 15,26-20-159 1,9-9-314-16,5-10-244 0</inkml:trace>
  <inkml:trace contextRef="#ctx0" brushRef="#br0" timeOffset="1688">2983 796 1839 0,'0'0'474'0,"0"0"-423"16,0 0-11-16,0 0 143 16,0 0-70-16,0 0-54 15,0 0-52-15,186-206-6 0,-144 146 36 16,2-3-31-16,-6 2 8 16,-10-2-2-16,-6 7 37 15,-6 8 35-15,-10 8-35 16,1 9-4-16,-7 17 31 15,3 9-32-15,-3 5-23 16,0 13-3-16,0 42-8 16,0 19 41-16,0 17-39 15,-6 15-11-15,-8 5 35 16,-1-7-24-16,3-4-3 16,9-15-9-16,-1-12 6 15,4-18-14-15,0-14-42 0,0-17-69 16,0-24-117-1,0 0-367-15,0-2-429 0</inkml:trace>
  <inkml:trace contextRef="#ctx0" brushRef="#br0" timeOffset="2052">4116 556 1914 0,'0'0'370'0,"0"0"-264"15,0 0 40-15,0 0 70 16,0 0-40-16,154 172-113 16,-107-132-29-16,4-2 24 15,-3 1-20-15,-1-6-1 16,-3-4-19-16,-9-2-18 16,-4-7 0-16,-11-8-15 15,-5-1-110-15,-3-11-149 16,-8 0-295-16,-4-4-170 0</inkml:trace>
  <inkml:trace contextRef="#ctx0" brushRef="#br0" timeOffset="2253">4637 616 1370 0,'0'0'772'16,"0"0"-539"-16,0 0-49 15,0 0 47-15,0 0-14 16,0 0-129-16,-196 131-52 16,133-72-27-16,-3 3-9 15,2-3-75-15,2 3-89 16,18-15-318-16,15-17-222 0</inkml:trace>
  <inkml:trace contextRef="#ctx0" brushRef="#br0" timeOffset="2658">5501 633 1360 0,'0'0'349'16,"0"0"-193"-16,0 0 79 15,0 0 51-15,146-195-54 16,-112 128-107-16,1-3-34 16,-4 0 38-16,-6 7-14 15,-6 12-7-15,-9 16-39 16,-4 11 7-16,3 21 15 15,-9 3-46-15,3 27-22 16,-3 31 31-16,0 28-6 16,0 15 13-16,0 10-37 15,-3 0 8-15,-12-2 1 16,-1-9-33-16,6-15-21 16,-1-13-47-16,-6-1-94 0,1-14-106 15,-2-21-792-15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8:37.07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19 10 1603 0,'0'0'484'15,"0"0"-369"-15,0 0-83 16,0 0 93-16,0 0 48 16,0 0-16-16,8 30-69 15,17 0-27-15,1 3 12 0,2 9-13 16,5 1 0-16,4-2-7 15,-2 7-18-15,6-5 11 16,0-4-32-16,-6-8-5 16,-1-1 4-16,-9-7-13 15,-3-6-14-15,-3-7-60 16,-6-6-72-16,6-4-114 16,0 0-252-16,-6-21-110 0</inkml:trace>
  <inkml:trace contextRef="#ctx0" brushRef="#br0" timeOffset="177">394 0 1169 0,'0'0'687'16,"0"0"-376"-16,0 0-113 16,0 0 22-16,0 0-4 15,0 0-101-15,0 0-54 16,-196 191-32-16,137-112-29 15,-2 12-3-15,17-13-202 16,10-24-589-16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8:38.20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158 87 1505 0,'0'0'331'16,"0"0"-148"-16,0 0 42 15,0 0-69-15,0 0-58 16,0 0-52-16,0 0-32 16,133-82 30-16,-77 79-43 15,-5 3 0-15,-1 0 21 16,-12 6-16-16,-13 17-5 15,-15 6 7-15,-10 8 18 16,0 6 29-16,-22 2-48 16,-17-2 11-16,-5 1 22 0,-3-6-26 15,0-9 7-15,9-5 4 16,10-5 1-16,9-8 33 16,9-6-33-16,1-5-8 15,9 4 4-15,0-4-22 16,0 3-1-16,0 4-8 15,19 4 9-15,3 6-9 16,7 7 9-16,5 5-17 16,1 8 16-16,-1 5-13 15,1 1 3-15,-6 6 11 16,-2-3 0-16,-13-1-6 16,-14-4 6-16,0-5 0 15,-10-6 27-15,-31-5 0 0,-6-8 5 16,-7-4 53-16,-9-9-30 15,4-4 14-15,1 0-18 16,8 0-16-16,9 0 8 16,9 0-28-16,10 0 3 15,7-4-18-15,11 1 0 16,4 3 0-16,0-5-66 16,22 0-132-16,19-1-289 15,3-7-305-15</inkml:trace>
  <inkml:trace contextRef="#ctx0" brushRef="#br0" timeOffset="303">868 103 1685 0,'0'0'572'0,"0"0"-392"16,0 0-56-16,0 0 55 16,0 0-18-16,0 0-65 0,0 0-26 15,-25 183-19 1,13-115-16-16,2-4 1 0,6 2-36 15,4 20-50-15,4-18-180 16,18-12-714-16</inkml:trace>
  <inkml:trace contextRef="#ctx0" brushRef="#br0" timeOffset="464">922 1126 2331 0,'0'0'641'0,"0"0"-500"16,0 0-108-16,0 0-33 15,0 0-214-15,0 0-1770 0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8:43.30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 1692 0,'0'0'395'16,"0"0"-266"-16,0 0 41 15,0 0 27-15,0 0-67 16,0 0-63-16,203 0-40 16,-125 0-12-16,-2-3-11 15,0 3-4-15,9 0-153 0,-24 3-381 16,-21 14-473-16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8:43.51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2155 0,'0'0'594'15,"0"0"-524"-15,0 0 18 16,0 0 66-16,0 0-86 15,230 0-68-15,-51 0-8 0,-18 0-235 16,-19 0-896-16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8:44.74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72 1397 0,'0'0'344'16,"0"0"-184"-16,0 0 42 15,0 0 59-15,0 0-63 16,0 0-40-16,56 0-72 15,-9 0 7-15,18-5-17 16,13 2-23-16,8 3 5 16,17 0-18-16,5 0-22 15,17 0 10-15,14 0-28 16,10 0 0-16,12-1-1 16,13-7 7-16,5 4 7 15,32-3-13-15,26 5 0 0,25 2 1 16,6 0-1-16,-21 0 0 15,-17 0 0-15,-26 0 7 16,4 0 2-16,-8 0-9 16,1 0 1-16,-34 0-2 15,-28 0 1-15,-29 0-6 16,-5 2 5-16,12 2 1 16,15-1 8-16,10 1-8 15,-7-4 1-15,-8 0 4 16,-7 0-5-16,-3 0-1 15,-4-11 1-15,-3-2 0 16,-12 4 6-16,-15 1-6 16,-5 6 0-16,-18-1-4 0,-12 3 5 15,-4 0-1-15,-10 0 0 16,-6 0 0-16,-6 0 6 16,-8 0-6-16,-6 0-2 15,-4 0-10-15,-4 0-13 16,0 0-109-16,0 0-486 15,-22-9-1139-15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8:46.30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1446 843 1337 0,'0'0'260'16,"0"0"-157"0,0 0-46-16,0 0 111 0,0 0-23 15,0 0-65-15,0 0-1 16,-120-156-3-16,76 126 1 16,-11 2 12-16,-10 6-7 15,-8 6 5-15,-10 10-3 16,-12 2-8-16,-11 4 5 15,-11 4-35-15,0 29-16 16,1 6 16-16,6 15 14 16,12 9-5-16,15 14-16 15,17 8-6-15,15 10 8 0,17 0-40 16,21 8 25-16,13-3-13 16,0-2-4-16,22-5 2 15,25-4 8-15,10-17-19 16,16-14 22-16,15-8-10 15,14-18 3-15,14-11 4 16,13-18-17-16,10-3-4 16,3-3-14-16,-4-31-59 15,48-32-72-15,-40 7-315 16,-26-1-349-16</inkml:trace>
  <inkml:trace contextRef="#ctx0" brushRef="#br0" timeOffset="667">2124 132 1337 0,'0'0'692'16,"0"0"-453"-16,0 0-67 16,0 0 85-16,0 0-59 0,0 0-84 15,0 0-21-15,-36-126-71 16,80 121-5-16,14 5 1 15,4 0-18-15,8 0 13 16,-1 5-13-16,-8 22 0 16,-5 9-10-16,-16 0 10 15,-19 7-11-15,-21 3-11 16,0 2 10-16,-39 5 6 16,-20-3 6-16,-11-2 0 15,-3-4 13-15,8-8-12 16,14-10 13-16,10-6-8 15,16-17 0-15,15 1 24 0,6-4-30 16,4 0 7 0,0 0 1-16,22-7-7 15,17-3-1-15,9 4 0 0,4 2 0 16,2 4-11-16,0 0 7 16,-6 13-5-16,-4 22 8 15,-11-1-15-15,-7 5 1 16,-16 4 15-16,-10 3 0 15,0-10 16-15,-22-7-16 16,-22 1 27-16,-10-14-4 16,-9-9-4-16,2-7 14 15,-5 0-7-15,7 0-10 16,5-16 14-16,3-4-30 16,11 3 0-16,11 3-13 15,17 9-87-15,12 5-280 0,0 0-902 16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8:56.08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0 903 1952 0,'0'0'398'16,"0"0"-309"-16,0 0-33 15,0 0 99-15,0 0-14 16,0 0-57-16,92-44-68 15,-30 1-8-15,11-12-8 16,3-17 6-16,0-13 3 16,2-15-9-16,-5-4 0 15,-12-5 22-15,-14 14-22 16,-10 13 41-16,-15 23 38 16,-8 18 6-16,-9 27 26 15,-5 14-54-15,0 3-14 16,0 49 32-16,-22 33-39 0,-4 23-7 15,-1 17 7-15,2 6-35 16,0 1 40-16,6-10-41 16,5-14 0-16,3-13 1 15,4-17-1-15,3-12-43 16,1-18-80-16,3-17-60 16,0-21-97-16,7-10-414 15,15 0-332-15</inkml:trace>
  <inkml:trace contextRef="#ctx0" brushRef="#br0" timeOffset="532">1436 212 1993 0,'0'0'537'0,"0"0"-362"15,0 0 10-15,0 0 14 16,0 0-41-16,-86-167-73 15,45 148-42-15,1 7 19 16,4 12-50-16,2 0-5 16,6 21-5-16,6 26-2 15,3 8-1-15,12 14-11 16,7 9 12-16,0 1 1 16,19 1-1-16,20-3-30 15,10 0 21-15,8-5-10 16,3-4 2-16,4-2 7 0,9 3 10 15,4 0 15 1,3-2-15-16,1 1 27 0,-8-5 9 16,-16-5-34-16,-16-6 4 15,-16-6-6-15,-21 0 1 16,-4-6 11-16,-11-1-11 16,-44-5 0-16,-15-6 5 15,-16-1-5-15,-9-10 6 16,-4-12-7-16,7-5 1 15,13 0 2-15,21-15-3 16,21-28-13-16,27-20 13 16,10-22-6-16,35-22 0 0,42-30 6 15,26-8 0 1,13-4-1-16,-7 8 13 0,-18 11-12 16,-35 20 31-16,-46 17 1 15,-20 21 31-15,-115 17-38 16,-126 33-25-16,13 15-100 15,-9 7-415-15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1:53.10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2364 0,'0'0'570'0,"0"0"-561"16,0 0-9-16,0 0-503 0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9:21.79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5 174 1803 0,'0'0'492'0,"0"0"-415"0,0 0 9 15,0 0 112-15,0 0-34 16,0 0-105-16,26-114-34 16,11 91 11-16,7 6-15 15,0 2-5-15,-2 15 5 16,-1 0-1-16,-7 3 24 15,-18 32-21-15,-4 12 5 16,-12 16 13-16,0-2-23 16,-25 8 7-16,-19 0-4 15,0-7-19-15,-3-4 26 16,3-4-13-16,8-11-13 0,6-14 29 16,13-5-29-1,5-5 5-15,12-3-7 0,0-6 1 16,0 3 3-16,7 1-4 15,23 0 0-15,2 1-9 16,12 1 7-16,7-3-22 16,8-13-30-16,46 0-134 15,-17-13-332-15,0-18-331 0</inkml:trace>
  <inkml:trace contextRef="#ctx0" brushRef="#br0" timeOffset="299">892 381 1487 0,'0'0'777'15,"0"0"-540"-15,0 0-4 16,0 0 10-16,0 0-56 16,0 0-85-16,0 0-42 15,-193 138-9-15,177-75 4 16,16-1-42-16,0-2-12 15,38-5-2-15,31-17-4 16,22-11-17-16,18-27-23 16,7 0 27-16,-9-37 12 15,-24-27-8-15,-36-9 14 0,-38 1 13 16,-13 0 0 0,-62 10 10-16,-25 13-4 0,-38-4-19 15,24 17-95-15,29 0-616 16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9:22.95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36 1787 0,'0'0'512'0,"0"0"-395"0,0 0 91 16,0 0 37-16,0 0-115 16,0 0-90-16,0 0-3 15,145 0-26-15,-50 0-10 16,3-4-1-16,27-6-130 16,-30-2-479-16,-23 2-1082 0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49:23.16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2350 0,'0'0'303'0,"0"0"-222"16,0 0 8-16,0 0 35 16,234 12-107-16,-118-12-17 15,-2-4-589-15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0:19.72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185 296 1386 0,'0'0'306'15,"0"0"-144"-15,0 0 58 16,0 0 36-16,0 0-81 0,0 0-87 16,-37 9 15-16,37-9-2 15,0 0-27-15,0 0 8 16,0 0-25-16,0 0-4 15,0 0 0-15,22 0-5 16,4 0 7-16,11 0-26 16,7 0-16-16,6 0 31 15,13 0-28-15,10 0-1 16,6 0-9-16,9 0-6 0,7 0 19 16,0 0-19-1,3 0 0-15,0 0 7 0,2 0-7 16,-2 7 1-16,-4 9-1 15,-2-3 0-15,-13 2 5 16,-13-3-5-16,-12-2 0 16,-17-4 4-16,-15-6-4 15,-8 3 2-15,-6-3-1 16,-8 0-1-16,0 0 0 16,0 0 0-16,0-14-87 15,0-8-81-15,-3 6-509 16,-12 2-1061-16</inkml:trace>
  <inkml:trace contextRef="#ctx0" brushRef="#br0" timeOffset="689">662 0 1345 0,'0'0'343'16,"0"0"-207"-16,0 0 51 15,0 0 69-15,0 0-57 0,0 0-86 16,0 0-3 0,-28 0-3-16,6 13-42 0,-11 7 2 15,-7 2-31-15,-11 6-14 16,-8 2 17-16,-2-1-9 15,-5 0 3-15,4 4-2 16,4-4-2-16,2 5 13 16,12-10-32-16,9 0 2 15,13-7 12-15,6 0-13 16,13-7-10-16,0-6 6 16,3 6 2-16,0-4 20 15,0 6-11-15,0-5-3 16,3 5 11-16,19 1 6 0,0 4-2 15,10-1 1-15,9 4-11 16,3-3 7-16,3 3-24 16,29-1-3-16,-10-6-95 15,-18-4-371-15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7.65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1724 0,'0'0'535'0,"0"0"-455"15,0 0-62-15,0 0 25 16,0 0-43-16,0 0-563 16,0 0-838-16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7.84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2125 0,'0'0'393'15,"0"0"-296"-15,0 0-70 16,0 0 92-16,0 0-119 16,0 0-147-16,0 0-376 15,11 88-315-15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7.97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2194 0,'0'0'522'16,"0"0"-444"-16,0 0-20 15,0 0-58-15,0 0-70 0,0 0-465 16,0 0-759-16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6.47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250 673 2045 0,'0'0'361'15,"0"0"-243"-15,0 0-66 16,0 0 54-16,0 0 55 16,0 0-61-16,-189-40-100 15,160 66 8-15,10 14-8 16,9 8-1-16,10 10-5 16,0 0-13-16,17-3-14 15,27 1 32-15,12-6-10 16,5-4 10-16,1-7 0 15,-4-6 1-15,-6-1-2 0,-20-6 2 16,-10-5 0 0,-22-2 25-16,0 4-11 0,-28 1 38 15,-31-2-26-15,-7 1-25 16,-4-6 35-16,6-7-36 16,12-3-15-16,19-7-39 15,33-21-179-15,0-15-454 16,29-10-1232-16</inkml:trace>
  <inkml:trace contextRef="#ctx0" brushRef="#br0" timeOffset="302">685 768 2134 0,'0'0'465'0,"0"0"-367"0,0 0-62 16,0 0 112-16,-73 223 6 15,73-163-111-15,0-5-36 16,25-10 7-16,23-1-14 16,13-15-8-16,5-13-29 15,6-9-53-15,-6-7 30 16,-10-7-17-16,-14-33-7 16,-11-9 50-16,-18-16 34 15,-9-10 23-15,-4 0 11 16,0-2 14-16,-29 17 24 15,-12 6-11-15,-9 14-54 16,-4 11-7-16,-31 2-201 16,21 8-300-16,5 10-258 0</inkml:trace>
  <inkml:trace contextRef="#ctx0" brushRef="#br0" timeOffset="478">626 466 1455 0,'0'0'334'16,"0"0"-213"-16,0 0 0 16,0 0-22-16,223-117-52 15,-172 109-47-15,-7 8-140 16,-4 0-81-16,-4 17-56 16,-11 2-286-16,-3-2-413 0</inkml:trace>
  <inkml:trace contextRef="#ctx0" brushRef="#br0" timeOffset="579">1184 360 1343 0,'0'0'608'0,"0"0"-251"16,0 0 99-16,0 0-259 16,0 0-62-16,123-183-63 15,-48 119-72 1,-14 3-165-16,1 9-883 0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5.21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533 400 1888 0,'0'0'333'0,"0"0"-258"15,0 0-41-15,-190-12 115 16,117 28-36-16,1 28-70 15,2 16 0-15,11 11 23 16,19 6-4-16,14-1-33 16,23-4-4-16,3-10-2 15,25-12-23-15,38-14 0 16,21-22-11-16,21-14-20 16,12-5-117-16,40-58-141 15,-33 5-277-15,-26 2-1187 0</inkml:trace>
  <inkml:trace contextRef="#ctx0" brushRef="#br0" timeOffset="354">1079 499 1121 0,'0'0'995'16,"0"0"-702"-16,0 0-131 15,0 0 97-15,0 0-96 16,0 0-76-16,0 0-45 15,-215 68-33-15,180-12 9 16,13 2-18-16,16 10 1 16,6-5-10-16,22-9-33 15,31-14-49-15,11-14-32 16,5-23-129-16,9-3-53 16,-8-18-4-16,-13-23 173 15,-13-4 114-15,-19 5 22 0,-18 10 57 16,-7 18 127-16,0 12 90 15,0 0-1-15,-17 14-171 16,-1 27-44-16,2 5 9 16,10 7-40-16,6-1-26 15,0-6-1-15,18-14-55 16,36-17-136-16,-6-15-429 16,-4 0-1310-16</inkml:trace>
  <inkml:trace contextRef="#ctx0" brushRef="#br0" timeOffset="610">1936 600 2212 0,'0'0'534'0,"0"0"-476"15,0 0 13-15,-186 49 92 16,132-7-63-16,2 16-39 15,13 5-51-15,13 4-9 16,18 6 23-16,8 2-16 16,12-6-4-16,32-7-4 15,13-13-13-15,9-16 2 0,7-20-110 16,37-16-124 0,-19-34-116-16,-15-11-336 0</inkml:trace>
  <inkml:trace contextRef="#ctx0" brushRef="#br0" timeOffset="800">1217 231 2593 0,'0'0'345'0,"0"0"-345"16,0 0-32-16,0 0 32 15,0 0 0-15,322-133-162 16,-187 77-590-16,-18 14-1143 0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4.23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720 196 1249 0,'0'0'259'16,"0"0"-88"-16,0 0-55 16,0 0 87-16,0 0-1 15,0 0-60-15,-3-20-41 16,3 10-52-16,0-3 15 15,0 3 0-15,0 0-28 0,0 1 20 16,0-5-36 0,0 1-14-16,-19-3 40 0,-9-4-27 15,-10 1-7-15,-9-1 7 16,-7 6-18-16,-9 12 25 16,-3 2-26-16,-1 0 0 15,-3 16 7-15,-4 21-7 16,13 11-18-16,5 8 17 15,17 8 1-15,17 9-7 16,16 6 7-16,6 2-9 16,10 3 0-16,30-6 9 15,11-2-15-15,12-7 15 16,4-7 0-16,11-2-17 16,-5-5 0-16,-1-2-27 15,-2-5 35-15,-13-1-10 0,-9-4 7 16,-11-4 11-1,-22-4 1-15,-15 5 0 0,0-3 0 16,-40 1 7-16,-23 6 20 16,-17-5-17-16,-11-3-1 15,0-6 2-15,3-14-10 16,12-7 35-16,18-9-36 16,18 0-11-16,21-6 0 15,19-27-121-15,32-42-135 16,31 6-106-16,6 0-265 0</inkml:trace>
  <inkml:trace contextRef="#ctx0" brushRef="#br0" timeOffset="283">746 901 1431 0,'0'0'294'0,"0"0"-175"15,0 0 43-15,0 191 25 16,0-120-32-16,0 2-53 15,0-9-76-15,6-6-16 16,28-13-10-16,7-15 0 16,10-10-27-16,3-20-60 15,0 0-11-15,-2-18 75 16,-16-23 23-16,-11-15 1 16,-22-10 16-16,-3-9-10 15,-6 3 73-15,-38 2-22 16,-7 12-21-16,-6 15-6 0,-6 14-31 15,9 8-86-15,-2 11-94 16,15 5-171-16,16 1-291 0</inkml:trace>
  <inkml:trace contextRef="#ctx0" brushRef="#br0" timeOffset="480">676 622 1348 0,'0'0'318'16,"0"0"-161"-16,0 0 27 16,0 0 9-16,0 0-59 15,0 0-36-15,0 0-86 0,202-85-12 16,-170 95-61-16,15 17-147 16,-6-6-140-16,-9-3-366 0</inkml:trace>
  <inkml:trace contextRef="#ctx0" brushRef="#br0" timeOffset="584">1146 509 1416 0,'0'0'358'16,"0"0"-125"-16,0 0-49 15,0 0-45-15,95-214-84 16,-17 134-55-16,-9 18-355 16,-8 10-1248-16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1:51.99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34 0 2198 0,'0'0'312'16,"0"0"-257"-16,0 0 50 16,0 0 81-16,-34 180-48 15,34-79-76-15,0 16-48 16,0 12 80-16,0-1-50 15,5-4-43-15,-5-15 26 16,0-14-27-16,0-22 0 0,0-25-23 16,0-24 11-16,0-24 5 15,0 0 7-15,0-46 0 16,0-21 11-16,0-7-11 16,7-11 0-16,18 6-1 15,8 7 1-15,10 16-4 16,8 20 4-16,12 26-14 15,3 10 5-15,3 20 9 16,-3 32 0-16,-5 17 0 16,-10 3 1-16,-11 3 41 15,-14-3-35-15,-15-9-6 16,-11-11 17-16,-11-12-6 16,-33-13-4-16,-10-15-3 15,-4-12-4-15,-1 0-2 16,8-12-52-16,26-38-101 0,13 4-178 15,12 7-375-15</inkml:trace>
  <inkml:trace contextRef="#ctx0" brushRef="#br0" timeOffset="520">1069 788 1874 0,'0'0'634'16,"0"0"-391"-16,0 0 1 0,0 0-41 16,0 0-113-16,-205-47-54 15,158 59-15-15,3 23-20 16,15 9 18-16,16 6-19 16,13-4-13-16,0-1-2 15,20-5-72-15,24-14-39 16,3-9-16-16,9-17-45 15,-8 0 40-15,-4-17-12 16,-9-17 91-16,-10 6 68 16,-13 1 58-16,-5 8 119 15,-7 9 62-15,0 8-64 16,0 2-34-16,0 0-104 16,0 24-37-16,15 10 18 15,7-1-18-15,10-1-12 0,16-9-20 16,6-10-35-16,5-13 65 15,-5 0-94-15,-10-19-16 16,-7-20 99-16,-11-8-13 16,-13-3 26-16,-1 9 9 15,-9 10 51-15,-3 17 99 16,0 9-53-16,0 5-53 16,0 19 15-16,0 25-33 15,0 4-11-15,0 10-20 16,0-7 2-16,0-2-12 15,7-10-49-15,22-15-143 16,-2-11-183-16,-5-13-511 0</inkml:trace>
  <inkml:trace contextRef="#ctx0" brushRef="#br0" timeOffset="650">1659 438 2252 0,'0'0'491'0,"0"0"-463"15,0 0-22-15,0 0-12 16,0 0-143-16,0 0-774 0</inkml:trace>
  <inkml:trace contextRef="#ctx0" brushRef="#br0" timeOffset="812">704 21 2340 0,'0'0'545'0,"0"0"-479"16,0 0-65-16,0 0 35 15,248 41-36-15,-124-1-262 16,1 11-580-16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9.05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539 12 1558 0,'0'0'374'0,"0"0"-238"15,0 0 100-15,0 0 21 16,0 0-54-16,0 0-141 16,0 0-8-16,-139-37-6 15,83 76-26-15,-1 24-4 16,-9 19 5-16,3 22-8 15,2 14 37-15,14 6-40 16,13-3-6-16,24-11 9 16,10-12-14-16,18-15-1 15,36-14-20-15,19-28 20 0,15-14-12 16,7-27-73-16,-7 0-3 16,-12-31-1-16,-13-20 24 15,-28-4 36-15,-20-3 29 16,-15 8 9-16,-25 3 53 15,-38 17-19-15,-13 15 20 16,-5 10-16-16,-2 5-33 16,17 5-14-16,19 17-11 15,43 8-207-15,4-9-387 16,11-7-1341-16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9.54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50 43 1220 0,'0'0'1526'16,"0"0"-1308"-16,0 0-154 15,0 0-3-15,0 0 61 0,0 0-58 16,0 0-64-16,-50-43-34 16,50 43-50-16,0 0-300 15,0 0-709-15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9.70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2457 0,'0'0'366'0,"0"0"-276"16,0 0-41 0,0 0-49-16,0 0-373 0,0 0-1131 0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9.85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2275 0,'0'0'533'0,"0"0"-477"16,0 0 2-16,0 0-25 15,0 0-33-15,0 0-608 16,0 0-1075-16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10.44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241 112 2094 0,'0'0'310'15,"0"0"-248"-15,0 0-29 16,0 0 131-16,0 0 18 16,0 0-121-16,-193-112-52 15,175 112 4-15,6 20-13 0,2 11 0 16,6 4-6-16,4 4 5 15,0 4 1-15,0 3 0 16,0 0 0-16,0 0 6 16,0 2-5-16,0-1-1 15,11-5 0-15,10 4 1 16,5-1 4-16,8 4-4 16,-2-2-1-16,8 2 23 15,-1 4-22-15,5-4 14 16,0 3 8-16,4 1-11 15,-4 0 38-15,-4-5-23 0,-8 2-12 16,-6-7 29 0,-11 1-34-16,-15-2 13 0,0-7 13 15,-19 5-20-15,-28-8 23 16,-11-3-39-16,-4-8 2 16,-1-12 11-16,6-9-12 15,6 0-1-15,10-45-10 16,19-29-4-16,16-22 8 15,6-27-31-15,13-15 19 16,38-5 9-16,5-2 10 16,1 13-1-16,-9 15 10 15,-11 17-1-15,-15 26 26 16,-19 15-35-16,-18 16-18 0,-32 16-126 16,-7 15-1031-16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09.28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95 51 2410 0,'0'0'356'0,"0"0"-238"15,0 0-108-15,0 0 40 16,40 177 43-16,-40-114-73 15,-7 3-20-15,-23-1-20 16,-2-6-55-16,3-10-152 16,7-19-333-16,7-17-198 0</inkml:trace>
  <inkml:trace contextRef="#ctx0" brushRef="#br0" timeOffset="2333">176 68 1122 0,'0'0'271'0,"0"0"-152"16,0 0 30-16,0 0 55 0,0 0-9 16,0 0-67-1,0 0 17-15,-9-7 25 0,3 7-28 16,-1 0 4-16,-8 13-83 16,-1 6-48-16,-4 12 23 15,1 6-24-15,1 10 4 16,-1 10 9-16,6 2-11 15,4-1 31-15,6-1-47 16,3-5 0-16,0-9 12 16,3-7-12-16,23-10 0 15,7-8 0-15,6-16-15 16,9-2 3-16,1-7-29 16,-10-25 11-16,-6-11 5 15,-11-8 18-15,-15 0 7 16,-7-8 1-16,0 1 11 0,-25 0 19 15,-9 9-13-15,-5 9 12 16,2 15 25-16,8 6-26 16,4 5 31-16,10 12-27 15,4-2-21-15,11 4-12 16,0 0-3-16,0 0-8 16,7 0 10-16,19 0-25 15,2 0 10-15,10 0-8 16,-3 0 15-16,6-3-3 15,-8-5 1-15,0 2 5 16,-8 3 5-16,0 3 2 16,-6 0-10-16,0 0 6 15,-6 17 3-15,2 15 35 0,4 10-34 16,-6 5 20 0,3 5-3-16,2-6-18 0,-8-3 27 15,2-9-27-15,-2-12 0 16,-6-9 4-16,-4-10-4 15,0-3 0-15,0 0 17 16,0-33-15-16,0-9 2 16,0-17-4-16,0-4 0 15,0 0-4-15,0 5 10 16,0 9-6-16,8 12 0 16,-1 17 7-16,8 11 4 15,2 9-11-15,14 0-29 0,38 12 14 16,-1 12-282-1,-2-4-622-15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13.45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457 144 2536 0,'0'0'374'0,"0"0"-305"15,0 0-30-15,0 0 7 16,0 0-46-16,0 0-260 16,0 0-198-16,14-17-217 0</inkml:trace>
  <inkml:trace contextRef="#ctx0" brushRef="#br0" timeOffset="188">468 822 2526 0,'0'0'497'0,"0"0"-445"16,0 0-51-16,0 0 77 15,0 0-78-15,0 0-154 16,0 0-635-16,81-42-760 0</inkml:trace>
  <inkml:trace contextRef="#ctx0" brushRef="#br0" timeOffset="355">527 1241 2508 0,'0'0'532'0,"0"0"-456"16,0 0-56-16,0 0 68 16,0 0-88-16,0 0-30 15,0 0-137-15,-15-7-356 16,26-10-709-16</inkml:trace>
  <inkml:trace contextRef="#ctx0" brushRef="#br0" timeOffset="715">982 198 1872 0,'0'0'545'16,"0"0"-482"-16,0 0 108 15,0 0 97-15,-168 221-85 16,99-132-101-16,-11 9-29 16,-11 3 45-16,0 4-41 15,-4 0-7-15,7-6-23 0,4-7-18 16,14-13 0-1,13-17-9-15,13-9-14 0,18-21-29 16,11-12-59-16,15-14-45 16,5-12-125-16,31-27-409 15,4-10-726-15</inkml:trace>
  <inkml:trace contextRef="#ctx0" brushRef="#br0" timeOffset="1170">1616 385 2210 0,'0'0'289'0,"0"0"-240"15,0 0-15-15,0 0 124 16,0 0-42-16,194-157-95 16,-129 147-2-16,1 10 32 15,-4 0-13-15,-14 30 22 16,-16 25-14-16,-25 19 11 15,-7 13 18-15,-29 12-36 0,-37 6-2 16,-17-3-10-16,-8 0-17 16,3-14 17-1,18-10-27-15,20-12 0 0,24-20 1 16,23-9-1-16,3-14 0 16,18-6 0-16,37-12 9 15,14-5-13-15,15 0 4 16,15-5-61-16,46-49-61 15,-18 9-367-15,-21-3-603 0</inkml:trace>
  <inkml:trace contextRef="#ctx0" brushRef="#br0" timeOffset="1500">3133 0 2221 0,'0'0'488'16,"0"0"-488"-16,0 0 11 15,0 0 126-15,0 0 17 16,-174 195-69-16,99-116-73 16,3 3 12-16,2-3 23 15,9-13-38-15,14-14-8 16,13-13 7-16,21-15-6 15,13-13-2-15,0-6 1 0,29-5-1 16,25 0 54-16,12 0-34 16,10 0-13-16,2-5-5 15,-2 4-2-15,-4 1-6 16,-6 0-98-16,4 0-137 16,-16-3-308-16,-14-4-369 0</inkml:trace>
  <inkml:trace contextRef="#ctx0" brushRef="#br0" timeOffset="1676">3184 84 2357 0,'0'0'564'0,"0"0"-481"16,0 0 9-16,-48 240 82 0,35-114 12 15,4 4-104-15,3 4-59 16,6-7-23-16,0 30-12 15,0-27-179-15,3-28-571 0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13.02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0 917 1382 0,'0'0'394'16,"0"0"-264"-16,0 0-73 15,0 0 138-15,0 0-35 16,0 0-77-16,212-72-28 15,-136 13-45-15,0-11-1 16,-3-7-9-16,-11-16 0 16,-11-2-1-16,-21-3 1 15,-19 2 0-15,-11 14 12 16,0 9 40-16,-19 22 25 16,-13 19 48-16,-9 17-5 15,1 15-2-15,-3 12-42 16,3 35-43-16,-1 30-6 15,12 18-12-15,7 23 1 16,16 9-10-16,6 11-4 0,0 0-1 16,17-7-1-16,23-8 0 15,19-15 0-15,6-27-25 16,7-25-40-16,10-30-38 16,-10-26-22-16,-6-16 32 15,-15-40 14-15,-19-13 27 16,-20-10 36-16,-12 4 16 15,0 6 15-15,-22 13-4 16,-15 20 9-16,1 14 57 16,-4 15-35-16,8 7-23 15,13 0-19-15,19 10-6 16,0 12 5-16,29-2-22 16,26 0-44-16,6-1 41 0,5-3-15 15,0 7 39-15,-12 3-4 16,-6 11 5-16,-14-2 0 15,-14 9 2-15,-8-1 22 16,-9-1 41-16,4-7-45 16,8-5 13-16,4-10-32 15,6-12 0-15,7-8-35 16,9 0-23-16,6-30-13 16,-3-10-26-16,-8 4 8 15,-6 2 58-15,-16 12 31 16,-6 13 28-16,-8 5 107 15,0 4-38-15,0 4-49 16,0 22 14-16,0 10-35 0,7 5 4 16,11 3-20-1,11-1-11-15,8-11 9 0,6-1-9 16,4-20-98-16,-3-11 17 16,3 0-73-16,-3-14-12 15,-3-39-51-15,0-17 42 16,-6-21 45-16,-10-18-38 15,-3-15 71-15,-10-14 97 16,-12-3 11-16,0 13 52 16,0 26 56-16,0 33 107 15,0 33 69-15,-3 33-12 16,-2 3-106-16,5 56-74 0,0 25-9 16,0 25-5-1,0 15-35-15,0 1-4 0,8-4 10 16,-1-10-49-16,3-10 1 15,2-16-12-15,-2-13-66 16,5-24-111-16,1-18-354 16,-10-17-348-16</inkml:trace>
  <inkml:trace contextRef="#ctx0" brushRef="#br0" timeOffset="161">1681 793 2068 0,'0'0'506'0,"0"0"-449"16,0 0-45-16,0 0 64 0,251 0-76 15,-109-24-18-15,-20 2-339 16,-21-4-1231-16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16.47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19 84 0,'0'0'1610'0,"0"0"-1236"16,0 0-243-16,0 0 20 15,0 0 51-15,0 0-38 0,174-19-85 16,-96 19-40-16,13 0-2 16,4 0-37-16,25 0-45 15,-18 0-285-15,-30 0-503 0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16.67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47 2250 0,'0'0'485'0,"0"0"-374"0,0 0-104 16,0 0 45-16,0 0 43 16,198 0-95-16,-39-17-12 15,-17 1-271-15,-13 2-854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5:59:03.20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17 23 2018 0,'0'0'345'0,"0"0"-263"0,0 0 19 16,0 0 70-16,0 0-64 15,198-10-105-15,-100 2-2 16,22 8-176-16,-17 0-460 16,-33 15-1176-16</inkml:trace>
  <inkml:trace contextRef="#ctx0" brushRef="#br0" timeOffset="165">0 531 2261 0,'0'0'582'0,"0"0"-473"15,0 0-91-15,0 0 70 0,0 0-88 16,325-56-10-16,-188 54-154 15,-9-5-560-15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1:50.95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634 783 1311 0,'0'0'969'16,"0"0"-788"-16,0 0 29 16,0 0 12-16,-192-108-16 15,138 108-95-15,-6 0-87 0,3 34 24 16,4 13-48-16,15 16 1 16,12 5-2-16,18 9 1 15,8-5 0-15,3-7-30 16,31-6-27-16,10-13 13 15,3-16-59-15,7-21-15 16,0-9 3-16,6-22-6 16,-3-37-53-16,-1-20 8 15,-2-26-31-15,-7-37 97 16,-6-47 42-16,-16 11 58 16,-9 21 10-16,-13 32 48 15,-3 50 97-15,0 15 37 16,0 11 19-16,0 39 62 15,0 10-180-15,0 47-73 0,0 30 68 16,-3 32-49-16,-2 16-9 16,5 9-8-16,0-3-20 15,0-7 41-15,0-8-43 16,5-15 2-16,8-8-8 16,6-15 6-16,3-16-30 15,0-15-21-15,10-24-21 16,5-23 46-16,7 0-32 15,10-33-30-15,4-15 4 16,8-15-54-16,0-3 1 16,-4 1 34-16,-8-1 69 0,-13 8 34 15,-12 5 7-15,-19 10 66 16,-10 13 106 0,-4 11-30-16,-31 12-63 0,-12 7 40 15,-4 7-57 1,-2 29 19-16,6 13-47 0,8 6-20 15,9 4 22-15,16 7-29 16,14-3-5-16,0-1-6 16,14-6 13-16,26-11-32 15,19-15 13-15,6-9-42 16,4-21-30-16,26 0-106 16,-17-35-176-16,-21 0-322 0</inkml:trace>
  <inkml:trace contextRef="#ctx0" brushRef="#br0" timeOffset="210">1022 569 1815 0,'0'0'467'0,"0"0"-281"16,0 0-16-16,0 0 45 15,69-184-73-15,-18 142-115 16,0 9-21-16,-4 10-5 15,-6 17-1-15,-13 6-34 16,-2 0-158-16,-1 6-80 16,16 8-189-16,-9-8 85 15,-2-6-653-15</inkml:trace>
  <inkml:trace contextRef="#ctx0" brushRef="#br0" timeOffset="320">1553 136 1650 0,'0'0'580'0,"0"0"-409"16,0 0-75-16,0 0-29 15,0 0-9-15,186-8-58 16,-102 20-147-16,-18 4-226 16,-15-3-721-16</inkml:trace>
  <inkml:trace contextRef="#ctx0" brushRef="#br0" timeOffset="529">0 399 2241 0,'0'0'330'16,"0"0"-269"-16,0 0-53 15,252-85-5-15,-110 72-3 16,-3 6-563-16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25.95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2729 1185 834 0,'0'0'391'0,"0"0"-223"16,0 0-4-16,0 0-21 15,0 0 1-15,0 0-13 16,-15-7-39-16,8 4 15 15,-4-3-34-15,-6 2-7 16,-2-4 4-16,-6 4-33 16,-6-1-2-16,-4 0 6 15,-13-3-15-15,-6 2 4 0,-12 1-11 16,-12 0-4-16,-8-1 8 16,-5 3-23-16,-4-1 1 15,0 1 20-15,-3 3-21 16,-1 0 0-16,0 0 0 15,1 13 6-15,-3 14-4 16,-2 12-2-16,1 7-1 16,-8 14 0-16,0 12-4 15,2 7-14-15,2 6 1 16,8 1 18-16,10 7-2 16,8 0-7-16,11-2 9 15,6 0 0-15,2 1-3 16,5 4 3-16,2-1 9 15,7 8-9-15,3 4 20 0,3 9-9 16,6 4-3-16,6 6 7 16,7-6 0-16,7 5 34 15,12-2-25-15,3-3-3 16,0-4 17-16,6-2-17 16,20-5-10-16,8-5 10 15,9-5-9-15,5-1 32 16,9-4-20-16,3-7-18 15,4-5 27-15,9-7-16 16,8-6-2-16,7 1-3 16,10-3-5-16,12 1 27 15,5-10-34-15,17 1 1 0,10-13 24 16,12-8-18-16,6-11-7 16,8-8 0-16,6-11 1 15,2-8 21-15,-2 0-22 16,2 0-1-16,-2-10 1 15,5-14 0-15,-4 1-6 16,-3-2 6-16,-8-2 0 16,-12-6 10-16,-10 1-10 15,-6-5 0-15,-13-5-5 16,-13 3 5-16,-8-8 0 16,-14 0 0-16,-12-1 0 15,-10-5 5-15,-4-2-5 16,-1-7 0-16,-2-11 13 15,-5-2-13-15,2-7 0 0,-5-1 0 16,-4 5 8-16,-3-1-5 16,-12 2-3-16,-3 13 0 15,-7-2 4-15,-10 11-3 16,-5 2 9-16,-4 0-9 16,-3 5 7-16,0-5 1 15,0 4-9-15,0 0 0 16,-10-5 1-16,-5 3-1 15,0-2 0-15,1 1 1 16,-5-1-1-16,1 1 15 16,-1 3-15-16,6-1-5 15,-3 4 4-15,-2 0 2 16,4 1 0-16,-4 1-1 16,-4 2 0-16,3 2 6 0,-3 5-6 15,-3 3-11-15,3-2 10 16,-4 5 1-16,1 3-6 15,-4-4 6-15,4-1 0 16,-9 3-5-16,5-2 5 16,-3 2 0-16,-2-3-1 15,-1 4 1-15,-6 1-8 16,1 0 8-16,-3-1 0 16,3 3-4-16,3-4 4 15,1 5 0-15,2 2-1 16,5-3 2-16,1 1 2 15,-1 2-3-15,-5 2 0 0,-1-1-3 16,-3 1 3-16,-2 0-1 16,4 2 0-1,3 1 1-15,0 2 6 0,5-2-6 16,6 0 0-16,0-4 1 16,0 0 0-16,6-1-1 15,0 0 0-15,0-3 2 16,1 4 1-16,-4-1-3 15,3-3 0-15,-6 4 9 16,3-4-8-16,-3 5 9 16,3-4-10-16,-3 4 1 15,5-2 14-15,-5 0-15 16,4 0 0-16,-1 5 1 16,-6-5 0-16,0 7 6 15,-13-3-6-15,-1-3-1 0,-5 4 23 16,-3-3-23-16,0 2-3 15,3-1 2-15,0 2 2 16,3-1 7-16,-3 3-8 16,2 0 0-16,1 0-1 15,1 5-4-15,-1 2 5 16,9 7-6-16,7 0-39 16,9 7-21-16,10 18-214 15,6-1-464-15</inkml:trace>
  <inkml:trace contextRef="#ctx0" brushRef="#br0" timeOffset="2200">6273 1273 1305 0,'0'0'238'0,"0"0"-156"16,0 0-17-16,0 0 78 15,0 0 61-15,0 0-57 16,-44-95-78-16,25 79-18 16,2 2 27-16,-5 0-4 15,-8-1 19-15,-2-1-58 16,-9 0 2-16,-6 0 23 0,-14 1-30 16,-9 3-29-16,-11 2 15 15,-10 7-14-15,-4 3 5 16,-10 0-7-16,-5 0 0 15,-3 6 8-15,-7 11-8 16,-7 0-7-16,-5 5 7 16,-6 1 0-16,-5 4 13 15,1 2-13-15,-3 10 0 16,3 1 18-16,0 6-12 16,0 6 9-16,6 4-9 15,8 3 3-15,8 5 30 16,6 11-29-16,13 0 1 15,3 7 10-15,3-1-11 0,4 5 8 16,11 2-17-16,3 4 7 16,11 3 23-16,15 6-30 15,7 11 5-15,15 7 12 16,7 8-4-16,9 5 2 16,1-1 1-16,8-4 1 15,1 2 20-15,0-1-37 16,-1 1 10-16,-4-2 2 15,4 1 1-15,1-3 14 16,3-4-19-16,0-7-8 16,0-1 23-16,7-11-15 15,22-9-9-15,4-3 7 0,8-4-1 16,6-5 17 0,7 1-10-16,4-3-12 15,8 0 27-15,7-1-27 0,11 1 6 16,14-7 7-16,16-2-14 15,12-5 33-15,50-4-19 16,39-1-12-16,44-7 33 16,8-13-34-16,-17-11 7 15,-26-13 0-15,-57-6-7 16,-28-6 10-16,-31-4-11 16,-5 0 0-16,17 0 17 15,19-11-17-15,22-12 0 16,-9-10 0-16,2-2 0 15,-9-12 13-15,-3 1-13 0,-10-9 0 16,-5-1 12-16,-14-6-12 16,-3-5 0-16,-8-8 0 15,-7-4 0-15,-1-6 6 16,-2-6-6-16,-5-4 0 16,-7-3 7-16,-7-5-7 15,-11-2 1-15,-8-7 0 16,-6-2-1-16,-11-10 14 15,-8-2-14-15,-11 2 0 16,-11-4-1-16,-7 4 1 16,0 3-6-16,0-2 6 15,-19 12 0-15,-6 2 3 16,3 7-3-16,0 6-7 16,-3 2 6-16,3 6 1 0,-4-3 0 15,-6 2-1-15,0-2 1 16,-2 9 3-16,-1 3-3 15,-2 9-2-15,4 7 2 16,0 8 0-16,-3 5-1 16,-1-1 2-16,-7 1-1 15,-3 1 1-15,-8-3-1 16,1-5-3-16,-5-2-3 16,2 3 12-16,1-4 6 15,2 6-12-15,10 1 1 16,3 11 11-16,6 6-6 15,6 9 0-15,-2 8-6 16,-1 10-13-16,-15 9 12 0,-55 22-86 16,6 28-124-1,-2 1-829-15</inkml:trace>
  <inkml:trace contextRef="#ctx0" brushRef="#br0" timeOffset="2923">581 4955 1551 0,'0'0'527'0,"0"0"-406"16,0 0 64-16,0 0 90 16,0 0-105-16,0 0-97 15,-6 0-14-15,6 0-43 16,0 0-16-16,0 0-13 15,0 0-182-15,0 17-279 16,0 6-190-16</inkml:trace>
  <inkml:trace contextRef="#ctx0" brushRef="#br0" timeOffset="3102">355 5559 1874 0,'0'0'518'0,"0"0"-438"15,0 0-51-15,0 0-29 16,0 0-46-16,0 0-531 0</inkml:trace>
  <inkml:trace contextRef="#ctx0" brushRef="#br0" timeOffset="3292">225 6162 1874 0,'0'0'571'0,"0"0"-458"16,0 0 133-16,0 0-20 15,0 0-99-15,0 0-123 16,0 0-4-16,6-61-40 15,23 44-265-15,-4 4-508 0</inkml:trace>
  <inkml:trace contextRef="#ctx0" brushRef="#br0" timeOffset="3763">1300 5168 1192 0,'0'0'804'0,"0"0"-600"16,0 0-22-16,0 0 43 0,0 0-12 15,-186-12-89 1,142 38-70-16,-3 13 10 0,-7 13-18 16,-2 17 1-16,2 16-2 15,3 11-38-15,4 9 2 16,13-1 1-16,12 9-9 16,15-4-2-16,7-5-5 15,19-9-27-15,35-16-8 16,19-20-56-16,8-27-8 15,5-28-17-15,-8-4 32 16,-14-36 62-16,-20-20 10 16,-25-10 18-16,-19-2 55 0,-7 5 24 15,-49 10-15 1,-17 14 27-16,-13 19-49 0,-5 14-42 16,10 6-9-16,20 26-131 15,24 11-172-15,21-1-688 0</inkml:trace>
  <inkml:trace contextRef="#ctx0" brushRef="#br0" timeOffset="4470">4811 5933 1833 0,'0'0'577'0,"0"0"-492"15,0 0 4-15,0 0 141 16,0 0-87-16,0 0-119 16,0 0-24-16,0-42-72 15,0 45-171-15,14 13-415 16,-2 7-787-16</inkml:trace>
  <inkml:trace contextRef="#ctx0" brushRef="#br0" timeOffset="4636">4759 6323 1498 0,'0'0'729'0,"0"0"-575"16,0 0-74-16,0 0-80 15,0 0-6-15,0 0-604 0</inkml:trace>
  <inkml:trace contextRef="#ctx0" brushRef="#br0" timeOffset="4824">4603 7104 2365 0,'0'0'384'16,"0"0"-266"-16,0 0 12 15,0 0-3-15,0 0-127 16,0 0-12-16,0 0-146 16,80-23-374-16,-36 10-1070 0</inkml:trace>
  <inkml:trace contextRef="#ctx0" brushRef="#br0" timeOffset="5460">5787 6118 1318 0,'0'0'578'0,"0"0"-492"16,0 0-36-16,0 0 190 16,0 0 54-16,0 0-80 0,0 0-155 15,-218-145-4-15,186 145 8 16,1 0-29-16,6 16-6 16,3 17-27-16,9 9-1 15,4 4 9-15,6 10-9 16,3-1-2-16,0 7 1 15,15 1-1-15,14 4-5 16,11-6 7-16,8 2 0 16,2-4 7-16,10-1-1 15,0-2-1-15,6 0 1 16,-3-6 2-16,-5-4 25 16,-4-1-18-16,-10-4-3 15,-14-6 21-15,-13 2-25 0,-12-6-2 16,-5-1 22-16,-8 1-8 15,-31-6 16-15,-17-2-23 16,-5-2-13-16,-5-11 20 16,7-10-19-16,5 0 12 15,10-10-13-15,7-31 0 16,20-21 3-16,17-16-3 16,0-24 0-16,28-23-6 15,30-8 12-15,11-7-6 16,1 10 0-16,-11 15 0 15,-15 22 47-15,-19 18-2 16,-18 19-10-16,-7 14 2 16,-10 17-37-16,-49 7-103 15,8 12-415-15,0 2-2098 0</inkml:trace>
  <inkml:trace contextRef="#ctx0" brushRef="#br0" timeOffset="6195">3013 2550 1128 0,'0'0'301'0,"0"0"-188"16,0 0 11-16,212-117 50 16,-121 73-16-16,11-1-88 15,8 2-33-15,3 3-22 16,-12 3 5-16,-6 15-20 15,-22 6-48-15,-17 13-97 16,-21 3-86-16,-20 0-549 0</inkml:trace>
  <inkml:trace contextRef="#ctx0" brushRef="#br0" timeOffset="6438">2926 3148 1965 0,'0'0'244'16,"0"0"-222"-16,0 0 21 15,0 0 62-15,274-78-34 16,-148 34-69-16,16-5-1 15,9-4 0-15,-2 3-1 0,22-1-123 16,-39 7-153 0,-38 18-270-16</inkml:trace>
  <inkml:trace contextRef="#ctx0" brushRef="#br0" timeOffset="6678">3200 3725 1679 0,'0'0'338'0,"0"0"-249"0,0 0 0 16,0 0 100-1,211-118-80-15,-101 62-83 0,17-3-20 16,11-1-6-16,8 11 0 15,21 11-98-15,-35 14-262 16,-37 11-681-16</inkml:trace>
  <inkml:trace contextRef="#ctx0" brushRef="#br0" timeOffset="6903">3550 4224 1813 0,'0'0'380'0,"0"0"-287"15,0 0-61-15,0 0 172 16,0 0-53-16,0 0-83 16,0 0-20-16,167 6-48 15,-82-22-2-15,60-20-123 16,-18 6-225-16,-17-3-476 0</inkml:trace>
  <inkml:trace contextRef="#ctx0" brushRef="#br0" timeOffset="8485">3556 1307 1152 0,'0'0'257'0,"0"0"-125"0,0 0-1 16,0 0-22-16,0 0-24 16,0 0-48-16,0 0-27 15,-25-191 15 1,32 146 7-16,15-9 6 0,-4 5-27 15,8 0 4-15,-4 0 12 16,-4 7-27-16,1 2 15 16,-6 3-15-16,-4 11 1 15,1 6-2-15,5 8-13 16,-5 4-112-16,2 7-225 0</inkml:trace>
  <inkml:trace contextRef="#ctx0" brushRef="#br0" timeOffset="8764">3404 684 1298 0,'0'0'222'15,"0"0"-133"-15,0 0 44 16,0 0 51-16,0 0-55 16,0 0-60-16,196-164 25 0,-155 136 14 15,-6 9-23-15,-9 13-18 16,-8 6-41-16,1 0 4 16,3 36-30-16,19 32-15 15,-6-9-173-15,2-5-660 16</inkml:trace>
  <inkml:trace contextRef="#ctx0" brushRef="#br0" timeOffset="9199">4304 43 1555 0,'0'0'385'0,"0"0"-228"0,0 0-20 15,0 0 163-15,0 0-90 16,0 0-130-16,0 0-33 15,-15-17-38-15,15 11-9 16,0 6-45-16,8 0-122 16,14 0-171-16,-5 0-289 0</inkml:trace>
  <inkml:trace contextRef="#ctx0" brushRef="#br0" timeOffset="9430">4336 473 894 0,'0'0'1007'16,"0"0"-821"-16,0 0-134 15,0 0 27-15,0 0-79 16,0 0-265-16,0 0-389 0</inkml:trace>
  <inkml:trace contextRef="#ctx0" brushRef="#br0" timeOffset="9622">4253 814 1815 0,'0'0'371'0,"0"0"-168"15,0 0 43-15,0 0-82 16,0 0-164-16,0 0-129 16,0 0-152-16,41 7-328 0</inkml:trace>
  <inkml:trace contextRef="#ctx0" brushRef="#br0" timeOffset="10085">4717 60 1493 0,'0'0'319'16,"0"0"-179"-16,0 0 40 0,0 0 0 15,0 0-84 1,0 0-36-16,0 0-33 0,142-46 14 15,-95 46 10-15,-8 19-29 16,-9 8-13-16,-16 5 3 16,-14 11-11-16,0 6 41 15,-14 7-18-15,-30 2-17 16,-3 2 14-16,-4-5-13 16,4-1-7-16,10-15 0 15,11-3 0-15,11-7 10 16,12-8-11-16,3-7-14 15,0 1 8-15,22-9-3 0,18 1 9 16,14-7-1 0,12 0-60-16,39 0-75 0,-13-13-132 15,-15-4-262-15</inkml:trace>
  <inkml:trace contextRef="#ctx0" brushRef="#br0" timeOffset="10423">5569 0 1407 0,'0'0'326'16,"0"0"-233"-16,0 0 65 0,0 0 76 15,0 0-70-15,0 0-90 16,-152 212-33-16,115-168 28 16,8-7-42-16,10-8-10 15,7-9-1-15,6-8-7 16,6-5 18-16,0-2-15 16,6-2 1-16,28-3 26 15,7 0-24-15,10 0-6 16,6 0-9-16,6 0-39 15,16 0-123-15,-13 0-353 16,-15 0-817-16</inkml:trace>
  <inkml:trace contextRef="#ctx0" brushRef="#br0" timeOffset="10604">5649 30 1874 0,'0'0'292'16,"0"0"-159"-16,0 0 86 16,0 0-33-16,-26 243-124 15,26-155-34-15,15 34-28 16,7-20-231-16,-6-18-498 0</inkml:trace>
  <inkml:trace contextRef="#ctx0" brushRef="#br0" timeOffset="17683">1253 1936 2140 0,'0'0'502'16,"0"0"-366"0,0 0-23-16,0 0 72 0,0 0-41 15,0 0-99-15,0 0-9 16,0 0-36-16,0 0-11 15,0 0-34-15,10 3-117 16,15 4-184-16,-3-3-426 0</inkml:trace>
  <inkml:trace contextRef="#ctx0" brushRef="#br0" timeOffset="17968">1858 1983 2072 0,'0'0'325'16,"0"0"-201"-16,0 0 179 15,0 0-75-15,0 0-117 16,0 0-81-16,0 0-24 16,14 2-6-16,1-2-90 15,24 0-189-15,-2 3-335 16,-5 4-589-16</inkml:trace>
  <inkml:trace contextRef="#ctx0" brushRef="#br0" timeOffset="18196">2291 2192 1631 0,'0'0'621'15,"0"0"-468"-15,0 0-62 0,0 0-28 16,0 0-63-16,0 0-209 16,0 0-523-16</inkml:trace>
  <inkml:trace contextRef="#ctx0" brushRef="#br0" timeOffset="18464">1194 2741 1972 0,'0'0'509'0,"0"0"-463"16,0 0 173-1,0 0 16-15,0 0-99 0,0 0-69 16,0 0-58-16,-7 0-9 16,7 0-12-16,19 0-112 15,6 0-182-15,0 0-467 0</inkml:trace>
  <inkml:trace contextRef="#ctx0" brushRef="#br0" timeOffset="18764">764 3297 1295 0,'0'0'1002'15,"0"0"-857"-15,0 0-77 16,0 0 124-16,0 0-27 16,0 0-149-16,0 0-16 0,36 0-124 15,8 0-126-15,-4 0-548 16</inkml:trace>
  <inkml:trace contextRef="#ctx0" brushRef="#br0" timeOffset="18982">1146 3819 2096 0,'0'0'503'0,"0"0"-430"16,0 0-41-1,0 0 80-15,0 0-112 0,0 0-131 16,0 0-174-16,142 5-481 0</inkml:trace>
  <inkml:trace contextRef="#ctx0" brushRef="#br0" timeOffset="19178">1884 4148 2056 0,'0'0'552'0,"0"0"-475"0,0 0-19 16,0 0 72-16,0 0-130 15,0 0-109-15,0 0-226 16,133-35-300-16</inkml:trace>
  <inkml:trace contextRef="#ctx0" brushRef="#br0" timeOffset="19345">2083 4132 2143 0,'0'0'373'16,"0"0"-263"-16,0 0-56 0,0 0-54 15,0 0-95-15,0 0-628 16</inkml:trace>
  <inkml:trace contextRef="#ctx0" brushRef="#br0" timeOffset="19531">1708 3050 2405 0,'0'0'372'0,"0"0"-235"15,0 0-108-15,0 0 4 0,0 0-33 16,0 0-232-16,0 0-584 15</inkml:trace>
  <inkml:trace contextRef="#ctx0" brushRef="#br0" timeOffset="19685">1708 3050 2558 0,'-91'-225'381'15,"91"209"-239"-15,0-3-58 16,33-15-84-16,21 10-78 16,4-1-716-16</inkml:trace>
  <inkml:trace contextRef="#ctx0" brushRef="#br0" timeOffset="20373">4803 1906 1916 0,'0'0'324'0,"0"0"-215"16,0 0 63-16,0 0 68 15,0 0-128-15,0 0-112 16,0 0-52-16,34 0-99 16,5 5-133-16,5 0-443 0</inkml:trace>
  <inkml:trace contextRef="#ctx0" brushRef="#br0" timeOffset="20563">5442 2015 2189 0,'0'0'289'0,"0"0"-224"15,0 0-25-15,0 0-40 16,0 0-38-16,0 0-503 16,244-59-371-16</inkml:trace>
  <inkml:trace contextRef="#ctx0" brushRef="#br0" timeOffset="20739">6149 2015 1861 0,'0'0'548'0,"0"0"-447"0,0 0 5 15,0 0-19-15,0 0-87 16,0 0-227-16,0 0-302 16,222-18-604-16</inkml:trace>
  <inkml:trace contextRef="#ctx0" brushRef="#br0" timeOffset="20926">6269 2415 2177 0,'0'0'336'0,"0"0"-261"0,0 0 48 16,0 0-35-16,0 0-88 15,0 0-265-15,0 0-273 16,7 42-1323-16</inkml:trace>
  <inkml:trace contextRef="#ctx0" brushRef="#br0" timeOffset="21135">5383 3315 2145 0,'0'0'473'15,"0"0"-448"-15,0 0-25 16,0 0 41-16,0 0-41 16,0 0-618-16,0 0-1327 0</inkml:trace>
  <inkml:trace contextRef="#ctx0" brushRef="#br0" timeOffset="21294">5204 3793 2068 0,'0'0'518'0,"0"0"-470"16,0 0-47-16,0 0-2 15,0 0-51-15,0 0-492 0</inkml:trace>
  <inkml:trace contextRef="#ctx0" brushRef="#br0" timeOffset="21477">5500 4438 2343 0,'0'0'150'0,"0"0"-150"15,0 0-64-15,0 0 45 0,0 0-71 16,0 0-805-16</inkml:trace>
  <inkml:trace contextRef="#ctx0" brushRef="#br0" timeOffset="21636">6367 4442 1257 0,'0'0'883'0,"0"0"-883"0,0 0-384 15,190-101-727-15</inkml:trace>
  <inkml:trace contextRef="#ctx0" brushRef="#br0" timeOffset="21782">7108 4079 1348 0,'0'0'1110'0,"0"0"-1110"16,0 0-78-16,0 0-10 15,0 0-409-15</inkml:trace>
  <inkml:trace contextRef="#ctx0" brushRef="#br0" timeOffset="22287">4986 4860 1497 0,'0'0'791'0,"0"0"-671"0,0 0-78 16,0 0 214-16,0 0-44 15,0 0-158-15,0 0-54 16,0 7-114-16,28-27-99 15,6 1-537-15</inkml:trace>
  <inkml:trace contextRef="#ctx0" brushRef="#br0" timeOffset="22485">4960 4676 2510 0,'0'0'118'0,"0"0"-118"0,0 0-226 16,0 0 174-16,0 0-164 16,223-176-1801-16</inkml:trace>
  <inkml:trace contextRef="#ctx0" brushRef="#br0" timeOffset="22668">6396 3637 2606 0,'0'0'93'16,"0"0"-93"-16,0 0-25 15,0 0-3-15,0 0-452 0</inkml:trace>
  <inkml:trace contextRef="#ctx0" brushRef="#br0" timeOffset="22817">6648 3501 2493 0,'0'0'343'16,"0"0"-261"-16,0 0-24 0,0 0-58 16,0 0-279-16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2:58.93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183 20 1018 0,'0'0'372'0,"0"0"-155"0,0 0-71 16,0 0 50-16,0 0-26 15,0 0-85-15,0-4-1 16,15 1-8-16,7 3-30 16,3-4 25-16,7 1-25 15,6 1-7-15,4 2 4 16,5 0-4-16,6 0 16 15,1 0-39-15,0 0-15 16,-3 0 23-16,-2 0-24 16,-10 0 0-16,-2 0-77 15,-9 0-69-15,-9 0-83 16,-5 0-137-16,-14-4-387 0</inkml:trace>
  <inkml:trace contextRef="#ctx0" brushRef="#br0" timeOffset="405">0 260 1136 0,'0'0'387'0,"0"0"-198"16,0 0 7-16,0 0 8 16,0 0-70-16,0 0-56 15,0 0-18-15,19-18 33 16,13 18-20-16,8 0-28 15,11 0-1-15,5 0-14 16,8 0 18-16,5 0-38 16,4 0-8-16,2 0 24 15,-6-6-25-15,-8-4 9 16,-10 4-10-16,-11-2-42 0,-11 5-20 16,-7 3-155-1,-7 0-122-15,-8 0-186 0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3:09.69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0 884 1664 0,'0'0'342'0,"0"0"-255"15,0 0-34-15,0 0 63 16,0 0-2-16,0 0-66 15,44-7-30-15,0-20 25 16,6-11-23-16,9-12 0 16,-1-9 14-16,5-7-24 15,-9-9-2-15,1-4 1 16,-12-3 9-16,-6-1 46 16,-8 8-12-16,-11 10 33 15,-2 8 13-15,-10 18-33 16,1 11 1-16,-7 14-10 15,0 7-20-15,0 7 17 16,3 0-39-16,3 21-13 16,4 30 13-16,5 28-8 15,-2 19 5-15,3 11-4 0,-1 6 2 16,-5-4 5-16,2-9-13 16,-5-14-1-16,-1-9 10 15,-2-8-9-15,-4-17 5 16,0-6-4-16,3-8-2 15,-3-7 9-15,0-7-9 16,5-6-1-16,-5-4-22 16,4-1-26-16,-1-6-29 15,4-4-66-15,5-5-107 16,13 0-88-16,-6 0-177 16,-3-11-227-16</inkml:trace>
  <inkml:trace contextRef="#ctx0" brushRef="#br0" timeOffset="625">1870 105 1590 0,'0'0'371'16,"0"0"-239"-16,0 0 1 16,0 0 116-16,0 0-38 15,0 0-96-15,0 0-40 16,-86-98-29-16,59 98-1 0,-9 0-12 16,-4 0-8-16,-8 23 27 15,-2 6-32-15,-4 8-2 16,-6 7 22-16,3 10-20 15,1 5-4-15,2 10 8 16,0 6-9-16,10 11 30 16,3 5-33-16,9 4 3 15,13 1 6-15,8 0-11 16,11-5-4-16,0-5-6 16,5-7 1-16,30-11 9 15,9-5-10-15,7-11-1 16,12-13-11-16,2-10-14 15,8-8 2-15,0-19-18 0,3-2 3 16,-3 0 9-16,-4-19-36 16,-6-17 24-16,-6-5 18 15,-13-1 24-15,-15-2 0 16,-17-3 7-16,-12 5 19 16,0 2 29-16,-32 5-26 15,-21 1 22-15,-16 10-8 16,-17 13-22-16,-9 3 26 15,-5 8-46-15,9 0 8 16,18 0 9-16,16 12-18 16,16 3-1-16,16 1-16 15,14 4-51-15,11 4-73 0,17 11-184 16,24-5-348-16,0-4-445 16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3:11.37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59 475 1275 0,'0'0'362'16,"0"0"-206"-16,0 0 9 16,0 0 63-16,0 0-9 15,0 0-84-15,0 0-78 16,-59-6-44-16,74 3 24 15,21-1-23-15,19-6 5 0,15 4 5 16,9-7-12-16,12 4 13 16,4-8-25-16,0 3 8 15,-4 1-10-15,-3-1 8 16,-12 1-3-16,-6 4-3 16,-11-1 0-16,-17 7 6 15,-11-3-6-15,-15 6-42 16,-4-4-9-16,-5-5-93 15,-4 2-74-15,-3-6-303 0</inkml:trace>
  <inkml:trace contextRef="#ctx0" brushRef="#br0" timeOffset="265">533 0 1947 0,'0'0'488'0,"0"0"-362"16,0 0-7-16,0 0 81 15,0 0-46-15,0 0-61 16,0 0-38-16,0 147 10 16,18-61 24-16,-4 12-41 15,1 6-21-15,-8 2-7 16,1-4-20-16,-8-6 0 15,0-12-63-15,0 8-130 16,0-23-514-16,0-20-1598 0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3:17.69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0 157 1373 0,'0'0'689'16,"0"0"-492"-16,0 0-78 15,0 0 163-15,0 0-36 16,0 0-112-16,0 0-42 15,0 0-35-15,10 0 9 16,15 0 6-16,9-3-35 16,10-6 17-16,3-1-34 15,8-4 5-15,7 2 14 16,11-2-25-16,3-2-13 16,9 3 3-16,9 0 7 15,4 4-5-15,4 1-6 16,4 5-1-16,-8 0 1 15,-10 3 0-15,-18 0-1 0,-19 0 1 16,-16 0 0 0,-16 0 16-16,-13 0-15 0,-6 0-1 15,0 0 0-15,0 0-63 16,-32 0-60-16,0-14-208 16,2-2-796-16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3:16.26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1116 1211 0,'0'0'646'15,"0"0"-524"-15,0 0-93 16,0 0 96-16,0 0 77 16,0 0-61-16,121-49-53 15,-62-6-42-15,2-15-12 16,5-15 29-16,-4-10-35 0,-8-4 17 16,-10 1 12-1,-7 0 11-15,-15 12 22 0,-11 14-24 16,-5 17-21-16,-6 14 46 15,0 22-34-15,0 19-15 16,0 0 4-16,0 37-34 16,0 41 21-16,0 35-32 15,0 24 16-15,0 7 17 16,0 4-33-16,0-14 5 16,4-11-6-16,1-19 1 15,2-16 5-15,-1-16-6 16,-2-15-1-16,1-16-16 15,-2-13-50-15,11-18-86 0,-2-8-206 16,-2-2-478-16</inkml:trace>
  <inkml:trace contextRef="#ctx0" brushRef="#br0" timeOffset="549">1120 388 2129 0,'0'0'550'16,"0"0"-456"-16,0 0 10 16,-7-185 59-16,39 130-31 15,19 7-89-15,15 5-28 0,14 13-7 16,14 14-7-16,10 16-1 15,-3 0 0-15,-3 43 0 16,-10 23 6-16,-19 17-4 16,-21 20-2-16,-26 13 1 15,-22 1 5 1,-7 2 19-16,-49-5-20 0,-20-6-4 16,-12-9 19-16,-2-14-19 15,-6-12 14-15,10-17 0 16,13-17-8-16,11-14 24 15,18-10-31-15,15-13 0 16,10-2 21-16,9 0-21 16,5-17 0-16,5-8 0 15,0-5 0-15,27 2-11 16,12 3 11-16,17 9-7 0,1 13 5 16,6 3 2-1,-2 7-10-15,5 30 9 0,0 4 1 16,-4 9 26-16,-1-5-26 15,2-6 0-15,-1-6 7 16,3-10-7-16,4-9 8 16,4-14-8-16,-4 0 0 15,-3-27-48-15,7-35-114 16,-18 4-521-16,-16 4-499 0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5:20.68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524 392 1629 0,'0'0'315'16,"0"0"-152"-16,0 0-81 16,0 0 124-16,0 0-11 15,0 0-39-15,-79-106-62 16,79 77-61-16,0-1 4 16,0-2-2-16,0-5-2 15,15 4 22-15,2 2-47 16,10 0 3-16,-2 4 30 15,7 8-28-15,5 9-7 16,-1 10-6-16,8 0 1 16,0 33 39-16,-3 24-34 15,-6 14 6-15,-10 21 18 0,-13 6-18 16,-12 9 3-16,0-6-9 16,-22 0-6-16,-25-3 46 15,-16-2-43-15,-13-4 5 16,-12-10 7-16,-10-3-3 15,0-14 8-15,-2-12-20 16,17-17 0-16,14-20 7 16,18-13-6-16,21-3-1 15,20-6 0-15,10-22-9 16,0 0 8-16,32 1 1 16,15 3 0-16,12 12 3 15,4 5 6-15,-2 7-9 16,1 0 21-16,1 24-20 0,-2 6 21 15,-2 3-1-15,-1-4-7 16,1 0 2-16,-5-5-16 16,0-8-10-16,2-7-40 15,1-6-84-15,28-3-182 16,-12-12-504-16,-12-14-1170 0</inkml:trace>
  <inkml:trace contextRef="#ctx0" brushRef="#br0" timeOffset="250">1530 828 2331 0,'0'0'530'0,"0"0"-489"0,0 0 28 15,0 0 103-15,0 0-46 16,0 0-32-16,0 0-74 15,205 183-20-15,-154-146 31 16,-4-7-31-16,0-1-5 16,-3-6-56-16,4-2-45 15,-8-5-22-15,14-11-229 16,-13-5-375-16,-12 0-397 0</inkml:trace>
  <inkml:trace contextRef="#ctx0" brushRef="#br0" timeOffset="474">2023 690 2244 0,'0'0'485'16,"0"0"-400"-16,0 0 58 16,0 0 73-16,0 0-78 15,0 0-89-15,-131 204 3 16,87-126-50-16,-6 10-2 15,-6 3 0-15,2-10-23 16,3-9-20-16,19-13-63 16,27-16-67-16,5-18-175 15,0-18-435-15</inkml:trace>
  <inkml:trace contextRef="#ctx0" brushRef="#br0" timeOffset="827">2939 84 2199 0,'0'0'597'0,"0"0"-500"15,0 0-63-15,0 0 49 16,0 0 96-16,-100 169-75 15,43-83-73-15,-9 5 29 0,0 2-38 16,0-9-5-16,15-11 30 16,16-17-46-16,13-10 6 15,10-10-7-15,12-10 0 16,0-9-9-16,30-4 5 16,18-7 4-16,13-6 0 15,8 0 0-15,7 0-15 16,-7 0 13-16,-3 0-62 15,-15 0-21-15,2 20-164 16,-21-1-346-16,-7 1-59 0</inkml:trace>
  <inkml:trace contextRef="#ctx0" brushRef="#br0" timeOffset="1037">2953 234 2316 0,'0'0'477'0,"0"0"-407"16,0 203 42-16,0-74 83 15,0 12-1-15,0 6-42 16,-19 0-115-16,2 3-29 16,-1-10-8-16,2-9-39 15,10 18-86-15,2-28-234 16,1-30-790-16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5:25.18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1780 0,'0'0'234'0,"0"0"-161"16,0 0-34-16,0 0 71 15,0 0-110-15,0 0-65 16,91 10-155-16,-62-4-297 0</inkml:trace>
  <inkml:trace contextRef="#ctx0" brushRef="#br0" timeOffset="196">791 59 2027 0,'0'0'496'0,"0"0"-417"16,0 0-54-16,0 0-12 15,0 0-13-15,0 0-464 16,0 0-324-16</inkml:trace>
  <inkml:trace contextRef="#ctx0" brushRef="#br0" timeOffset="355">1312 138 2196 0,'0'0'511'0,"0"0"-323"16,0 0-54-16,0 0-122 16,0 0-12-16,0 0-454 15,0 0-394-15</inkml:trace>
  <inkml:trace contextRef="#ctx0" brushRef="#br0" timeOffset="723">510 893 2162 0,'0'0'479'15,"0"0"-479"-15,0 0 0 16,0 0 32-16,0 0-32 16,0 0-458-16,0 0-1554 0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5:45.93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0 159 2295 0,'0'0'498'0,"0"0"-394"16,0 0-35-16,0 0-12 16,0 0 79-16,0 0-8 15,0-15-57-15,14 12-29 16,15 0-7-16,11-4 14 15,19-5 4-15,11-6-53 16,9 0 0-16,13-9 0 16,-4 4-14-16,-2 4-32 15,-13 5-71-15,-11 14-109 16,-21 0-313-16,-23 23-390 0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5:46.14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2760 0,'0'0'535'15,"0"0"-461"-15,0 0-59 16,0 0-4-16,0 0 86 15,0 0-92-15,0 0-5 16,306 0-71-16,-189 0-125 16,-14 0-665-16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1:55.23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47 534 1275 0,'0'0'347'15,"0"0"-164"-15,0 0 0 16,0 0 89-16,0 0-14 15,0 0-78-15,-47 30-61 16,47-30-14-16,0 0-36 0,0 0 19 16,13 0-75-16,21-20 17 15,5-13 5-15,1-9-28 16,4-11 4-16,-11 1-10 16,-3-4 0-16,-8 10 24 15,-12 10-25-15,-6 12 0 16,-1 12 18-16,-3 12 3 15,0 0 3-15,0 20-2 16,0 35-21-16,0 24 19 16,-3 15-20-16,-4 9 0 15,0-1-2-15,7-13 8 16,-5-15-10-16,5-17 4 16,0-15 0-16,0-19 0 15,0-9-16-15,0-12-65 16,27-4-174-16,5-25-294 0,0-9-309 0</inkml:trace>
  <inkml:trace contextRef="#ctx0" brushRef="#br0" timeOffset="376">426 0 1646 0,'0'0'516'15,"0"0"-324"-15,0 0 83 0,0 0-20 16,0 0-88-16,0 0-47 16,0 0-90-16,-15-10-6 15,45 40 21-15,9 11-15 16,8 9 34-16,9 9-41 15,-2 10-11-15,0 7 43 16,2 5-43-16,-8 8-10 16,-16 4 8-16,-14 0-8 15,-18 3 37-15,0 0-39 16,-34-8 0-16,-20-9 14 16,0-13-14-16,7-17 0 15,3-12-21-15,15-18-38 0,24-17-16 16,5-2-276-16,0 0-671 15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5:48.08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237 203 1137 0,'0'0'703'16,"0"0"-508"-16,0 0-95 16,0 0 73-16,0 0 60 15,0 0-84-15,-47-90-48 0,47 78-37 16,0-2-34-16,18-3 4 15,14-2-22-15,12 3-11 16,10-2 37-16,6 9-28 16,1 6-4-16,1 3-7 15,1 0 13-15,-9 26-12 16,-10 20 22-16,-12 15-16 16,-13 7 52-16,-19 13-52 15,0 8 5-15,-44 0 13 16,-14 3-8-16,-20-7-8 15,-5-3 4-15,-8-10-12 16,0-14 33-16,11-11-25 16,6-18-8-16,20-15 52 0,13-8-35 15,16-6 5-15,11 0-13 16,14-20-9-16,0-9 0 16,14-3 0-16,30 3 0 15,6 2 8-15,6 13-7 16,2 14-1-16,-8 0 0 15,6 17 18-15,-5 21 31 16,0 6-37-16,0-1 6 16,-1-1 24-16,6-7-27 15,-5-1-9-15,3-10-6 16,-3-10-3-16,4 1-6 16,15-12-136-16,-13-3-154 15,-9 0-623-15</inkml:trace>
  <inkml:trace contextRef="#ctx0" brushRef="#br0" timeOffset="484">1856 152 1910 0,'0'0'335'0,"0"0"-227"15,0 0 88-15,0 0 75 0,0 0-114 16,0 0-77-16,0 0-9 16,-88-101-4-16,49 101-17 15,-10 3 28-15,-9 30-53 16,-11 23 3-16,-4 13 28 15,4 23-38-15,3 13 27 16,12 6 4-16,13 7-31 16,16 0 30-16,21-5-48 15,4-9 0-15,32-10 10 16,31-20-10-16,25-15-1 16,20-24-10-16,12-18 7 15,12-17-17-15,-8-12 9 16,-11-42 6-16,-22-18 6 0,-21-24 0 15,-30-40 10 1,-30-2 8-16,-10-10 21 0,-35-3 23 16,-34 33-34-16,-19-1-28 15,-7 28 0-15,0 25-24 16,0 30-106-16,23 24-246 16,28 12-1231-16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5:51.61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1672 884 1279 0,'0'0'345'16,"0"0"-231"-16,0 0 26 0,0 0 189 15,0 0-93-15,0 0-74 16,4-16-10-16,-4 9-34 16,0-4 0-16,0-1-62 15,0-5-9-15,-7 1 20 16,-8-7-55-16,-7-2 23 16,-4-2-4-16,-2-7-30 15,-10 3 25-15,0-6-26 16,-10 2 0-16,-8 1-6 15,2 5 6-15,-8-1 0 0,4 7-9 16,-1-1 9 0,5 10-9-16,-4-4 9 0,6 2 0 15,1 1-9-15,7 4 9 16,0-2-7-16,9-1 6 16,3 5 1-16,-2-2-11 15,2 2 7-15,-2-1 4 16,2 4 7-16,-6-4-6 15,3 2-1-15,-2-1-12 16,1 2 12-16,-1 1 5 16,8-1-5-16,7 4 0 15,4 0 5-15,4 3-5 16,2-4-5-16,-3 4 5 16,2-2 10-16,-3 2-2 15,3 0-8-15,4 0 0 0,3-4-1 16,-1 4 6-16,3 0-6 15,-1 0 2-15,5 0-1 16,-3 0 7-16,-4 0-7 16,-5 0 0-16,-1 0-3 15,-2 0 11-15,1 0-16 16,2 0 8-16,2 0 0 16,2 0 0-16,4 0-24 15,1 0-28-15,3 0-101 16,0 0-178-16,0 16-237 15,0-3-163-15</inkml:trace>
  <inkml:trace contextRef="#ctx0" brushRef="#br0" timeOffset="444">466 28 454 0,'0'0'1001'16,"0"0"-819"-16,0 0-17 16,0 0 106-16,0 0-62 15,0 0-58-15,0 0-51 16,14-28 34-16,-28 28-58 15,-16 17 0-15,-5 6 13 0,-9 5-42 16,-4 0 23-16,-8 2-39 16,2-2 2-16,4 0 29 15,2-5-52-15,11-3 2 16,8-4 24-16,11-7-21 16,7-2-13-16,8 0 11 15,0-4-12-15,3 0 23 16,0 4-10-16,0 3-13 15,3 2 20-15,19 5-6 16,7 3 24-16,6 6-21 16,6 2-17-16,6 13 14 15,1 5-15-15,-1 39-70 0,-6-12-234 16,-19-5-1100-16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8:27.00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416 568 1302 0,'0'0'273'0,"0"0"-168"0,0 0 63 16,0 0 69-16,0 0-47 16,0 0-31-16,7-85-61 15,-7 82 6-15,0 3-7 16,0 0-29-16,0 0-3 15,0 16-9-15,6 29-11 16,1 24 12-16,2 22-18 16,-3 19 0-16,-2 16-2 15,-4 8-16-15,0-7 0 16,0-2-9-16,0-14-6 16,0-13 13-16,0-18-19 15,-4-15 0-15,-2-19 0 16,2-13-17-16,4-16-25 0,0-17-150 15,0-7-435-15,0-22-251 0</inkml:trace>
  <inkml:trace contextRef="#ctx0" brushRef="#br0" timeOffset="416">0 620 1508 0,'0'0'390'0,"0"0"-191"0,0 0-91 15,0 0 66 1,0 0 45-16,0 0-73 0,0 0-85 16,79-175-12-16,-20 147-6 15,14 5-5-15,7 3 8 16,8 7-32-16,3 6-13 15,4 7 22-15,-4 0-14 16,-8 18-3-16,-5 24 13 16,-17 17-13-16,-11 9 19 15,-16 13-23-15,-24 6 5 16,-10 2-5-16,0-1-1 16,-32-6 1-16,-22-6 5 15,-12-10 19-15,-10-14 4 16,-2-13-20-16,5-16-1 15,7-13 3-15,12-10-11 0,14 0-1 16,18-10-16-16,15-16-74 16,10-27-63-16,35 4-449 15,9 6-534-15</inkml:trace>
  <inkml:trace contextRef="#ctx0" brushRef="#br0" timeOffset="970">1859 272 1393 0,'0'0'234'0,"0"0"-97"16,0 0-1-16,0 0 77 15,0 0 10-15,0 0-109 16,0 0-55-16,-225 174 49 15,181-92-10-15,-4 17-12 16,4 13 4-16,4 16-21 16,8 5 19-16,6 17-40 15,11-1-14-15,12 0 14 0,3-12-34 16,3-15-5 0,38-14-2-16,16-20-7 0,53-22-70 15,-12-24-255-15,-10-19-678 16</inkml:trace>
  <inkml:trace contextRef="#ctx0" brushRef="#br0" timeOffset="3334">2527 1641 1410 0,'0'0'211'0,"0"0"-150"0,0 0-45 16,0 0 86-16,0 0 12 15,0 0-59-15,0 13-13 16,25-46 18-16,7-19-7 16,9-17 3-16,6-20-34 15,4-18-8-15,3-15-7 16,2-7-7-16,-6-1 19 16,-2 5-19-16,-4 17 33 15,-15 19 50-15,-4 29 3 16,-10 24 3-16,-1 27 3 0,1 9-26 15,3 32 4 1,11 48 3-16,12 51 21 0,-2 3-21 16,1 21-52-16,1 2-7 15,-9-26-14-15,9 3 1 16,-4-15-2-16,-2-16-58 16,-1-12-88-16,-14-23-198 15,-8-25-421-15</inkml:trace>
  <inkml:trace contextRef="#ctx0" brushRef="#br0" timeOffset="3524">2789 1306 1972 0,'0'0'311'16,"0"0"-245"-16,0 0-47 15,0 0 11-15,186 7 6 16,-19-14-36-16,-18-26-214 16,-7-4-326-16</inkml:trace>
  <inkml:trace contextRef="#ctx0" brushRef="#br0" timeOffset="3862">4159 492 2121 0,'0'0'485'0,"0"0"-378"16,0 0-70-16,0 0 115 16,-7 244-23-16,7-131-51 15,3 16-77-15,9 12 16 16,7-3 28-16,1-5-40 15,14-17-4-15,10-20 17 16,10-31-17-16,8-29-2 16,8-29-17-16,3-7 7 15,3-59 10-15,-7-27-5 16,-6-29-5-16,-16-15 10 0,-18-15 2 16,-19 1 2-1,-10 6-3-15,0 17-51 16,0 9-76-16,-14 33-454 0,6 29-991 0</inkml:trace>
  <inkml:trace contextRef="#ctx0" brushRef="#br0" timeOffset="4514">5622 777 2174 0,'0'0'462'0,"0"0"-417"16,-12 195 74-16,8-99 73 0,4 5-107 15,0 3-39-15,0-4-40 16,4-15-6-16,4-11-1 16,-1-18-67-16,-4-21-23 15,-3-17-6-15,0-18 37 16,0-3 60-16,0-43-55 15,-10-24 34-15,-8-25 21 16,-1-24 8-16,0-11 17 16,6-8 11-16,1 4-20 15,12 16 35-15,0 22-23 16,3 26-1-16,35 29 6 16,12 22-21-16,13 19-6 15,10 0 12-15,6 22-18 0,-1 28 22 16,-9 11-21-16,-21 8 1 15,-20 8 38-15,-24-2-10 16,-4-3-11-16,-7-9-13 16,-30-11 6-16,1-15 15 15,-1-18-26-15,8-14-1 16,4-5 13-16,6 0-12 16,8 0-2-16,11-10-12 15,0 1-8-15,0 4 20 16,33 0-21-16,15 5-4 15,2 0-5-15,10 36-6 16,-3 10 17-16,2 14 14 16,-11 6 6-16,-13-1 14 15,-16-4 2-15,-19 0 17 16,0-6 0-16,-37-9 1 0,-18-5 20 16,-14-10-16-16,-7-4-13 15,-5-11 19-15,1-4-32 16,1-7-5-16,10-5-7 15,9 0-36-15,16-30-63 16,16-12-236-16,12-14-584 0</inkml:trace>
  <inkml:trace contextRef="#ctx0" brushRef="#br0" timeOffset="4797">6285 240 1930 0,'0'0'743'0,"0"0"-644"15,0 0-70-15,0 0 83 16,192 95 69-16,-122-13-86 16,8 23-35-16,-2 14-2 15,0 14-22-15,5 30-3 16,-20 32-5-16,-21-19-27 15,-24-15 20-15,-16-18-21 16,-22-42-22-16,-22 7-13 16,-7 1-27-16,7-30-15 15,-3-40-117-15,18-23-403 0,7-16-365 0</inkml:trace>
  <inkml:trace contextRef="#ctx0" brushRef="#br0" timeOffset="4997">7430 935 2020 0,'0'0'309'16,"0"0"-198"-16,0 0-26 15,245-7 86-15,-140 7-83 16,15 0-88-16,30 0-95 0,-26 0-404 15,-33 5-1062-15</inkml:trace>
  <inkml:trace contextRef="#ctx0" brushRef="#br0" timeOffset="5183">7587 1530 2273 0,'0'0'355'0,"0"0"-246"16,0 0-69-16,0 0 41 0,243 10-81 15,-97-10-6-15,-21-19-239 16,-20-2-434-16</inkml:trace>
  <inkml:trace contextRef="#ctx0" brushRef="#br0" timeOffset="5668">9136 139 2029 0,'0'0'295'0,"0"0"-212"0,0 0-42 16,0 0 105-16,218-123-13 16,-140 116-84-16,-2 7-33 15,-3 0 5-15,-11 27-20 16,-18 18 5-16,-27 8 19 16,-17 13-17-16,-10 0 2 15,-37-3 2-15,-9-5-10 16,-1-12 18-16,2-11-20 15,15-11 0-15,8-11 29 16,16-9-17-16,10-4 6 16,6 0 11-16,0 0-20 15,10 0-9-15,27 10-12 16,5 7 10-16,14 9 1 0,5 11 1 16,-2 7-7-1,-5 8 1-15,-10 6 6 0,-10-4 20 16,-20-1-7-16,-14-7 17 15,0-3 10-15,-44-11-20 16,-14-5-10-16,-4-11-10 16,1-9-51-16,-20-7-100 15,18-14-490-15,16-12-598 0</inkml:trace>
  <inkml:trace contextRef="#ctx0" brushRef="#br0" timeOffset="5918">8921 1448 1778 0,'0'0'481'0,"0"0"-402"16,0 0 71-16,0 0 134 15,215-27-103-15,-102 10-99 16,11 0-25-16,11 3 12 15,4 3-41-15,6 4-2 16,9 4-26-16,2 3 0 16,1 0-44-16,7-3-182 15,-44 0-504-15,-44-4-1249 0</inkml:trace>
  <inkml:trace contextRef="#ctx0" brushRef="#br0" timeOffset="6614">9682 1681 1205 0,'0'0'1000'0,"0"0"-975"15,0 0 4-15,0 0 39 16,0 0 70-16,0 0-90 15,212 56-17-15,-131-47-18 16,-2-1 13-16,-1-4 8 0,-17 4-16 16,-17-1-9-16,-19-4-3 15,-18-2 0-15,-7-1 59 16,-7 0 55-16,-40 0-53 16,-15 0-12-16,-18 0-2 15,-5 0-10-15,-4-11-19 16,1-6 3-16,7-2 31 15,8 2-20-15,12 0-5 16,5 7 12-16,17 1 2 16,6 9 9-16,7 0-14 15,8 0-20-15,7 14 10 16,5 18-22-16,1 13 7 16,1 5-11-16,4 0-5 0,0-1 17 15,0-3-18-15,0-8 0 16,0-5 3-16,12-5-3 15,-5-9 0-15,0-6-1 16,4-3 1-16,-4-4 2 16,0-3-2-16,5 1 0 15,6-4-1-15,4 3 7 16,7-3-1-16,12 0-5 16,6 7 0-16,11 7 10 15,4 8-10-15,-1 10 0 16,-2 15 3-16,-8 9-3 15,-10 8-9-15,-13 9 8 16,-2 6 1-16,-14 1 4 16,-9-8-4-16,-3-11 0 0,-25-5 24 15,-31-12-15-15,-17-13-7 16,-10-8 8-16,-8-13-8 16,-1-10 38-16,1 0-32 15,3 0-8-15,5-26 0 16,-20-19-92-16,20 1-161 15,6 8-996-15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8:38.66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137 541 1553 0,'0'0'339'0,"0"0"-269"15,0 0-56-15,0 0 61 16,0 0 49-16,0 0-22 16,0 0-75-16,186-168-12 15,-130 101 17-15,-5-9 13 0,-16 4 21 16,-4 9 21-16,-18 14 24 16,-4 16 17-16,-6 20-35 15,1 13-18-15,-4 13-27 16,0 44-23-16,0 24 23 15,0 17-26-15,0 12-10 16,0 0-12-16,0-3-42 16,10 10-130-16,8-22-179 15,-6-27-433-15</inkml:trace>
  <inkml:trace contextRef="#ctx0" brushRef="#br0" timeOffset="242">0 1162 2023 0,'0'0'354'0,"0"0"-271"15,0 0-33-15,0 0 142 16,0 0-24-16,269 23-98 15,-155-23-49-15,12 0 4 16,16 0-25-16,63 0-23 16,-41-3-270-16,-29-4-868 0</inkml:trace>
  <inkml:trace contextRef="#ctx0" brushRef="#br0" timeOffset="961">477 1671 1527 0,'0'0'513'15,"0"0"-407"-15,0 0-10 0,0 0 53 16,0 0-17-1,0 0-32-15,0 0-60 0,117-22-6 16,-60 22 2-16,9 0-12 16,4 0-1-16,-1 0-22 15,0 0 7-15,-6 0 4 16,-16 0-12-16,-15 2 21 16,-13 5-21-16,-16-7 0 15,-3 2 26-15,-3-2 11 16,-38 3-10-16,-9 2-2 15,-13-5-1-15,-10 0 11 16,1 0-35-16,-4 0 17 16,3 0 44-16,4 0-22 15,6 0 1-15,5 0-5 0,6 3-17 16,10 6 25-16,5 7-32 16,11 4 2-16,8-1 25 15,11 5-37-15,0 2 8 16,7 6-4-16,0-8-4 15,0 6 14-15,3-7-15 16,14 3 0-16,14-3 8 16,-2 1-7-16,8-5-2 15,5 3 1-15,2-8 0 16,7 3 3-16,5 2-3 16,-2 0 0-16,5 8 4 15,-2 9-4-15,-3 7-1 16,-6 9 1-16,-11 7 0 0,-12 6 6 15,-13 2-6 1,-12 5 0-16,-5 1 1 0,-34-6 0 16,-20-1 11-16,-10-7-12 15,-7-9 9-15,0-14 27 16,-6-20-19-16,10-3 19 16,2-13-8-16,13 0-13 15,9-10-1-15,11-9-14 16,12-12-36-16,21-32-72 15,4 12-235-15,0 0-1045 0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8:34.82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124 149 916 0,'0'0'556'16,"0"0"-405"-16,0 0-47 15,0 0 55-15,0 0 93 16,0 0-60-16,0-3-83 16,0 3-38-16,0 22 3 0,3 33 29 15,13 27 30-15,2 27-42 16,-4 20-3-16,1 11-44 15,-3 2-6-15,-5-7-5 16,-1-15-18-16,-2-11 11 16,-4-16-25-16,0-18 0 15,0-26 3-15,0-16-4 16,0-19-48-16,8-17-109 16,-4-35-219-16,2-10-405 0</inkml:trace>
  <inkml:trace contextRef="#ctx0" brushRef="#br0" timeOffset="436">1 408 765 0,'0'0'931'15,"0"0"-747"-15,0 0-99 16,0 0 81-16,0 0 62 16,0 0-85-16,-7-190-41 15,39 150-28-15,8 1 10 16,11 6-20-16,12 4-6 0,10 7 5 16,9 10-51-16,6 12 0 15,7 0 15-15,-4 15-21 16,-11 26 3-16,-7 11-8 15,-18 11-1-15,-19 6 13 16,-14 2-13-16,-19-1-7 16,-3-4 7-16,-13 3 37 15,-35-7-3-15,-18-5 2 16,-13-2-15-16,-12-9 12 16,-1-7-33-16,8-11 9 15,11-13-7-15,19-9-1 16,17-6-2-16,15 0-53 15,15-6-72-15,7-40-141 16,22 5-463-16,10 11-766 0</inkml:trace>
  <inkml:trace contextRef="#ctx0" brushRef="#br0" timeOffset="817">1550 0 1521 0,'0'0'308'0,"0"0"-134"16,0 0-50-16,0 0 90 16,0 0 17-16,0 0-91 15,-218 254-55-15,167-131-7 16,3 43 3-16,8 36 0 16,11-17-14-16,14-21-31 15,15-31 9-15,0-30-44 16,10 6 5-16,27 1-6 15,11-17-22-15,11-28-77 16,39-23-115-16,-12-18-336 0,-8-24-479 16</inkml:trace>
  <inkml:trace contextRef="#ctx0" brushRef="#br0" timeOffset="1313">2126 1508 1662 0,'0'0'309'16,"0"0"-216"-16,0 0-77 16,0 0 133-16,0 0-2 15,0 0-100-15,0 0-8 16,55-77-39-16,-18 15 0 16,2-22-6-16,5-15-4 15,0-16-5-15,0-14-4 16,-7-2 19-16,-2 1 1 15,-3 4-1-15,-1 21 0 0,-6 23 57 16,1 24 19 0,-8 22 43-16,4 25-9 0,0 11-26 15,10 28 23 1,0 35-13-16,9 28-23 16,-4 19-5-16,-1 18-32 0,1 4 10 15,-5-1-22-15,5-6-11 16,-1-17-11-16,-2-10-3 15,-6-18-65-15,-2-15-103 16,-11-19-338-16,-8-20-461 0</inkml:trace>
  <inkml:trace contextRef="#ctx0" brushRef="#br0" timeOffset="1507">2373 1051 2140 0,'0'0'334'0,"0"0"-252"0,0 0-45 15,0 0 29-15,224-39-1 16,-123 13-65-16,53-4-56 16,-20 7-202-16,-18 7-441 0</inkml:trace>
  <inkml:trace contextRef="#ctx0" brushRef="#br0" timeOffset="1891">3803 1425 1958 0,'0'0'521'15,"0"0"-457"-15,0 0-25 16,0 0 46-16,0 0 55 16,-143-230-65-16,130 142-61 15,1-7-8-15,5-10-6 16,7-7-5-16,0 3 4 16,10 12-18-16,31 18 14 15,13 16 4-15,12 24 1 16,10 13 0-16,5 18-9 15,2 8 9-15,2 8 19 0,-9 38-18 16,-10 16 27-16,-12 20 23 16,-17 10 4-16,-15 13 23 15,-15 7-24-15,-7-4-14 16,0-3-11-16,0-17-29 16,0-9-74-16,19-36-77 15,9-20-167-15,6-20-432 0</inkml:trace>
  <inkml:trace contextRef="#ctx0" brushRef="#br0" timeOffset="2537">4959 559 1835 0,'0'0'586'0,"0"0"-464"16,0 0 29-16,0 0 106 15,0 252-82-15,0-154-100 16,0 5-48-16,7-5-12 16,15-3 9-16,7-10-24 15,0-8-13-15,-2-15-10 16,-7-20-44-16,-8-12-65 16,-9-21-47-16,-3-9-14 15,0-13 68-15,0-34 20 16,0-27 55-16,-15-17 49 15,-2-19-12-15,-2-14 13 16,-3-8 1-16,7 1 18 0,5 14 45 16,10 15 10-16,0 26 20 15,15 23 6-15,28 25-43 16,12 10-17-16,11 18 6 16,-1 0-22-16,1 27 25 15,-16 23-37-15,-12 10-3 16,-20 13 23-16,-18 4-10 15,0 5 1-15,-18-8-17 16,-20-4-6-16,3-8 0 16,1-23-1-16,9-12-13 15,11-13 13-15,9-12 1 0,5-2 0 16,0 0-15 0,12-7-1-16,20-9 16 15,9 0-10-15,6 9 2 0,4 7 2 16,-1 0 6-16,6 30 3 15,-2 15-3-15,-3 11 6 16,-7 6 50-16,-10 4-43 16,-21 0 20-16,-13-4 10 15,0-4-4-15,-28-7 5 16,-23-6-33-16,-8-8-10 16,-11-8 19-16,1-19-20 15,5-10-6-15,1 0-40 16,-10-36-76-16,23-13-157 15,6-7-567-15</inkml:trace>
  <inkml:trace contextRef="#ctx0" brushRef="#br0" timeOffset="2837">5732 244 1986 0,'0'0'327'0,"0"0"-227"15,0 0 97-15,212 75 5 16,-133-2-43-16,2 22-20 0,2 17-72 16,2 18-19-16,-12 15 11 15,-16 6-14-15,-13 6-16 16,-22 1-29-16,-22-8-10 15,0-12-27-15,-14-20-25 16,-23-24-61-16,5-26-110 16,-5-33-310-16,8-21-92 15,11-14-1013-15</inkml:trace>
  <inkml:trace contextRef="#ctx0" brushRef="#br0" timeOffset="3047">7165 1063 388 0,'0'0'2031'16,"0"0"-1785"-16,0 0-160 16,218-19 1-16,-130 16 26 15,10 3-51-15,5 0-62 16,9 0-151-16,-24 3-389 15,-26 11-485-15</inkml:trace>
  <inkml:trace contextRef="#ctx0" brushRef="#br0" timeOffset="3217">7292 1682 2467 0,'0'0'379'0,"0"0"-287"16,0 0-15-16,0 0-9 16,255-10-68-16,-148-14-189 15,-9 4-886-15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8:44.44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30 438 901 0,'0'0'351'16,"0"0"-183"-16,0 0-21 16,0 0 18-16,0 0-2 0,-3-3-2 15,3 3-47 1,-4 0-5-16,4 0-2 0,0 0-33 16,0 0-10-16,0 10-6 15,0 9 16-15,0 14 23 16,0 11-48-16,7 7-7 15,-4 12 0-15,-3 6-20 16,0 10 16-16,0-1-16 16,0 1-21-16,0-3 11 15,0-8-11-15,0-13-1 16,0-8 2-16,0-12 5 16,0-14-4-16,0-8-3 15,0-10 0-15,0-3 11 16,0 0-11-16,-3-9-8 15,-4-24-13-15,-1-16-17 16,1-14 29-16,4-12-32 0,3-11 5 16,0-2 22-16,0-8-13 15,0 4 8 1,0 1 17-16,0 9 2 0,0 10 4 16,6 9-4-16,13 11 0 15,0 13 0-15,-1 9 1 16,3 8 19-16,1 4-1 15,-1 5-17-15,10 4 32 16,-2 2-32-16,3 0 4 16,5 4 4-16,-1-1-10 15,8 4 2-15,-1 0-4 16,-2 0 4-16,0 11 11 0,-9 12-13 16,-3 5 0-1,-4 12 0-15,-10 7 0 0,-8 2-1 16,-7 7 1-16,0 3 1 15,-25-1-1-15,-23 2-4 16,-6-4-21-16,-9-12 8 16,6-13 1-16,1-10 10 15,17-15-6-15,5-6-29 16,16-14-94-16,14-19-230 16,4-3-494-16</inkml:trace>
  <inkml:trace contextRef="#ctx0" brushRef="#br0" timeOffset="1827">1229 19 1298 0,'0'0'249'0,"0"0"-91"16,0 0 10-16,0 0 36 15,-171 226-23-15,127-118-62 16,0 24 5-16,9 15 22 16,4 7-50-16,14-7-5 15,9-7-64-15,8-23-11 16,0-17 8-16,30-23-23 0,6-21-1 15,11-26-37 1,35-30-166-16,-10-21-388 0,-7-21-1255 16</inkml:trace>
  <inkml:trace contextRef="#ctx0" brushRef="#br0" timeOffset="2213">1368 1213 1448 0,'0'0'322'16,"0"0"-225"-16,0 0-23 15,0 0 99-15,0 0-72 16,51-175-54-16,-14 94-32 15,7-11-15-15,0-6 24 16,3-11-24-16,-8 4 10 16,2 11 52-16,-4 14 36 15,-8 25 11-15,-1 25-24 16,-2 24-26-16,2 6 14 16,3 41-17-16,-2 31 14 15,8 24-13-15,-2 13-18 16,6 9 5-16,-2-2-38 15,5-9-5-15,0-9-1 0,-4-12-5 16,-8-18-107-16,-10-18-167 16,-6-24-326-16,-16-16-462 0</inkml:trace>
  <inkml:trace contextRef="#ctx0" brushRef="#br0" timeOffset="2397">1591 825 1891 0,'0'0'263'0,"0"0"-194"16,0 0 51-16,0 0 7 0,200 17-96 16,-80-34-31-1,-17-8-198-15,-17-3-434 0</inkml:trace>
  <inkml:trace contextRef="#ctx0" brushRef="#br0" timeOffset="3054">2428 86 1111 0,'0'0'327'16,"0"0"-167"-16,0 0 41 15,0 0 60-15,0 0-106 16,0 0-55-16,0 0 41 15,63 93-31-15,-23-44-16 16,8 11-11-16,3 11-22 0,8 15-10 16,2 5-18-1,-6 12 12-15,-12-1 3 0,-9-1-41 16,-21 4 2-16,-13-3-1 16,-3-4-2-16,-41-4-6 15,-10-14-32-15,-1-15-22 16,8-19-29-16,3-28-123 15,15-15-279-15,14-3-367 0</inkml:trace>
  <inkml:trace contextRef="#ctx0" brushRef="#br0" timeOffset="4497">3440 750 1662 0,'0'0'563'0,"0"0"-482"15,0 0 108-15,0 0 59 16,0 0-100-16,203-23-76 16,-126 13-45-16,-4 4-26 15,-4 0-1-15,-4 1-37 16,-6 2-172-16,-15-4-252 16,-15 3-449-16</inkml:trace>
  <inkml:trace contextRef="#ctx0" brushRef="#br0" timeOffset="4682">3790 399 1088 0,'0'0'800'0,"0"0"-628"16,0 0 23-16,0 205 38 15,0-123-35-15,0-1-100 16,0 1-79-16,0 0-19 15,0 6-109-15,10-22-176 0,-3-20-349 0</inkml:trace>
  <inkml:trace contextRef="#ctx0" brushRef="#br0" timeOffset="4940">4605 247 2169 0,'0'0'300'16,"0"0"-208"-16,0 168 157 0,0-73-60 16,0 8-83-16,0 5-46 15,0-4-47-15,8-1 1 16,3-12-14-16,4-12-72 15,3-3-122-15,-1-21-405 16,-5-25-322-16</inkml:trace>
  <inkml:trace contextRef="#ctx0" brushRef="#br0" timeOffset="5209">4591 160 1279 0,'0'0'724'0,"0"0"-569"16,0 0-78-16,0 0 126 0,0 0-26 15,234-69-86-15,-158 69-28 16,-3 19-54-16,-7 15 31 16,-16 8-4-16,-21 8-14 15,-20 5 12-15,-9 4-17 16,-34 0-16-16,-27 3 8 15,-12-9-9-15,-5-8-49 16,9-15-64-16,15-30-78 16,17 0-103-16,20-3-479 0</inkml:trace>
  <inkml:trace contextRef="#ctx0" brushRef="#br0" timeOffset="5486">5652 114 2056 0,'0'0'364'16,"0"0"-253"-16,0 0 157 15,0 0-31-15,-149 239-98 16,115-131-67-16,12 11-47 15,12 6 29-15,7-7-18 16,3-3-29-16,0-15-7 0,18-14-56 16,14-16-69-1,26-25-144-15,-11-15-414 0,6-24-226 0</inkml:trace>
  <inkml:trace contextRef="#ctx0" brushRef="#br0" timeOffset="6094">5966 510 1857 0,'0'0'524'0,"0"0"-399"16,0 0 22-16,0 0 76 16,0 217-26-16,0-135-128 15,0 4-39-15,0-8-8 16,11-6-13-16,-1-13 8 0,-2-13-17 15,-4-20-18-15,-4-12 10 16,0-14-50-16,0 0 17 16,0-14-5-16,-7-28-41 15,-5-16 66-15,2-18-10 16,1-17-2-16,6-5 33 16,3-11-1-16,0-2-12 15,0 10 12-15,15 14 2 16,14 22 7-16,12 26-8 15,2 23 0-15,12 16 19 16,-1 0-3-16,-2 16-14 16,-4 21 24-16,-13 6-25 0,-10 2 33 15,-18 4-33-15,-7-3 14 16,0-3 3-16,-10-7-9 16,-15-9-6-16,-1-4-3 15,4-14-3-15,4-2-9 16,8-7 12-16,10 0-10 15,0 0 8-15,0 0-19 16,13 0 15-16,18 0-1 16,1 14 5-16,0 7-4 15,2 19 2-15,-2 11 4 16,2 10 10-16,-6 4-9 0,-6 4 77 16,-8-3-51-1,-14-4-5-15,0-6 44 0,-32-6-30 16,-19-14-18-16,-8-11 0 15,-2-13-12-15,-2-12 8 16,4 0-14-16,8-41-60 16,16-58-75-16,13 7-347 15,13-3-525-15</inkml:trace>
  <inkml:trace contextRef="#ctx0" brushRef="#br0" timeOffset="6345">6665 0 1930 0,'0'0'372'0,"0"0"-222"16,0 0 67-16,186 123 80 0,-127-44-93 16,-5 19-104-16,-3 21-12 15,-7 12-29-15,-10 9 2 16,-12 7-28-16,-15-5-32 15,-7 0 1-15,-16-10-2 16,-28-21-87-16,-3-20-28 16,-7-25-119-16,13-31-370 15,16-21-426-15</inkml:trace>
  <inkml:trace contextRef="#ctx0" brushRef="#br0" timeOffset="6533">7526 758 2119 0,'0'0'473'15,"0"0"-327"-15,0 0 78 16,237 2-36-16,-156 7-87 16,5 4-77-16,-1 5-24 15,6 5-32-15,-25-6-349 16,-22-3-730-16</inkml:trace>
  <inkml:trace contextRef="#ctx0" brushRef="#br0" timeOffset="6697">7730 1354 2433 0,'0'0'502'16,"0"0"-424"-16,0 0-49 15,241 0 24-15,-131 0-53 16,-19 0-58-16,-18 0-839 0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8:56.52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193 4 1328 0,'0'0'241'15,"0"0"-175"-15,0 0 55 0,0 0 135 16,0 0-90-16,0 0-68 16,117-4-36-16,-114 60 64 15,-3 18-31-15,0 19-10 16,0 15 4-16,-10 7-25 15,-2 8 1-15,6 0-10 16,6 11-39-16,0 6 26 16,0 4-32-16,6-4-9 15,16-2 10-15,16-14-11 16,6-12-15-16,13-22-18 16,9-19-40-16,0-22 10 15,-5-13-55-15,-9-19 17 16,-16-12 40-16,-18-5 7 0,-14 0 54 15,-4 0 0 1,0 0 49-16,-32 0 67 0,-9 5-10 16,-6 31-24-16,-4 16 3 15,4 16-25-15,6 16-13 16,9 14-7-16,10 17-25 16,10 17 13-16,9 34-28 15,3 41 1-15,0 35 16 16,25 7-15-16,0-40-2 15,-3-53 0-15,-3-54 0 16,-9-10 31-16,2 11-25 16,-9 3 13-16,-3 7 16 15,0-25-13-15,-22-13 13 16,-18-19-2-16,-8-11-5 16,-6-17 24-16,0-9-17 0,-2-8-7 15,-1-11-5-15,3 0-16 16,1 0-1-16,11-11-6 15,8-15-13-15,9-7-23 16,21-49-82-16,4 8-164 16,0-3-603-16</inkml:trace>
  <inkml:trace contextRef="#ctx0" brushRef="#br0" timeOffset="514">1244 1129 1713 0,'0'0'483'15,"0"0"-344"-15,0 0-79 16,0 0 100-16,0 0 14 15,0 0-104-15,0 0-41 16,252 0-29-16,-170-9-11 0,13-1-157 16,-26 3-499-16,-21 5-1219 15</inkml:trace>
  <inkml:trace contextRef="#ctx0" brushRef="#br0" timeOffset="722">1159 1381 1969 0,'0'0'528'0,"0"0"-436"16,0 0-30-16,0 0 96 16,0 0-40-16,0 0-56 15,198 7-49-15,-119-7-13 0,6-7-75 16,16-21-178-16,-19-3-368 15,-22 6-349-15</inkml:trace>
  <inkml:trace contextRef="#ctx0" brushRef="#br0" timeOffset="949">1651 856 1707 0,'0'0'489'15,"0"0"-229"-15,0 0 49 16,0 0-87-16,0 0-93 15,0 0-75-15,0 0-8 16,59 95 20-16,-8-29-46 0,0 3-1 16,-4 4-3-1,-6-5-15-15,-16-5 28 0,-13 0-28 16,-12-8-1-16,-12 0 0 16,-32-2 0-16,-42 1-70 15,8-19-143-15,12-9-513 0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9:02.10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0 263 2072 0,'0'0'310'0,"0"0"-249"0,0 0 49 15,0 0 107-15,0 0-114 16,254 31-60-16,-160-31-23 16,3 0-20-16,-14 0-31 15,-7 5-281-15,-29-1-465 16,-17 4-965-16</inkml:trace>
  <inkml:trace contextRef="#ctx0" brushRef="#br0" timeOffset="181">386 0 175 0,'0'0'2035'0,"0"0"-1712"0,0 0-221 16,0 0 53-16,0 0-34 15,-7 220-79-15,14-137-42 16,8 4-22-16,2 15-186 16,1-23-329-16,-6-17-372 0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8:59.59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68 360 1647 0,'0'0'494'15,"0"0"-345"-15,0 0-48 16,0 0 135-16,0 254-76 16,0-132-57-16,0 12-60 15,0-3-13-15,-12 0-7 16,2-13-11-16,-2-9 16 0,5-18-28 16,1-19 1-16,1-19 3 15,1-17-2-15,1-19 8 16,-1-17 9-16,4 0-1 15,0-43 9-15,0-27-27 16,0-23 0-16,0-23-10 16,0-19 16-16,0-12-7 15,4-7 1-15,3 0 0 16,4 17 13-16,11 14-13 16,7 34-9-16,15 34 2 15,10 21 7-15,16 29-12 16,7 5 3-16,6 12 9 15,-2 28-5-15,-5 13 5 0,-15 6 0 16,-17 4 0 0,-28 6 1-16,-16-1-1 0,-33 4 7 15,-44 3-6-15,-15-5 7 16,-6-15-8-16,15-10-20 16,17-18-26-16,38-27-60 15,16-12-201-15,12-28-473 0</inkml:trace>
  <inkml:trace contextRef="#ctx0" brushRef="#br0" timeOffset="241">1325 133 2198 0,'0'0'341'15,"0"0"-209"-15,-186 222 62 16,106-94-9-16,7 16-53 16,19 13-82-16,14-3-35 15,24-2 9-15,16-15-17 16,9-13-14-16,42-25-29 16,62-27-114-16,-12-29-174 15,-6-26-518-15</inkml:trace>
  <inkml:trace contextRef="#ctx0" brushRef="#br0" timeOffset="599">1661 1461 1868 0,'0'0'297'0,"0"0"-236"16,0 0-36-16,39-168 73 15,-5 72-57-15,1-14-25 16,3-18-14-16,-10-12 44 16,-6 3 34-16,0 10-17 15,-3 21 36-15,0 31 19 16,-3 32-33-16,15 40-25 0,1 6-16 15,5 60 6-15,2 33 27 16,5 24-34-16,-3 12-20 16,-1 8-12-16,3-8-11 15,9-7-6-15,-1-17-50 16,18-4-146-16,-15-27-375 16,-13-25-360-16</inkml:trace>
  <inkml:trace contextRef="#ctx0" brushRef="#br0" timeOffset="779">1807 1118 2241 0,'0'0'372'0,"0"0"-260"0,0 0-79 15,0 0-17-15,233-48-16 16,-72 11-45-16,-19 1-325 15,-22 8-354-15</inkml:trace>
  <inkml:trace contextRef="#ctx0" brushRef="#br0" timeOffset="1104">2806 236 2070 0,'0'0'367'16,"0"0"-251"-16,0 0 107 0,-5 208-11 16,5-104-61-16,0 11-89 15,0 10-55-15,22-4 20 16,12-3-19-16,5-6 1 16,10-17-9-16,8-20 1 15,6-23-8-15,1-29-5 16,-1-23-24-16,-4-25 9 15,-5-48 3-15,-13-21 23 16,-16-25 1-16,-18-16 8 16,-7-6 42-16,-10-2-40 15,-28 10 7-15,-6 22-17 16,9 26-29-16,16 35-118 0,11 25-407 16,8 22-475-16</inkml:trace>
  <inkml:trace contextRef="#ctx0" brushRef="#br0" timeOffset="1749">3882 574 2150 0,'0'0'324'16,"0"0"-163"-16,0 0 70 15,0 0 5-15,0 171-143 0,0-82-66 16,0 3 9 0,0 6-35-16,10-7 5 0,-3-9-6 15,-4-5-34-15,-3-22 13 16,0-19-63-16,0-26-13 16,0-10 84-16,0-24-16 15,-13-34 7-15,-9-28 16 16,0-15 4-16,-7-20-7 15,-2-8 9-15,3-2 0 16,2 7 17-16,16 15-17 16,10 25 24-16,0 26 15 15,36 30-38-15,26 24 25 16,14 4-25-16,12 29 0 16,0 28 12-16,-8 8-12 0,-21 14 5 15,-20 3-6-15,-24 0 0 16,-15 2 8-16,-3-7-8 15,-38-8 0-15,-3-14 4 16,-3-16-4-16,3-12 0 16,12-14 2-16,6-13-2 15,11 0 12-15,15 0-12 16,0-9-1-16,15-6-14 16,24 6 6-16,14 7 3 15,1 2 0-15,0 2-6 16,-2 35 12-16,2 15-20 0,4 13 20 15,-2 12 15 1,-2 0 66-16,-10 3-31 0,-22-6-29 16,-22-6 0-16,0-10 10 15,-41-15-20-15,-16-11-5 16,-13-14-6-16,-11-18 0 16,-2 0-26-16,-23-77-106 15,23 3-226-15,13-16-605 0</inkml:trace>
  <inkml:trace contextRef="#ctx0" brushRef="#br0" timeOffset="2004">4352 0 591 0,'0'0'1665'15,"0"0"-1428"-15,206 47-5 16,-106 11-8-16,5 24-47 16,-10 26-17-16,-7 43-66 15,-31 43-37-15,-45 39 5 16,-12 12-25-16,-59-38-13 16,-6-49-24-16,10-54-67 15,-54 26-89-15,15-27-343 16,-16-7-631-16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9:06.29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66 209 831 0,'0'0'248'15,"0"0"-110"-15,0 0 59 16,0 0 4-16,0 0-75 16,0 0-31-16,0 0 37 15,-12 0-10-15,12 0-16 16,0 0 9-16,0 0-10 15,0 0-13-15,0 10-13 0,0 27-13 16,0 17 81-16,0 19-76 16,0 19-18-16,0 7 12 15,0 2-29-15,0-2 8 16,0-3-14-16,0-12-28 16,0-5 17-16,0-14-19 15,0-15 0-15,0-11 5 16,0-13-5-16,0-10 0 15,0-9 0-15,0-7 2 16,0 0 25-16,0 0-27 16,0-29-8-16,0-17-7 15,0-19 3-15,0-15 0 16,0-12 5-16,-4-13 1 0,-6-10-12 16,-2-3 15-1,2 3 2-15,3 10 1 0,2 17 0 16,5 11 15-16,0 19 0 15,16 12-9-15,12 10 22 16,6 9-20-16,10 11 10 16,3 7-11-16,8 6-6 15,11 3 26-15,3 0-20 16,0 19-6-16,1 10 22 16,-10 12-23-16,-9 1 0 15,-17 8 1-15,-24 5 5 16,-10 4 11-16,-3 4-17 15,-41 2 0-15,-20 1 6 16,-6-6-6-16,1-15-11 16,6-13-19-16,9-32-51 0,17 0-112 15,15-19-548-15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1:59.276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290 44 1588 0,'0'0'367'0,"0"0"-104"15,0 0-53-15,0 0 6 16,0 0-52-16,0 0-109 0,13-27-34 16,35 20 0-16,11 7-20 15,3 0 40-15,8 0-41 16,-6 0 0-16,-5 0 8 15,-8 0-7-15,-11 0-1 16,-14 3 0-16,-8 1 0 16,-11-1 4-16,-7 2-4 15,0-5 0-15,-7 2 8 16,-30 0 5-16,-14-2-12 16,-11 0-1-16,-7 0 0 15,-8 0 7-15,1 0-7 16,4 0 0-16,-3 0 8 15,14 0-7-15,11 0 12 16,9 0 12-16,9 0-12 0,10 10 17 16,7 7-30-16,5 10 0 15,4 8 12-15,6 9-10 16,0 3 13-16,0 7-15 16,0-5 1-16,0 0 21 15,0-3-22-15,0-6 0 16,0-14-2-16,6-2 10 15,-3-15-10-15,0-2 3 16,1-4-1-16,-4-3 31 16,6 0-17-16,3 0 1 15,4 0-9-15,13 0 3 16,8-3 0-16,5-2-9 16,13 5 0-16,2 0 7 0,9 8-7 15,-6 25 0-15,2 13-7 16,-8 12 19-16,-12 11-26 15,-9 13 14-15,-16 3-4 16,-9-2-14-16,-5-6 22 16,0-9-4-16,-34-13 0 15,-10-16 1-15,-10-16 32 16,-8-13-25-16,-8-10 5 16,1-3 49-16,-1-30-40 15,6-10 9-15,8 4 1 16,18-1-25-16,7 8 25 15,12 6-32-15,19 12-35 16,0 11-2-16,78 3-192 0,5 0-326 16,2 0-371-16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9:09.31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333 0 1235 0,'0'0'308'0,"0"0"-129"0,0 0 34 16,0 0 47-16,0 0-79 15,0 0-77-15,-41 0 10 16,16 0-21-16,-8 30-22 16,-7 22 7-16,-4 27-27 15,0 20 10-15,3 19-19 16,9 10 0-16,10 3 16 15,12-9-39-15,10-7-13 16,0-13 6-16,0-19-12 16,22-10 0-16,10-14 0 15,9-13-6-15,3-12-34 16,32-24-119-16,-15-8-193 16,-2-2-332-16</inkml:trace>
  <inkml:trace contextRef="#ctx0" brushRef="#br0" timeOffset="773">963 126 1273 0,'0'0'272'15,"0"0"-138"-15,0 0 67 0,0 0 26 16,0 0-69-16,0 0-82 15,0 0 2-15,-81 180 29 16,52-101-20-16,-3 9-13 16,-5 4 5-16,2-4-30 15,1-4-22-15,2-12-7 16,6-14-19-16,4-17 34 16,7-7-35-16,5-13 0 15,5-16 9-15,5-5-9 16,0 0 1-16,0-26-1 15,5-22-24-15,20-23 22 16,4-10-50-16,3-13-24 16,5-8 20-16,-1-8 3 15,1 9 22-15,0 2 16 0,2 18 15 16,-2 15 13-16,-1 16-3 16,1 25 40-16,4 15 24 15,-6 10-1-15,6 16 2 16,-4 32-2-16,-1 21-22 15,1 18 31-15,-8 8-37 16,-1 10-7-16,-2-3-5 16,-4-7-20-16,0-7-1 15,0-13-12-15,0-9 1 16,-7-13-1-16,-5-14-86 16,2-13-77-16,-12-21-161 15,0-5-439-15,0 0-961 0</inkml:trace>
  <inkml:trace contextRef="#ctx0" brushRef="#br0" timeOffset="995">661 693 1905 0,'0'0'286'16,"0"0"-223"-16,0 0 45 0,0 0 112 16,0 0-129-1,196-21-91-15,-61-3-1 0,-18-3-200 16,-19 6-633-16</inkml:trace>
  <inkml:trace contextRef="#ctx0" brushRef="#br0" timeOffset="1681">1907 963 1573 0,'0'0'273'0,"0"0"-125"15,0 0 81-15,0 0-54 16,0 0-104-16,-76-221-25 16,76 137-38-16,0-16 20 15,0-5-7-15,0-3-21 16,22 6 24-16,3 17-9 15,8 20-1-15,7 18 40 16,1 21 0-16,6 20-1 0,4 6-8 16,3 21-6-1,5 30 13-15,-1 21-16 0,-8 13-12 16,-9 14 23-16,-9 5-25 16,-13-4-3-16,-7-5-5 15,-9-14-13-15,0-8-2 16,-3-21-45-16,7-20-126 15,2-15-285-15,1-17-273 0</inkml:trace>
  <inkml:trace contextRef="#ctx0" brushRef="#br0" timeOffset="2314">2670 171 1714 0,'0'0'294'16,"0"0"-132"-16,0 0 76 16,13 207 40-16,-9-132-145 15,4 7-73-15,-1-6-29 16,0-5-30-16,1-4 10 16,-1-15-11-16,0-9-46 15,-4-13-35-15,-3-13-57 16,0-17-60-16,0 0 97 15,0-21 6-15,0-30 16 0,0-19 17 16,-10-19 28-16,-5-13 6 16,5-10-10-16,-2 4 38 15,8 6 7-15,4 21 56 16,0 22 74-16,0 19-8 16,12 21-22-16,14 17-19 15,9 2-26-15,6 0 2 16,3 28-9-16,-4 11-16 15,-8 4 18-15,-10 3-33 16,-11-1-9-16,-6 1 20 16,-5-2-35-16,0-8 11 15,0-10-5-15,-16-4-5 16,6-8 7-16,5-7-8 16,5-5-6-16,0-2-1 15,0 0-5-15,9 0-2 0,19 0 6 16,5 3 8-16,4 7-8 15,-5 11 4-15,2 4 4 16,-9 10 12-16,-6 9-12 16,-9 6 1-16,-10-2 33 15,0 5-25-15,-29-3 33 16,-15-3-21-16,-15-9-9 16,-2-4 18-16,-5-12-22 15,3-9 5-15,6-6-12 16,10-7-1-16,6 0 0 15,19-33-55-15,15-10-183 16,7-5-447-16</inkml:trace>
  <inkml:trace contextRef="#ctx0" brushRef="#br0" timeOffset="2613">3176 68 1159 0,'0'0'1097'0,"0"0"-918"15,0 0-69-15,0 0 102 16,0 0-54-16,0 0-38 16,0 0-62-16,226 238 3 0,-185-140-13 15,-9 13-21 1,-3 11 27-16,-11 2-53 0,-11 1 7 15,-7 0-8-15,0-9-1 16,-32-15 0-16,-9-13-24 16,2-18-35-16,-1-21-39 15,-1-30-113-15,16-16-256 16,3-3-200-16</inkml:trace>
  <inkml:trace contextRef="#ctx0" brushRef="#br0" timeOffset="2848">3866 539 2234 0,'0'0'278'16,"0"0"-209"-16,0 0 147 15,0 0-85-15,214-59-62 16,-148 48-69-16,-5 9-42 16,12 2-176-16,-21 0-523 15,-16 0-1143-15</inkml:trace>
  <inkml:trace contextRef="#ctx0" brushRef="#br0" timeOffset="3020">3910 945 2029 0,'0'0'533'15,"0"0"-482"-15,0 0 92 16,0 0 22-16,0 0-159 16,206-12-6-16,-125-2-319 15,-15 3-885-15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9:22.46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390 0 1444 0,'0'0'236'0,"0"0"-71"16,0 0 46-16,0 0 1 16,0 0-99-16,-94 193-38 15,57-130 22-15,-2 2-26 16,-2-3-6-16,4 0 8 16,8-9-35-16,4-7 0 15,6-12-11-15,9-10-9 16,2-6 11-16,4-8-19 15,4-7-9-15,0-3 15 16,0 3-10-16,0 0-2 16,0 1-4-16,0 5 0 15,15 6 19-15,14-8-19 16,15 8 0-16,7-5 16 0,11-4-16 16,4-6-44-16,32 0-141 15,-15 0-179-15,-13 0-486 0</inkml:trace>
  <inkml:trace contextRef="#ctx0" brushRef="#br0" timeOffset="237">456 242 712 0,'0'0'1174'0,"0"0"-1006"15,0 0-104-15,0 0 154 16,-15 174-46-16,15-84-51 16,-3 6-24-16,3 4-42 15,0-2-21-15,0-10-34 16,0-9-21-16,0 3-192 16,0-19-416-16,0-17-1220 0</inkml:trace>
  <inkml:trace contextRef="#ctx0" brushRef="#br0" timeOffset="492">0 1276 1597 0,'0'0'247'0,"0"0"-40"16,0 0 96-16,0 0-27 16,0 0-138-16,277 9-62 15,-170-9-37-15,13-7-28 16,0-5 18-16,3-1-29 16,28 3-183-16,-31 4-330 15,-22 6-641-15</inkml:trace>
  <inkml:trace contextRef="#ctx0" brushRef="#br0" timeOffset="1061">463 1653 1859 0,'0'0'247'0,"0"0"-176"16,0 0 90-16,0 0-75 16,0 0-32-16,0 0-28 15,196 3 29-15,-111-3 23 0,-9 0-50 16,-10 0 0 0,-22 0-13-16,-15 0-15 0,-17 0 16 15,-12 0-2-15,0 0 22 16,-31 0 53-16,-20 0-66 15,-15-3-1-15,-10-6 9 16,-3-1-20-16,-2 4 22 16,1-1 6-16,11 3 1 15,6 4 12-15,16 0-14 16,8 0 2-16,12 13-11 16,10 10-23-16,9 7 15 15,8 6-21-15,0 7 0 16,8 0 0-16,24 2 0 15,12 2 1-15,7-5-1 16,15 4 0-16,7 3-4 0,6 0 4 16,2 3 0-16,-5 1 7 15,-13 0-7-15,-16-1 0 16,-25-6 6-16,-22 4 1 16,0-6 25-16,-51 3-22 15,-33 2 1-15,-18-5 17 16,-7-9-27-16,-1-7 5 15,11-12-6-15,20-11-15 16,13-5 6-16,25-10-99 16,23-26-430-16,14 0-1947 0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9:59:30.06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1609 724 1149 0,'0'0'282'0,"0"0"-149"16,0 0-42-16,0 0 51 15,0 0 53-15,0 0-66 0,-22-28-75 16,19 18 23-16,-9-6 7 15,2-2 5-15,-6-1-26 16,-2 0-28-16,-4-4 20 16,-7-3-32-16,-3 0-8 15,-9-4 4-15,-3 0-19 16,-3 4 14-16,-4-3-14 16,-8-1 6-16,1 3 18 15,-1 4-23-15,-2 4 13 16,-5 2 18-16,4 8-20 15,4 2 9-15,-1 4-5 16,8 0-6-16,1 0 13 16,9 3-17-16,0 0 0 0,9 0 0 15,0 0-6 1,2 0 27-16,1 0-27 0,0 9 0 16,1 5 7-16,2 3-7 15,1-6 0-15,-2 3 1 16,5-1-1-16,5-3 18 15,-2-3-18-15,4 0 1 16,5 0 20-16,-2-5-20 16,2 1 10-16,3-3-9 15,-5 5-2-15,6-2 23 16,-1-3-23-16,-2 0 0 16,3 1 4-16,-1-1-4 15,-2 0 0-15,3 5 0 0,-6-5 0 16,5 0 6-1,-3 0-6-15,1 0-6 0,3 0 0 16,2 0-52-16,1 0-65 16,-1 0-7-16,4 0-85 15,0 0 17-15,0 0-45 16,0 0 19-16,0-6-176 0</inkml:trace>
  <inkml:trace contextRef="#ctx0" brushRef="#br0" timeOffset="732">433 0 527 0,'0'0'960'0,"0"0"-751"16,0 0-64-16,0 0 113 16,0 0-47-16,0 0-88 15,0 0-42-15,-20 0-46 16,2 15 2-16,-4 5 4 15,-7 8-8-15,-5 7 40 16,-7 5-29-16,2 5-9 16,-1 2 19-16,-1-1-24 15,9-2-8-15,3-6-13 16,7-4 2-16,0-5 20 16,7-10-25-16,5-3 9 0,-2-3 12 15,9-6-7-15,-1 1-3 16,4-4-8-16,0 1-7 15,0-2 26-15,0-1-28 16,0 3 6-16,0-3 14 16,0-2-7-16,7 4 20 15,8 3-18-15,4-1-4 16,3 4 17-16,3 4-28 16,4-2 1-16,3 5 14 15,2-1-14-15,2 4 25 0,1-1-19 16,-2 3 1-1,3 3 13-15,-10-6-21 0,-2-3 1 16,-8-4 8-16,1 2-9 16,-12 0-21-16,-1-5-221 15,-6-2-906-15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0:45.09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86 58 725 0,'0'0'389'0,"0"0"-195"15,0 0-61-15,0 0 40 16,0 0-32-16,0 0-38 16,-78-55 1-16,78 55 3 15,-4 0 0-15,1 0 19 16,3 0-42-16,0 0-11 0,0 0 15 16,0 0-27-16,0 0 6 15,10 0 12-15,24 5-5 16,13 4 7-16,11 2-39 15,15-8-17-15,11-1 34 16,14-2-37-16,12 0-7 16,22 0 2-16,39 0-16 15,44-2 22-15,43-5-23 16,13 7 0-16,-12 0 10 16,-16 0-10-16,-13 0 0 15,7 4-5-15,7 1 5 16,-11 6 6-16,-10 3-6 15,-11-1 0-15,-19-1 7 16,-26-2-7-16,-28 0-13 0,-29-7 13 16,-6 1 0-16,18-4 22 15,17 0-22-15,13 0 0 16,-10 0-1-16,-7 0 1 16,-11 0 0-16,-14-11 5 15,-12 2-4-15,-13 2 5 16,-21-1 3-16,-8 5-9 15,-16 2 2-15,-14-4-1 16,-4 5 20-16,-12-3-9 16,0 3 2-16,-5 0 1 15,-5 0-8-15,0 0-7 16,0 0 0-16,0 0-7 16,0 0-5-16,-5 8-61 0,-49 31-98 15,3-4-209-15,-8 2-672 16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0:45.73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1019 899 1543 0,'0'0'270'16,"0"0"-203"-16,0 0 36 15,0 0 132-15,44-188-37 16,-44 140-52-16,0-5-82 16,-9 0 33-16,-23 4-14 15,-15 7 8-15,-19 9-8 16,-10 12-67-16,-19 16 2 16,-8 5 12-16,-11 17-21 15,3 34 39-15,1 26-27 16,15 17-12-16,11 24 46 15,26 11-38-15,17 2 26 0,23 3-17 16,18-5-20-16,8-14 34 16,43-11-40-16,25-15 0 15,26-17 27-15,14-16-27 16,16-14-1-16,7-15 0 16,0-18-39-16,-8-9 13 15,-4 0-94-15,22-45-89 16,-32-1-282-16,-29-10-310 0</inkml:trace>
  <inkml:trace contextRef="#ctx0" brushRef="#br0" timeOffset="344">1546 69 2060 0,'0'0'199'16,"0"0"-162"-16,0 0-28 15,0 0 94-15,0 0 62 16,205-61-96-16,-129 56-39 16,-7 5 22-16,-9 0-9 15,-25 8-3-15,-23 20 4 16,-12 13-3-16,-25 13 49 15,-45 12-39-15,-14 6-26 0,-8-2 17 16,16-11-27 0,22-11 5-16,27-14-7 15,27-9-7-15,15 0-6 16,44-6 0-16,28-3-34 0,73 7-34 16,-21-11-220-16,-19 0-648 15</inkml:trace>
  <inkml:trace contextRef="#ctx0" brushRef="#br0" timeOffset="1014">1770 1756 1842 0,'0'0'214'0,"0"0"-164"15,0 0 40-15,0 0 64 16,0 0-27-16,233 0-75 0,-176 0-9 16,-6 0 27-1,-7-7-44-15,-15 0 11 0,-11 4-6 16,-14 3-14-16,-4-3 69 16,0 0 16-16,-29 0-60 15,-15-1 0-15,-13 4-32 16,-6 0-2-16,2 0 2 15,-1 0-9-15,-1 0 28 16,12 0-16-16,4 4-12 16,6 8 34-16,9 2-34 15,10 2 8-15,7 4 5 16,12 0-13-16,3 3 23 16,0-2-24-16,0 10 0 0,22-2-3 15,6 7 4 1,10 1-1-16,2 5 0 0,4 2 0 15,-2 1 11-15,-4 0-11 16,-6 5 0-16,-14-4 7 16,-6-1-1-16,-12 2-9 15,0-4 3-15,-34-4 0 16,-16-4 33-16,-16-1-33 16,-7-5 0-16,0-10 13 15,7-8-13-15,12-5 0 16,20-6-8-16,34-12-71 15,9-22-207-15,26-9-591 0</inkml:trace>
  <inkml:trace contextRef="#ctx0" brushRef="#br0" timeOffset="1291">2236 1847 2385 0,'0'0'318'16,"0"0"-241"-16,0 0 10 16,0 0 64-16,208-29-102 15,-143 29-26-15,-6 10 10 16,-15 26-26-16,-22 19 5 16,-22 22 21-16,-19 15-3 15,-43 15 18-15,-15 2-33 0,5-8-9 16,9-22 38-1,31-21-30-15,32-24-14 0,10-24 0 16,158-33-44-16,1-26-75 16,5-21-861-16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0:54.62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1386 1024 1136 0,'0'0'294'0,"0"0"-105"0,0 0-21 16,0 0 73-1,0 0-24-15,-26-66-66 0,14 49 9 16,-1-3-5-16,-2 4-49 16,-4-7-2-16,-10 4-26 15,-3-6-29-15,-12-3 1 16,-10 5-44-16,-9 1-5 15,-6 5 8-15,-7 4-1 16,-5 10-5-16,-2 3-3 16,-2 0 0-16,2 16 0 15,-1 20 1-15,3 20-1 16,1 14 0-16,4 21 0 16,3 10 15-16,11 12-15 15,8 1 0-15,13-1 24 16,12-8-24-16,14-2 6 15,8-3-5-15,7-9-1 0,0-2 18 16,19-7-18-16,13-7 0 16,12-6 15-16,7-6-14 15,8-14 0-15,5-7-1 16,2-12 1-16,4-11 17 16,-1-5-18-16,0-12 0 15,4-2 5-15,3 0-5 16,2-7-38-16,27-28-116 15,-21 5-176-15,-18 1-412 0</inkml:trace>
  <inkml:trace contextRef="#ctx0" brushRef="#br0" timeOffset="668">1751 194 1370 0,'0'0'269'0,"0"0"-166"15,0 0 70-15,0 0 22 16,0 0-49-16,0 0-54 15,127-175-45-15,-83 163-4 16,0 5 6-16,6 7-27 16,1 0 24-16,-4 0-37 15,-3 26 5-15,-6 8 7 16,-18 0-8-16,-8 9-1 0,-12 10 15 16,0 3 26-16,-37 13 7 15,-18 4-35-15,-11 4-10 16,-10 2 2-16,7-7-4 15,6-4 13-15,13-17-2 16,14-8 1-16,14-14 2 16,7-13-26-16,8-1 5 15,4-11 4-15,3 4-10 16,0-1 10-16,0 2-8 16,17-2-2-16,13 2 27 15,9-2-20-15,5-3-5 16,7-1 15-16,1-3-16 15,6 0 20-15,1 0-21 16,-2 0-13-16,-2 0 13 0,-3 0-96 16,-13 16-116-16,-14 4-348 15,-16 3-471-15</inkml:trace>
  <inkml:trace contextRef="#ctx0" brushRef="#br0" timeOffset="1164">1888 1983 1631 0,'0'0'280'15,"0"0"-220"-15,0 0 100 16,0 0 68-16,0 0-110 0,0 0-63 15,-171 168 23 1,124-121 8-16,3 3-10 0,0-5-51 16,12-5 5-16,10-9 23 15,6-10-31-15,13-7 11 16,3-5-12-16,0-5-9 16,0-4 28-16,19 0-20 15,13 0-5-15,8 0 31 16,11 0-36-16,1-7-9 15,6 1-1-15,-4 2 0 16,-1 4-25-16,-3 0-135 16,4 0-165-16,-10 17-296 15,-15 2-1196-15</inkml:trace>
  <inkml:trace contextRef="#ctx0" brushRef="#br0" timeOffset="1405">2032 2103 1696 0,'0'0'317'0,"0"0"-263"15,0 0 24-15,0 0 154 16,0 0-49-16,0 226-73 15,-9-137-46-15,6 0-4 16,-1 1-60-16,1 23-1 16,0-21-174-16,-2-13-488 0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0:56.75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23 1669 0,'0'0'507'15,"0"0"-397"-15,0 0-24 16,0 0 115-16,0 0-42 16,0 0-80-16,0 0-52 15,167-20-19-15,-94 20-8 16,5 0-71-16,13 0-141 15,-22 10-417-15,-21 2-723 0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0:56.94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2241 0,'0'0'307'16,"0"0"-270"-16,0 0 46 15,0 0 47-15,0 0-130 16,218 19-46-16,-116-19-419 16,-11 0-1298-16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1:01.67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1576 485 742 0,'0'0'545'16,"0"0"-341"-16,0 0-71 15,0 0 17-15,0 0 43 0,0 0-40 16,-8 0-43-1,4 0-52-15,1 0 13 0,-1-9 9 16,1-8-35-16,0 5 1 16,-6-5-17-16,3-3-12 15,-10-1 20-15,-1 2-24 16,-5-3-4-16,-8-2 3 16,1 1-6-16,-6 5 7 15,-3-2-13-15,-2 3 0 16,1 7 13-16,-5-1-13 15,0 10 0-15,-3-4 7 16,-4 5-6-16,0 0-1 16,-5 0 0-16,6 0 1 0,-1 0-2 15,7 9-1 1,0-1 2-16,3 2-1 0,2-3 2 16,2 3 1-16,2-1-2 15,1 2 0-15,5 2-9 16,-3-2 9-16,-2 4 0 15,2 5-1-15,-5-1 10 16,1 0-1-16,-1-2-8 16,5 0-4-16,-2-5 4 15,5 2 0-15,4-4-6 16,3-3 6-16,3-3 0 16,1 1 24-16,8-2-23 15,6-3 0-15,1 0 23 16,3 0-24-16,0 0 0 15,0 0-3-15,0 0 3 0,0 0-2 16,-5 7 2-16,5 2-65 16,0 5-17-16,0 11-125 15,0-1-275-15,0-8-460 0</inkml:trace>
  <inkml:trace contextRef="#ctx0" brushRef="#br0" timeOffset="452">333 0 1355 0,'0'0'254'0,"0"0"-175"16,0 0-11-16,0 0 115 16,0 0 8-16,0 0-48 15,0 0-82-15,-30-8-12 16,16 18 44-16,-8 17-59 16,-7 6-26-16,-5 7 11 15,2 2 12-15,-5 7 27 16,5 1-19-16,3 0-13 0,4-1 24 15,6-2-27 1,4-6-1-16,5-2-4 0,5-6-8 16,5-6 26-16,0-5-30 15,0-2 0-15,0-4 28 16,5 1-13-16,8-5-3 16,6 6-6-16,3-6 3 15,3 6 26-15,13-4-40 16,9 10-1-16,44 34 0 15,-8-5-167-15,-7 4-432 0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1:08.21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51 48 1840 0,'0'0'332'15,"0"0"-199"-15,0 0-7 16,0 0 64-16,0 0-53 16,0 0-65-16,0 0 8 15,204-46-68-15,-116 46 32 16,4 0-29-16,6 0-15 16,-4 9-14-16,20 20-155 15,-26-1-166-15,-27-5-346 0</inkml:trace>
  <inkml:trace contextRef="#ctx0" brushRef="#br0" timeOffset="217">0 455 1438 0,'0'0'1105'15,"0"0"-935"-15,0 0-124 16,0 0 3-16,0 0 75 16,0 0-29-16,240 38-77 0,-130-31-18 15,41 4-59-15,-25-5-432 16,-21 0-1287-16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2:00.94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61 764 2023 0,'0'0'358'0,"0"0"-206"16,0 0-151-16,0 0 164 0,0 0 37 15,0 0-91 1,-25 244-61-16,25-134-6 0,-5 9 35 16,5-2 4-16,0 1-82 15,0-9 7-15,0-14 5 16,0-19-13-16,0-27 8 16,0-20-8-16,0-22 0 15,0-7-18-15,0-19 3 16,0-37-43-16,0-19 20 15,0-18-1-15,0-12 23 16,0-16-28-16,0-12-6 16,0-9 36-16,0 0-20 0,0 11 15 15,0 23 18-15,8 31 2 16,14 35 4-16,7 26 5 16,11 16 2-1,4 0 50-15,7 36-48 0,-4 14 13 16,-11 4 3-16,-11 6-16 15,-13 6 25-15,-12-1-21 16,0 1-9-16,-37-7 10 16,-2-12-19-16,-5-11-31 15,3-17-31-15,16-16-113 16,22-3-132-16,3-29-319 16,0-6-281-16</inkml:trace>
  <inkml:trace contextRef="#ctx0" brushRef="#br0" timeOffset="481">421 824 1517 0,'0'0'347'15,"0"0"-240"-15,0 0 75 16,0 0 16-16,0 0-80 16,186-118-45-16,-116 71-71 15,-1-5 7-15,-3-11-5 16,-9 0 3-16,-13-6-2 15,-15 1-5-15,-17 5 0 16,-12 4 62-16,0 13 46 16,-19 14 17-16,-16 19 28 15,-6 13-44-15,-6 7-24 16,0 45-71-16,6 23-7 0,5 17 48 16,14 13-54-16,7 5 4 15,8 6-5-15,7-7 0 16,0-7 15-16,0-17-15 15,0-19-18-15,0-23 3 16,0-24-3-16,0-19-28 16,14 0 14-16,8-36 32 15,12-24-18-15,5-5 17 16,5-1-20-16,0 10 13 16,0 16-10-16,-9 21 6 15,-1 19 11-15,-9 0 1 16,1 43 24-16,-1 15 1 15,4 14-4-15,1 1 20 16,-1-4-31-16,-4-13-10 16,4-11-15-16,8-11-108 0,17-19-167 15,-3-15-392-15,-3 0-869 16</inkml:trace>
  <inkml:trace contextRef="#ctx0" brushRef="#br0" timeOffset="1007">1702 780 546 0,'0'0'1362'15,"0"0"-1036"-15,0 0-78 16,0 0 58-16,0 0-77 16,0 0-100-16,-190-3-68 0,143 39-14 15,-1 10 19-15,15 3-65 16,11 4 0-16,18 2 1 15,4-5-2-15,0-4-14 16,34-7-70-16,5-15-43 16,5-15-18-16,3-9-64 15,-3 0 8-15,-3-33 54 16,-9-9 62-16,-7-1 70 16,-9 2 15-16,-10 13 117 15,-6 12 123-15,0 13-22 16,0 3-72-16,0 9-68 0,0 24-23 15,0 6 10 1,0 0-55-16,12-2-8 0,17-10-4 16,11-14-47-16,3-12-14 15,9-1-9-15,-1-9 30 16,-10-23-77-16,-9-13 7 16,-10-8 80-16,-7 0 22 15,-8 8 5-15,-7 8 5 16,0 14 79-16,0 15 34 15,0 8 12-15,0 12-88 16,0 25-12-16,0 7 52 16,0 3-46-16,0-2-20 15,0-8-11-15,0-9-9 16,10-8-21-16,15-20-232 16,-6 0-414-16,-4 0-565 0</inkml:trace>
  <inkml:trace contextRef="#ctx0" brushRef="#br0" timeOffset="1123">2138 630 1803 0,'0'0'256'0,"0"0"-256"16,0 0-200-16,0 0-298 0</inkml:trace>
  <inkml:trace contextRef="#ctx0" brushRef="#br0" timeOffset="1314">1468 0 1864 0,'0'0'373'16,"0"0"-213"-16,0 0-5 15,0 0-42-15,0 0-37 16,0 0 9-16,186 108-85 15,-186-17-21-15,0-5-155 16,0-14-560-16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1:11.50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813 0 1564 0,'0'0'293'0,"0"0"-136"16,0 0 72-16,0 0 4 0,0 0-25 16,0 0-138-16,0 0-21 15,-66 88 45-15,19-22-62 16,-10 13-20-16,-6 2 37 15,6-2-29-15,4-7-7 16,14-7 2-16,9-16-5 16,13-12 23-16,5-9-33 15,12-14 0-15,0-5 12 16,0 3-4-16,29-9-16 16,8 0 5-16,10-3 3 15,7 0 12-15,9 0-12 16,3 0-50-16,0 0-47 15,10 0-174-15,-13 0-250 0,-21 0-117 16</inkml:trace>
  <inkml:trace contextRef="#ctx0" brushRef="#br0" timeOffset="226">949 147 1684 0,'0'0'524'16,"0"0"-366"-16,0 0-9 16,0 0 16-16,0 0-1 15,-7 203-53-15,-2-98-63 16,-4 14 22-16,-6 2-43 16,1 1-26-16,-4-8-1 0,3-7-63 15,-13 30-113 1,7-33-522-16,3-18-596 0</inkml:trace>
  <inkml:trace contextRef="#ctx0" brushRef="#br0" timeOffset="592">0 1617 1972 0,'0'0'374'0,"0"0"-239"0,0 0-23 16,0 0 93-16,0 0-67 16,0 0-86-16,0 0-25 15,139-7 13-15,-62 7-7 16,13 0 17-16,13 0-43 15,11 0-1-15,9 0 0 16,9 0-6-16,10 0 2 16,0 0 4-16,3 0-6 15,-9 0 0-15,-13 0-6 16,-21 4-12-16,-21 3-15 16,-30-5-66-16,-19 8-38 0,-32 17-168 15,-10-1-266-15,-28 0-50 16</inkml:trace>
  <inkml:trace contextRef="#ctx0" brushRef="#br0" timeOffset="1277">358 2028 1726 0,'0'0'319'15,"0"0"-244"-15,0 0-19 0,0 0 114 16,0 0-32-16,0 0-45 16,0 0-72-16,225-10-9 15,-159 10 34-15,4 0-37 16,-4 0-2-16,-5 0-7 15,-9 0 0-15,-17 0 14 16,-9 0-14-16,-11 2-2 16,-12 3 1-16,-3-2 1 15,0-3 26-15,-28 0-18 16,-16 0 10-16,-7 0 16 16,-12 0-19-16,-6 0 4 15,0-8 5-15,-1-1 2 16,4-1 14-16,2 6-10 0,2 4-2 15,4 0 37-15,6 0-38 16,8 17 8-16,5 8-5 16,10 6-15-16,7-1 20 15,7-1-35-15,8 0 0 16,7 2 17-16,0 1-17 16,3 0 0-16,23 4-1 15,9 3 2-15,6 1 3 16,6-1-4-16,9 4 0 15,-2-1 14-15,0 5-13 16,2 6-2-16,-14 1-4 16,-4 4 5-16,-20 0-8 0,-11 1 8 15,-7-6 0 1,-10-4 17-16,-31-6-16 0,-9-7 5 16,-13-7-6-16,0-6 0 15,-1-9 9-15,2-12-2 16,2-2-7-16,10 0 30 15,6-6-30-15,11-17-10 16,15 1-76-16,18-25-214 16,0 8-341-16,25 2-484 0</inkml:trace>
  <inkml:trace contextRef="#ctx0" brushRef="#br0" timeOffset="1786">923 2378 945 0,'0'0'1267'0,"0"0"-1062"16,0 0-99-16,0 0 99 16,0 0-14-16,190-144-92 15,-124 134-97-15,-2 10 27 16,10 0-24-16,-9 4 2 15,-6 29-1-15,-15 9-4 16,-22 10-2-16,-22 8 48 0,0 5-12 16,-44 7 13-1,-22 0-10-15,-7-3-9 0,-8-6 26 16,8-12-37-16,12-7-4 16,14-11 27-16,10-10-36 15,15-7 16-15,12-6-22 16,6-1 0-16,4-1-1 15,0 1-5-15,4 4-15 16,28 0 13-16,5 7 9 16,14-4-2-16,3 1-16 15,12-5 17-15,3 2-12 16,4-4 7-16,0-4 5 16,-11 1 9-16,-11-3-9 15,-14-2 6-15,-20-2-5 16,-8 3 1-16,-6-3 46 15,-3 5-47-15,0-5 26 0,0 0-3 16,-3 0-24-16,-6 0-38 16,9-24-63-16,0 1-247 15,9-2-616-15</inkml:trace>
  <inkml:trace contextRef="#ctx0" brushRef="#br0" timeOffset="2198">2608 1705 1661 0,'0'0'662'0,"0"0"-456"16,0 0 22-16,0 0-28 15,0 0-38-15,0 0-45 16,0 0-54-16,66 36 10 15,-24-13-27-15,11 5-17 0,1 0 11 16,0-1-40-16,5 2 0 16,-8-6-1-16,-7 0-43 15,-9 1-46-15,-9-5-29 16,-15 0-146-16,-7-2-402 16,-4-7-107-16</inkml:trace>
  <inkml:trace contextRef="#ctx0" brushRef="#br0" timeOffset="2372">2950 1551 1930 0,'0'0'646'16,"0"0"-450"-16,0 0 13 0,0 0-21 16,0 0-53-1,0 0-44-15,-109 183-62 0,65-103-29 16,-6 2-8-16,-13 30-98 15,12-20-202-15,11-21-844 0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1:21.63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26 217 1382 0,'0'0'267'0,"0"0"-133"16,0 0 32-16,0 0 55 0,0 0-116 16,0 0-43-16,-26-89 20 15,26 76-11-15,12 0-26 16,14-3 1-16,6-5 7 16,8 7 34-16,1-4-48 15,3 2 8-15,3 6-3 16,-5 3-29-16,2 7 4 15,0 0-12-15,-3 0-1 16,-5 13 9-16,-6 17-15 16,-13 10 0-16,-9 9 14 15,-8 5-12-15,0 0 19 16,-22 5-21-16,-15 1 1 0,-2-5 6 16,-5-6 1-16,4-2-9 15,2-15 1 1,6-6 0-16,10-9 20 0,7-7-14 15,8-10 9-15,7 0 15 16,0 0-22-16,0 0-14 16,0 0 6-16,4 0 0 15,18 0 6-15,8 0-6 16,2 0 0-16,4 0-2 16,1 2 2-16,4 25-10 15,-6 8-4-15,-1 5 14 16,-5 10-19-16,-11 2 19 15,-8 7 0-15,-10 0-8 16,0-4 16-16,0-1 3 0,-28-12-10 16,-10-4 14-16,0-15 42 15,-6-8-45-15,0-9 13 16,-4-6 40-16,4 0-22 16,4 0-19-16,1-21-4 15,5 7-14-15,9-7-6 16,6 9-68-16,9 5-83 15,3 7-85-15,2 13-421 16,5 11-203-16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1:22.00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1659 0,'0'0'513'15,"0"0"-390"-15,0 0 80 16,0 0 49-16,0 0-64 16,0 0-113-16,0 0-22 15,-8 3 9-15,48 0-23 16,20 1-2-16,23-4 2 15,20 0-15-15,20 0 23 16,16 0-46-16,13 3-1 16,9 4 43-16,6 4-28 15,1 1-1-15,1 1-14 16,-10 3 1-16,-12-3 8 0,-17 3-9 16,-20-1-9-16,-22-4 8 15,-27 3-41-15,-27-4-16 16,-21-1-86-16,-16 11-169 15,-33-1-236-15,-14-1-401 0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1:22.63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135 0 2016 0,'0'0'332'0,"0"0"-230"16,0 0-92-16,0 0 141 16,0 0 13-16,0 0-90 15,244 0-42-15,-156 0-18 16,3 8-14-16,-3 1 12 15,0 1-3-15,-12-4-9 16,-7 5 1-16,-15-8-1 16,-20 3 0-16,-20-3-1 15,-14 2 1-15,0-5 23 0,-44 0-14 16,-14 0 5-16,-11 0-2 16,-7 0 0-16,-2-5 36 15,2-4-28-15,3-5 3 16,7 5 20-16,4 2-31 15,11 0 24-15,7 5-12 16,15 2-12-16,11 0 28 16,8 0-40-16,3 13 0 15,7 13 6-15,0 9-6 16,0 5-10-16,29 2 9 16,6 9 1-16,9 0 3 15,12 6-3-15,-2-1-12 16,-3 4-3-16,-4-6 7 15,-6 2 8-15,-9-3 0 16,-10-4 6-16,-10-5 1 0,-12 0-7 16,0-6 0-16,-9-3 18 15,-23-4-16-15,-15 3-1 16,-7-8 7-16,-16 0-8 16,-8-3 16-16,-1-3-16 15,3-7 0-15,6-6 3 16,11-7-3-16,15 0-18 15,19 0-81-15,25-26-148 16,3-4-392-16,28-3-556 0</inkml:trace>
  <inkml:trace contextRef="#ctx0" brushRef="#br0" timeOffset="341">1062 585 1555 0,'0'0'840'15,"0"0"-702"-15,0 0-93 16,0 0 140-16,178-219-15 16,-128 150-103-16,-2-2-22 15,-4 7 28-15,-7 5 11 16,-12 17 14-16,-15 14-27 15,-1 19 4-15,-6 9 5 0,-3 3-74 16,0 40 18-16,0 27 25 16,0 16-23-16,-3 17 31 15,-16 11-56-15,1-1-1 16,4-2 22-16,-1-10-22 16,8-12-30-16,7-10-78 15,-12-4-99-15,6-20-411 16,-6-15-1504-16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3:29.35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0 149 1440 0,'0'0'262'15,"0"0"-103"-15,0 0 104 16,0 0-24-16,0 0-28 16,0 0-89-16,-36 0-24 15,36 0 23-15,0 0-71 16,0 0 11-16,0 0-25 0,10 0-27 15,24 0 42 1,8 0-35-16,18 0-15 0,9 0 40 16,10 0-35-16,13 0-5 15,11 0-1-15,14 0 6 16,6 0 8-16,16-10-14 16,13 0 0-16,9 0-3 15,10 0 9-15,4-2-8 16,0 1 2-16,-3 4 0 15,-1 2-1-15,-4 0 1 16,1 0 0-16,1 1 5 16,-5 1-5-16,-5 1-6 15,2-3 5-15,-4 2 2 16,-5 3-11-16,-1-4 10 0,1 4-2 16,2-2-7-16,-2-1 9 15,2-1 0 1,-9 4-2-16,-6 0 2 0,-7 0 15 15,-9 0-15-15,-2 0-11 16,4 7 11-16,-2 7 1 16,1-5 7-16,-1-4-8 15,6 3 7-15,1-2-5 16,5-6-2-16,4 0 0 16,-1 0-6-16,-6 0 6 15,-8 0-3-15,-7 0 3 16,-13 0 0-16,-9 0 0 15,-10 0 0-15,-9 0 0 0,-10 0-6 16,-7 0 15-16,-12 0 2 16,-11-4-11-16,-2 2 1 15,-12-1 13-15,-9-2-7 16,-1 3 1-16,-9 2-8 16,-3 0 6-16,0 0-14 15,-3 0-94-15,-27 0-362 16,-6 0-456-16</inkml:trace>
  <inkml:trace contextRef="#ctx0" brushRef="#br0" timeOffset="862">3025 1557 1508 0,'0'0'302'0,"0"0"-176"16,0 0 72-16,0 0 47 15,0 0-72-15,0 0-39 16,-192-174-67-16,122 145-30 0,-13-1 26 15,-16 10-11 1,-10 10-4-16,-11 10-12 0,-8 0-17 16,-3 23 53-16,3 27-48 15,8 19 19-15,7 18-5 16,11 25-17-16,14 16 45 16,12 17-30-16,17 2-15 15,15 5 29-15,24-9-39 16,14-5 16-16,6-9-8 15,44-7-18-15,26-15 44 16,25-12-45-16,18-16 1 16,15-17 30-16,9-16-23 15,7-16-7-15,-2-17-1 16,-8-13 1-16,-6 0-14 16,-11-17-37-16,32-48-95 0,-29 3-99 15,-25-1-587-15</inkml:trace>
  <inkml:trace contextRef="#ctx0" brushRef="#br0" timeOffset="1791">3690 713 1614 0,'0'0'334'0,"0"0"-164"16,0 0 52-16,0 0 36 15,0 0-146-15,0 0-72 16,0 0 20-16,47-117-20 15,-3 108-19-15,11 9-1 16,7 0-19-16,7 0 34 16,4 2-35-16,-3 24 0 0,-5 4 8 15,-14 6-8-15,-15-4-1 16,-11 5 1-16,-16-2 0 16,-9 3 30-16,-4 0-28 15,-36 1 16-15,-16-2 12 16,-5-2-9-16,-2-8 13 15,9-5-7-15,10-8 7 16,12-5 13-16,10-2-47 16,10-7 9-16,9 0-8 15,3 0 8-15,0 0-18 16,10 0 3-16,20 0 6 16,9 3-10-16,9 11 7 15,8 2 2-15,1 7 0 0,2 6 1 16,-1 8-15-1,-2 4 14-15,-9 6 1 0,-12-2 7 16,-9 3-6-16,-18-6-2 16,-8-2 1-16,0-5 0 15,-30-5 24-15,-14-10-22 16,-7-4-1-16,-6-13 45 16,-6-3-23-16,5 0 17 15,-4 0-16-15,11-8-12 16,4-3 25-16,6-2-37 15,9 2-13-15,13 11 12 16,13 0-110-16,6 13-233 16,0 9-504-16</inkml:trace>
  <inkml:trace contextRef="#ctx0" brushRef="#br0" timeOffset="2363">3394 3576 2097 0,'0'0'266'0,"0"0"-256"16,0 0 10-16,0 0 156 16,0 0-19-16,0 0-123 15,212-198-13-15,-157 132-2 0,-4-3 4 16,-7 3 51 0,-5 5-44-16,-9 15 26 0,-13 10 26 15,-1 15-36-15,-10 15-2 16,-6 6-17-16,0 4-20 15,0 34 44-15,0 22-30 16,0 20 2-16,0 11 10 16,-6 10-11-16,-5 1-12 15,0 0 4-15,7-15-13 16,4-7-2-16,0-16-26 16,0-10-74-16,7-11-113 15,12-14-264-15,-1-15-191 0</inkml:trace>
  <inkml:trace contextRef="#ctx0" brushRef="#br0" timeOffset="2687">4243 3270 2082 0,'0'0'487'0,"0"0"-418"16,0 0 161-16,0 0 24 15,0 0-131-15,0 0-62 16,227-89-15-16,-187 89-1 16,-8 19 30-16,-10 24-57 15,-10 13 9-15,-12 18 42 16,-12 13-31-16,-38 5-13 0,-16 4-7 16,-7-12-12-16,4-9 27 15,15-12-33-15,16-14 0 16,20-12 5-16,18-8-5 15,0-9-1-15,40-8-8 16,30-1 9-16,33-11-11 16,90 0-37-16,-23-11-142 15,-12-8-424-15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3:38.61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55 181 1352 0,'0'0'286'16,"0"0"-180"-16,0 0-5 16,0 0 132-16,0 0-65 0,0 0-50 15,-55-39-23 1,55 24-19-16,0 3-3 0,0-4-15 15,22-4-35-15,-1 4 35 16,9-4-58-16,6 3 9 16,4 4 2-16,8 4-11 15,2 5 3-15,10 4-2 16,0 0-1-16,0 13 1 16,-6 17 0-16,-7 9-1 15,-10 11 0-15,-8 1 7 16,-10 8-10-16,-13 1 3 15,-6 6 0-15,0-3 5 0,-18 0-4 16,-21-9-1 0,-8-3 0-16,-9-3 8 0,2-12-7 15,0-7-1-15,1-10 0 16,9-4 35-16,12-6-35 16,7-4 12-16,6-5 7 15,9 5-8-15,10-5 31 16,0 0-42-16,0 0 0 15,0 0-14-15,19 0 14 16,16 0-17-16,9 3 15 16,10 10 4-16,2 0-8 15,1 11 6-15,3 2-24 16,-6 3 22-16,-7 7-16 16,-6 0-3-16,-9 5 14 15,-10 0 7-15,-7 2-11 0,-15-1 11 16,0 1 0-16,-8-7 21 15,-28-3-19-15,-11-7 16 16,-16-3 12-16,-3-6-15 16,-3-8 49-16,5-5-34 15,1-4 1-15,9 0 7 16,7 0-12-16,13 0-8 16,8-4 0-16,11-3-18 15,12 5 0-15,3-3-130 16,30-3-197-16,18 2-333 15,2-2-531-15</inkml:trace>
  <inkml:trace contextRef="#ctx0" brushRef="#br0" timeOffset="261">1058 712 1857 0,'0'0'395'16,"0"0"-261"-16,0 0 25 16,0 0 43-16,0 0-87 15,0 0-19-15,0 0-66 16,164 101 28-16,-110-54-51 16,0 2-7-16,2-3 33 15,-6 0-33-15,-2 2-1 16,-1-4-55-16,-6 11-212 15,-9-12-229-15,-14-10-326 0</inkml:trace>
  <inkml:trace contextRef="#ctx0" brushRef="#br0" timeOffset="488">1604 686 1886 0,'0'0'323'0,"0"0"-231"16,0 0-11-16,0 0 133 15,0 0-56-15,0 0-62 0,-152 204-83 16,104-146 1-16,4 5-14 16,4-1-18-16,8-4-129 15,10 10-192-15,6-20-263 16,10-13-1089-16</inkml:trace>
  <inkml:trace contextRef="#ctx0" brushRef="#br0" timeOffset="887">2575 41 1694 0,'0'0'271'16,"0"0"-176"-16,0 0 8 15,0 0 113-15,0 0-65 16,-97 176-93-16,50-107 32 15,5 3-5-15,-2-9-35 16,6-5 16-16,13-8-50 16,3-11-15-16,12-8 17 15,10-10-17-15,0-5 5 0,0-2 0 16,10 0 5 0,27-7 25-16,11 5-30 0,6-5-5 15,8-2-1-15,4-1-1 16,7 3-34-16,22 6-138 15,-16-3-172-15,-13-3-241 0</inkml:trace>
  <inkml:trace contextRef="#ctx0" brushRef="#br0" timeOffset="1154">2909 223 1759 0,'0'0'311'0,"0"0"-165"16,0 0-61-16,0 0 96 15,0 0-10-15,0 0-35 16,-6 233-42-16,6-125-42 16,0 4-4-16,0-7-12 15,0-3-25-15,0-11 20 16,0-2-31-16,-5-7-43 15,5-3-44-15,0 6-142 16,11-20-377-16,11-17-1183 0</inkml:trace>
  <inkml:trace contextRef="#ctx0" brushRef="#br0" timeOffset="1403">3550 830 2072 0,'0'0'311'0,"0"0"-265"16,0 0 36-16,0 0 123 16,0 0-79-16,0 0-68 15,208 200-27-15,-142-153-25 16,0 2-4-16,0-7-2 15,-1-2-15-15,19 6-115 16,-18-18-171-16,-15-4-354 0</inkml:trace>
  <inkml:trace contextRef="#ctx0" brushRef="#br0" timeOffset="1619">4124 778 1918 0,'0'0'320'16,"0"0"-252"-16,0 0-23 15,0 0 170-15,0 0-57 16,0 0-60-16,-117 213-74 16,70-145-12-16,-9 9-12 0,2-3-64 15,3 19-210-15,10-22-295 16,20-13-911-16</inkml:trace>
  <inkml:trace contextRef="#ctx0" brushRef="#br0" timeOffset="2466">4799 214 1837 0,'0'0'312'15,"0"0"-201"-15,0 0 47 16,0 0 21-16,0 0-142 15,0 0-22-15,0 0-15 16,240-10 10-16,-164 29-4 16,-3 0-6-16,-4 1-16 15,-6-3 8-15,-13-5-5 16,-9-4-12-16,-16-2 7 16,-15-6 18-16,-10 0 12 15,0 0-11-15,-22 0-1 16,-25-19 3-16,-10 2-3 0,-13 1-1 15,-6 0-11-15,2 2 12 16,9 8 6-16,3-2-6 16,11 3 0-16,11 5 1 15,7 0-1-15,3 0 14 16,13 0-1-16,-2 0-4 16,4 3 36-16,2 16-44 15,1 4 22-15,5 7 27 16,4 6-13-16,3 0-6 15,0 4 2-15,0 0-22 16,3-2 30-16,16-2-41 16,-2-3 1-16,5-3 13 15,0-6-14-15,3-3 16 0,0-1-15 16,2-6 12-16,5-2 10 16,1 0-17-16,7 0 4 15,1-3 8-15,3 1-18 16,3 3 33-16,-3 3-33 15,-2 8 6-15,-1 6-2 16,-4 6 2-16,-8 9 2 16,-7 5 32-16,-7 1-29 15,-11 5 29-15,-4 1-29 16,0-9-10-16,-12 2 44 16,-14-10-23-16,-6-8-8 15,-5-5 1-15,-4-12-5 0,-1-1 31 16,-10-11-41-1,1-3 0-15,0 0 23 0,0 0-15 16,4-10-8-16,3-7 0 16,12-2 0-16,2 6 13 15,8 1-13-15,5 1-15 16,5 4-5-16,12 7-99 16,0 0-210-16,0 0-624 0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3:49.67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1292 3 1147 0,'0'0'305'15,"0"0"-179"-15,0 0-66 16,0 0 21-16,0 0 47 16,0 0 18-16,-164 0-80 15,138 0-16-15,-8 0 29 16,2 0-9-16,-12 14-14 16,-7 2-3-16,-8 7 10 0,2 3 24 15,-9 1-15-15,0-1-7 16,5 1-7-16,-5 2-26 15,7 2 2-15,1-6-16 16,8 1-11-16,2-2 23 16,8-5-19-16,11-3-10 15,4-3 13-15,6-3-14 16,4-3 13-16,5-3-13 16,1-1 0-16,6-3 13 15,-1 0-12-15,1 0-1 16,-4 0 8-16,-1 0-8 15,1 0 14-15,0 0-14 16,-1 2-6-16,4 3-3 16,4-5-18-16,0 3-80 0,0-3-187 15,12 0-344 1,2 0-1110-16</inkml:trace>
  <inkml:trace contextRef="#ctx0" brushRef="#br0" timeOffset="601">257 112 1348 0,'0'0'316'0,"0"0"-222"16,0 0-51-16,0 0 121 15,0 0 28-15,0 0-93 16,0 0-44-16,-48 59-2 16,30-23 15-16,-4 4 17 15,0 2-32-15,-4 5-17 16,4-4 12-16,0-1-21 15,4-2 1-15,-1-8 0 16,9-3-11-16,0-7 14 16,1-4-7-16,3-5-14 15,2-3 28-15,4-2-19 0,0-6 6 16,0 1 7-16,0 1-16 16,0-4 31-16,0 2-34 15,0-2-13-15,0 3 30 16,0 2-20-16,0-5-3 15,7 3 28-15,8-1-35 16,-1 2 37-16,1-1-36 16,0-3 8-16,-1 0 23 15,-3 0-26-15,3 0-5 16,1 0 12-16,4 0-11 16,-2 0 16-16,5 0-18 15,8 0 0-15,-1 0 16 16,6 0-16-16,6 0-1 0,3 0 0 15,0 0 1-15,3-9-1 16,16-11-54 0,-16 0-419-16,-15 4-1300 0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4:42.53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196 585 1497 0,'0'0'320'0,"0"0"-157"16,0 0 17-16,0 0 97 15,0 0-34-15,0 0-100 16,-32-65-28-16,32 65-57 0,0 10-22 15,0 41-11 1,0 25 10-16,0 23 34 0,7 12-45 16,1 4-11-16,-8-4 37 15,4-9-50-15,-4-9 16 16,0-11-16-16,0-15 2 16,0-11-5-16,0-16 3 15,0-17-68-15,0-13-40 16,0-10-76-16,0 0-25 15,0-31-137-15,-12-24-3 16,-5-17 179-16,-1-17-24 16,-4-14-23-16,0-13 52 15,-4-2 106-15,4 0 59 16,0 3 94-16,7 13 93 0,8 13 31 16,7 21-34-16,0 15 23 15,0 11 10-15,26 8-33 16,7 5-16-16,6 5-44 15,12 10-44-15,8 2 10 16,14 10-62-16,8 2 2 16,9 2 8-16,1 29-27 15,-3 11-2-15,-15 7-9 16,-22 6 8-16,-18 8 11 16,-26 3-19-16,-7 3 12 15,-29 0 15-15,-37-1-9 16,-13-8 0-16,-12-7-17 15,3-14 0-15,12-13 14 16,20-9-15-16,30-17-13 16,26-9-82-16,44-28-438 0,16-13-462 0</inkml:trace>
  <inkml:trace contextRef="#ctx0" brushRef="#br0" timeOffset="242">1316 214 2172 0,'0'0'354'0,"0"0"-264"16,0 0 69-16,-200 154 32 16,135-46-55-16,2 25-61 15,9 14-49-15,13 6 28 0,12 0-47 16,19-9-7-1,10-11 12-15,4-11-12 0,40-17-60 16,57-10-166-16,-3-29-467 16,-6-26-597-16</inkml:trace>
  <inkml:trace contextRef="#ctx0" brushRef="#br0" timeOffset="629">1483 1533 2065 0,'0'0'366'0,"0"0"-238"16,0 0-64-16,0 0 190 0,0 0-105 16,0 0-98-16,0 0-5 15,16-91-46-15,21 16 0 16,7-25-6-16,3-19 6 15,7-11-7-15,0-8-1 16,-3 0 8-16,-3 8-6 16,-8 17 15-16,-6 25-9 15,-9 29 30-15,-11 23 8 16,1 23 2-16,-1 13-22 16,4 5-10-16,8 48 34 15,4 23-32-15,2 19 17 16,0 17 1-16,-6 2-11 0,4 1 2 15,-4-6-19-15,-1-10 0 16,4-15-1-16,8-5-85 16,10 0-64-16,-8-21-339 15,-8-18-453-15</inkml:trace>
  <inkml:trace contextRef="#ctx0" brushRef="#br0" timeOffset="819">1580 1041 1721 0,'0'0'974'0,"0"0"-860"16,0 0-113-16,0 0 61 16,0 0 18-16,0 0-53 15,353-56-27-15,-204 43-201 16,-14 6-512-16</inkml:trace>
  <inkml:trace contextRef="#ctx0" brushRef="#br0" timeOffset="1365">2852 1468 1861 0,'0'0'349'16,"0"0"-263"-16,0 0-60 15,0 0 74-15,-73-233 8 16,73 143-39-16,0-11-43 15,14-7-17-15,23-7 20 16,7-1-17-16,10 15-5 16,5 17 27-16,2 23-23 15,8 29 16-15,4 29-14 16,5 3 3-16,-2 46 47 16,-3 28 6-16,-16 22-6 15,-8 10 8-15,-17 2-38 16,-10-3-3-16,-12-10-4 15,-6-13-26-15,1-17 0 0,2-12-60 16,11-30-147-16,-4-12-273 16,4-11-321-16</inkml:trace>
  <inkml:trace contextRef="#ctx0" brushRef="#br0" timeOffset="1951">3851 515 1969 0,'0'0'369'16,"0"0"-287"-16,0 0 200 16,0 204-49-16,0-102-89 15,0 6-68-15,0 1-46 16,0-8 26-16,0-10-56 0,10-14-1 16,6-17-7-16,-6-22-61 15,2-18-39-15,-9-20-47 16,0-4 18-16,1-45 50 15,-4-25-26-15,0-18 53 16,0-21 50-16,0-18-6 16,-10-7 1-16,-6 5 14 15,10 7 2-15,1 31 60 16,5 29 24-16,0 30-15 16,33 20-36-16,15 16-4 15,6 0 5-15,5 16-15 16,-1 20-19-16,-3 8 28 0,-19 4-13 15,-11 5 8 1,-16 0 15-16,-9-4-12 0,-9-5 7 16,-23-7-11-16,-5-6-16 15,5-12 4-15,-2-10-11 16,14-6-15-16,8-3-2 16,8 0-7-16,4 0-6 15,4 0-103-15,36 7 69 16,8 10 63-16,6 5-24 15,5 11 10-15,-5 11 15 16,-10 4 6-16,-12 5 73 16,-13 2-9-16,-19-2 7 15,0 0 19-15,-32-7-23 16,-27 0-1-16,-14-10-24 16,-7-10-25-16,-4-10 14 0,8-12-37 15,3-4-13-15,21-23-13 16,19-12-124-16,18-13-462 0</inkml:trace>
  <inkml:trace contextRef="#ctx0" brushRef="#br0" timeOffset="2214">4628 0 905 0,'0'0'1857'0,"0"0"-1722"0,0 0-102 16,211 80 90-16,-135-6 15 15,9 35-29-15,1 42-46 16,-13 0-26-16,-11 13 35 16,-14 27-45-16,-30-45 3 15,-18 23-5-15,0-6-25 16,-59-30-54-16,-53 40-92 15,6-43-430-15,4-31-925 16</inkml:trace>
  <inkml:trace contextRef="#ctx0" brushRef="#br0" timeOffset="2562">350 3230 2286 0,'0'0'278'0,"0"0"-210"16,237-15-66-16,-130 15 37 16,6 0-39-16,17 40-69 15,-23-3-458-15,-35-4-1424 0</inkml:trace>
  <inkml:trace contextRef="#ctx0" brushRef="#br0" timeOffset="2758">208 3617 2638 0,'0'0'306'0,"0"0"-306"15,0 0-4-15,0 0 4 16,256 46 19-16,-126-39-19 16,71-7-148-16,-30 0-428 15,-24 0-907-15</inkml:trace>
  <inkml:trace contextRef="#ctx0" brushRef="#br0" timeOffset="3213">2101 2737 2581 0,'0'0'306'0,"0"0"-306"16,0 0 0-16,0 0 78 15,-22 226-5-15,3-107-37 16,4 5-29-16,8-2 20 15,4-11-27-15,3-10 0 16,0-17 6-16,0-16-6 16,0-18-9-16,7-21-17 15,-7-26-38-15,3-3 45 16,-3-32-8-16,0-37-50 16,0-27 33-16,0-44-4 0,0-48 11 15,0 8 13 1,0 16 3-16,12 29 9 0,6 46 4 15,11 10 8-15,12 14 17 16,6 36-17-16,7 29 0 16,5 0 12-16,2 45 33 15,-1 21 33-15,-10 10-37 16,-18 6-17-16,-13 3 26 16,-19 0-38-16,-3-3 10 15,-41-6-20-15,-22-10-2 16,-7-12-26-16,-12-24-135 15,18-12-198-15,18-18-454 0</inkml:trace>
  <inkml:trace contextRef="#ctx0" brushRef="#br0" timeOffset="3455">3187 2537 2515 0,'0'0'312'16,"0"0"-273"-16,0 0 10 15,-171 170 103-15,98-68-29 16,0 15-70-16,11 15-35 16,18 0 22-16,18-4-38 15,26-7-2-15,0-13-49 16,66 6-162-16,4-33-302 0,-4-23-272 15</inkml:trace>
  <inkml:trace contextRef="#ctx0" brushRef="#br0" timeOffset="3772">3310 3834 2051 0,'0'0'443'0,"0"0"-443"16,0 0-49-16,0 0 49 16,56-198 100-16,-12 107-83 0,3-17-15 15,7-15-1 1,-6-1 29-16,-4 12 51 0,-7 21 10 16,-12 28 21-16,-8 30 24 15,-2 27-74-15,1 6-21 16,-3 30 13-16,6 30-12 15,-1 17 25-15,-4 14-46 16,1 5-6-16,-3-1 7 16,-2-6-22-16,0-7-38 15,-1 14-81-15,-6-24-262 16,-3-17-446-16</inkml:trace>
  <inkml:trace contextRef="#ctx0" brushRef="#br0" timeOffset="3947">3325 3447 2626 0,'0'0'333'16,"0"0"-333"-16,0 0 0 16,0 0 37-16,262-50-37 15,-130 27-39-15,-18 4-276 16,-23 2-392-16</inkml:trace>
  <inkml:trace contextRef="#ctx0" brushRef="#br0" timeOffset="4181">3997 2695 2497 0,'0'0'300'0,"0"0"-249"15,0 0-13-15,0 0 87 16,225 128-49-16,-159-60-14 16,0 16-55-16,-4 10 8 15,-8 11 74-15,-13 4-62 16,-24-2-27-16,-17 2-2 16,-4-10-68-16,-50 2-122 15,4-22-570-15,9-31-1362 0</inkml:trace>
  <inkml:trace contextRef="#ctx0" brushRef="#br0" timeOffset="4730">5323 2813 2435 0,'0'0'323'0,"0"0"-308"0,0 0 61 15,0 0 97-15,0 244-61 16,0-137-70-16,-4 4-16 15,4-2 10-15,0-11-12 16,0-13-23-16,0-9-1 16,0-20 0-16,0-17-5 15,0-16-4-15,0-23-19 16,0 0 17-16,-3-33-11 16,0-34-35-16,3-24 36 15,-4-42-17-15,4-51 6 16,0 7 30-16,0 16-8 15,0 26 10-15,7 50 6 16,18 9-5-16,9 10 8 0,5 33 4 16,13 30-12-1,6 3 32-15,5 22-21 0,-3 28-6 16,-4 13 34-16,-20 3-25 16,-14 6-4-16,-22-3 2 15,0-2-13-15,-41-6 0 16,-16-12-12-16,-6-14-61 15,-3-11-54-15,-7-24-191 16,19 0-388-16,14-26-1155 0</inkml:trace>
  <inkml:trace contextRef="#ctx0" brushRef="#br0" timeOffset="5010">6644 2607 2352 0,'0'0'273'0,"0"0"-271"16,0 0 69-16,0 0 147 15,-259 123-40-15,178-30-121 16,1 18-4-16,18 16 11 15,14 6-20-15,23-6-18 0,21-9-26 16,4-10-46 0,41-19-47-16,54-13-198 0,-9-27-346 15,-5-23-238-15</inkml:trace>
  <inkml:trace contextRef="#ctx0" brushRef="#br0" timeOffset="5616">6950 2960 1892 0,'0'0'884'16,"0"0"-796"-16,0 0-88 0,0 0 78 16,-34 204 88-1,27-119-93-15,7 0-40 0,0-3-19 16,0-10-13-16,0-13 28 15,0-8-29-15,7-16-12 16,-2-15 4-16,-2-12-38 16,-3-8 4-16,0-18 3 15,0-32-72-15,0-17 65 16,-3-25-14-16,-6-21 0 16,3-14 33-16,6-1 0 15,0 6 16-15,0 20 11 16,10 25 3-16,20 37 44 15,6 22-29-15,4 18 5 16,8 11 29-16,3 32-19 16,-4 9 1-16,-10 14 20 0,-8-1-29 15,-17 1 28-15,-12-7-52 16,0-11 7-16,-12-5 7 16,-20-13-15-16,-2-9-1 15,2-12-1-15,3-7 2 16,10-2-4-16,13 0 4 15,6 0-21-15,0-7 9 16,17 3-20-16,20 4 15 16,7 0 3-16,3 4 14 15,0 36 12-15,-8 7 6 16,-1 13 12-16,-13 6 3 16,-6 1-11-16,-9-1 20 0,-10-1-19 15,0-8-7 1,-36-12 32-16,-20-9-39 0,-8-9 8 15,-9-18-17-15,4-9-14 16,-12-13-58-16,20-22-175 16,17-12-609-16</inkml:trace>
  <inkml:trace contextRef="#ctx0" brushRef="#br0" timeOffset="5865">7537 2445 2629 0,'0'0'462'0,"0"0"-454"0,211 72 16 16,-113 5 79-16,12 47 29 15,10 53 45-15,-22-1-96 16,-13-8-6-16,-35 6-35 15,-43-3-34-15,-7 42-6 16,-50 17-100-16,-13-63-158 16,-10-52-660-16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4:52.55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205 144 1270 0,'0'0'327'16,"0"0"-199"-16,0 0 68 15,0 0 74-15,0 0-106 0,0 0-33 16,10-19-33-16,-10 19 24 16,0 0 5-16,0 23-93 15,8 22 30-15,-1 23 41 16,0 18-30-16,5 16-15 16,-6 13-14-16,-2 3-10 15,-1 0 21-15,-3-6-46 16,0-10-5-16,0-10 14 15,0-20-18-15,0-17-4 16,0-15-7-16,0-17 3 16,0-15 5-16,0-8-138 15,0-8-187-15,0-25-449 16,-13-6-1154-16</inkml:trace>
  <inkml:trace contextRef="#ctx0" brushRef="#br0" timeOffset="375">0 193 1622 0,'0'0'393'0,"0"0"-172"15,0 0-24-15,0 0 36 16,0 0-73-16,0 0-86 0,0 0 16 15,193-175-15 1,-112 166-17-16,7 9-4 0,7 0-33 16,-6 26-3-16,-1 17-18 15,-12 10 1-15,-17 6 2 16,-18 7-3-16,-19 2 0 16,-19 2 2-16,-3 1 7 15,-33 0-11-15,-25-7 2 16,-15-8 0-16,-8-8 14 15,5-11-14-15,3-14 0 16,14-13-10-16,12-10 7 16,18 0-32-16,10-2-77 15,19-35-199-15,0 6-381 16,0 7-896-16</inkml:trace>
  <inkml:trace contextRef="#ctx0" brushRef="#br0" timeOffset="711">1546 6 1625 0,'0'0'300'0,"0"0"-202"16,0 0 24-16,0 0 172 16,0 0-92-16,-218 138-66 0,162-3-5 15,2 51-20-15,3 46-9 16,10-20-18-16,23-42-39 16,18-58-6-16,0-37-38 15,0 1 14-15,22 0-15 16,18-5-9-16,11-14-69 15,30-28-113-15,-8-16-422 16,-12-13-646-16</inkml:trace>
  <inkml:trace contextRef="#ctx0" brushRef="#br0" timeOffset="1164">1706 1382 1685 0,'0'0'286'16,"0"0"-228"0,0 0-2-16,0 0 122 0,0 0-53 15,73-250-88-15,-29 142-12 16,7-17 18-16,-4-12-16 16,1-6-26-16,-4 9 60 15,0 16 26-15,-4 30 48 16,-4 29-9-16,-3 35-33 15,0 24 1-15,-5 33-25 16,6 40 0-16,-2 26-3 16,-3 15-26-16,-4 3-10 15,1 2-21-15,1-5 6 16,-7-11-15-16,2-15-38 0,-3-9-54 16,-19 0-191-1,0-24-453-15,0-20-856 0</inkml:trace>
  <inkml:trace contextRef="#ctx0" brushRef="#br0" timeOffset="1339">1684 981 1971 0,'0'0'789'15,"0"0"-678"-15,0 0-102 16,0 0-2-16,227 33 9 15,-122-33-16-15,37-37-346 16,-25 0-375-16,-23 3-1010 0</inkml:trace>
  <inkml:trace contextRef="#ctx0" brushRef="#br0" timeOffset="1642">2735 155 2058 0,'0'0'672'16,"0"0"-519"-16,0 0-71 16,0 0 55-16,-29 176-8 15,21-71-33-15,4 19-69 16,4 8-17-16,0 3 4 16,15-8-13-16,21-4 11 0,11-27-12 15,16-19-23-15,6-31 23 16,11-29-43-16,1-17 13 15,-5-40 17-15,-7-39 13 16,-15-26-5-16,-13-26 5 16,-22-13 0-16,-19-8 13 15,0 9-13-15,-29 10-12 16,-37 15-66-16,12 40-199 16,5 25-607-16</inkml:trace>
  <inkml:trace contextRef="#ctx0" brushRef="#br0" timeOffset="2253">3687 309 2311 0,'0'0'325'0,"0"0"-203"15,0 167 108-15,0-76-44 16,0 15-78-16,-5 7-102 15,5 13 9-15,0-5-15 16,0-3-9-16,0-12-38 16,0-28-31-16,0-26-6 15,0-28 41-15,0-24-84 16,5-26 81-16,-2-46 34 16,-3-31-24-16,0-20 34 15,0-17 2-15,0 0 0 16,0 13 52-16,0 11-43 0,0 30 21 15,17 25 40 1,24 21-37-16,6 24 3 0,9 16 0 16,2 0-9-16,1 16 23 15,-12 24-49-15,-18 11 7 16,-11 5 29-16,-18 7-25 16,0-1 3-16,-18-2-15 15,-16-12 0-15,-2-5-6 16,-1-13-32-16,12-14-10 15,3-2 48-15,8-11-39 16,14-1 11-16,0-2 1 16,0 5-7-16,29-1 23 0,15 15 7 15,7 3-19-15,6 10 14 16,9 16 9-16,-3 4 0 16,-1 2 33-16,-19 9 10 15,-18-1 23-15,-20-2-51 16,-5-7 7-16,-34-5-16 15,-27-12 0-15,-13-9 23 16,-5-13-29-16,-1-14 1 16,-1 0-1-16,5-6-74 15,-12-45-74-15,18 8-348 16,16-3-716-16</inkml:trace>
  <inkml:trace contextRef="#ctx0" brushRef="#br0" timeOffset="2530">4353 95 1967 0,'0'0'735'0,"0"0"-606"15,0 0-104-15,0 0 135 16,202 65 23-16,-148 12-105 15,0 19-11-15,-7 25-61 16,-10 12 46-16,-18 12 2 16,-19 5-52-16,0-2 2 15,-34-5-4-15,-13-8-57 16,-7-16-6-16,0-24-143 0,-6-16-288 16,20-30-235-16,11-25-1095 15</inkml:trace>
  <inkml:trace contextRef="#ctx0" brushRef="#br0" timeOffset="2706">5306 886 2357 0,'0'0'521'0,"0"0"-458"15,0 0-45-15,211-32 48 16,-150 29-41-16,-2 3-25 0,2 3-260 15,-17 17-267-15,-19 1-430 16</inkml:trace>
  <inkml:trace contextRef="#ctx0" brushRef="#br0" timeOffset="2846">5414 1245 2220 0,'0'0'531'0,"0"0"-468"15,0 0 112-15,0 0-65 16,237 5-110-16,-146-5-158 16,-7 0-836-16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4:56.19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0 235 1842 0,'0'0'361'0,"0"0"-274"0,0 0-51 15,0 0 182-15,0 0-26 16,48 177-72-16,-33-76-59 16,-5 12-16-16,-5 5-12 15,-5-6-14-15,0-7-8 16,0-16 14-16,0-17-24 16,0-23-2-16,0-16 1 15,-5-20-21-15,2-13 5 16,-1-6-1-16,-3-41-43 15,4-23 36-15,3-30-52 0,0-22 40 16,-5-13-7 0,5-5 15-16,0-2 26 0,0 15 4 15,0 18-2-15,12 27 46 16,17 23-25-16,11 22 24 16,7 23-9-16,8 14-16 15,14 0 34-15,4 24-33 16,-1 20-12-16,-2 12-1 15,-14 3-8-15,-21 8 0 16,-26 6 0-16,-9-1 1 16,-44 5 18-16,-34-5-19 15,-12-2-17-15,-1-19 16 16,10-16-40-16,11-35-32 0,23 0-123 16,25-19-468-16</inkml:trace>
  <inkml:trace contextRef="#ctx0" brushRef="#br0" timeOffset="235">1054 81 2179 0,'0'0'330'0,"0"0"-252"16,0 0 118-16,-266 220 23 15,182-118-59-15,14 13-88 0,23 11-44 16,25 0 5 0,22 0-33-16,0-5-19 0,37-13-44 15,51 17-150-15,-8-34-454 16,-8-21-249-16</inkml:trace>
  <inkml:trace contextRef="#ctx0" brushRef="#br0" timeOffset="549">1076 1350 1300 0,'0'0'937'0,"0"0"-778"16,0 0-149-16,0 0 34 15,0 0 28 1,81-196-54-16,-42 101-18 0,-2-15 1 15,4-16 2-15,-13 2-2 16,1 6 12-16,-10 22 5 16,-4 31 109-16,-8 25 19 15,-4 31 5-15,1 9-87 16,-1 25-7-16,9 34 47 16,1 20-64-16,6 13-14 15,3 7-26-15,0-5-12 16,-3 2-68-16,-9 20-262 15,-2-25-338-15,-8-19-506 0</inkml:trace>
  <inkml:trace contextRef="#ctx0" brushRef="#br0" timeOffset="716">1025 1056 2266 0,'0'0'370'15,"0"0"-285"-15,0 0-60 16,0 0-2-16,223-33-23 16,-125 4-187-16,-18 6-378 15,-17 1-569-15</inkml:trace>
  <inkml:trace contextRef="#ctx0" brushRef="#br0" timeOffset="944">1568 133 1850 0,'0'0'314'15,"0"0"-148"-15,0 0 15 16,0 0 27-16,215 172-52 16,-156-87-61-16,-8 10-42 15,-11 10 0-15,-18 13-51 16,-18 4-2-16,-4 0 0 15,-19-5-57-15,-43 13-141 0,4-30-397 16,11-31-803-16</inkml:trace>
  <inkml:trace contextRef="#ctx0" brushRef="#br0" timeOffset="1115">2392 764 1817 0,'0'0'489'0,"0"0"-402"16,186-6-11-16,-92 6 32 15,-2 0-108-15,14 0-1 16,-23 3-352-16,-24 10-471 0</inkml:trace>
  <inkml:trace contextRef="#ctx0" brushRef="#br0" timeOffset="1290">2703 513 2179 0,'0'0'356'16,"0"0"-261"-16,0 0 55 16,-4 186 3-16,4-102-111 15,0 5-42-15,0 0-6 16,0 16-154-16,0-19-227 15,0-25-432-15</inkml:trace>
  <inkml:trace contextRef="#ctx0" brushRef="#br0" timeOffset="1756">3515 170 2326 0,'0'0'279'0,"0"0"-194"16,15 175 105-16,-15-77 22 15,0 13-64-15,3 4-101 16,4-1-23-16,2-8 2 16,4-11-17-16,-1-13 7 15,-5-21-16-15,1-13-35 16,-8-26 5-16,0-20-51 15,0-2-2-15,0-24 1 0,-8-38 16 16,-14-25 17-16,0-18-32 16,-7-18 27-16,4-17 35 15,-1-5-29-15,11 3 42 16,8 13-12-16,7 24 18 16,0 33 33-16,41 29 21 15,13 30 6-15,15 13 29 16,7 13-62-16,6 33 35 15,-10 9-25-15,-11 13-13 16,-13-1 16-16,-27 6-31 0,-21-8-9 16,0 1 26-1,-35-10-20-15,-24-7-6 0,-11-12-46 16,-2-12-51-16,-4-25-120 16,18 0-419-16,18-9-934 0</inkml:trace>
  <inkml:trace contextRef="#ctx0" brushRef="#br0" timeOffset="2017">4507 140 2290 0,'0'0'328'15,"0"0"-231"-15,0 0 176 16,0 0-62-16,-189 233-92 0,142-131-36 16,9 7-44-16,16-1-8 15,19-2-31-15,3-13-7 16,3-6-19-16,31-15-116 16,24-14-101-16,-11-21-357 15,4-14-618-15</inkml:trace>
  <inkml:trace contextRef="#ctx0" brushRef="#br0" timeOffset="2634">4924 340 2302 0,'0'0'505'15,"0"0"-442"1,0 0 19-16,-12 168 136 0,-4-90-80 15,10 5-101-15,-1 2-11 16,7-6-7-16,0-12-17 16,0-9 10-16,0-13-12 15,0-17-45-15,0-16-16 16,0-12-85-16,0 0 36 16,0-40-7-16,0-14-18 15,0-23 53-15,0-12 12 0,-3-12 14 16,-9-5 35-1,5 2 2-15,0 9 11 0,7 16 8 16,0 27 46-16,0 19 71 16,26 18-20-16,6 15 9 15,12 0-10-15,3 7-51 16,-3 23 9-16,0 10-21 16,-15 6-14-16,-7 0 16 15,-16 4-35-15,-6-5 0 16,0-3-6-16,-6-5 6 15,-20-7-1-15,4-8-29 16,0-11-7-16,4-6 36 16,8-5-37-16,5 0 31 15,5 0-5-15,0 0-9 16,15 0 12-16,14 7 8 16,4 18 1-16,3 3 35 15,-6 14-34-15,-1 11 22 0,-7 6 44 16,-8 4-20-16,-6 3-19 15,-8-1 7-15,0-7-10 16,-12-8 27-16,-23-11-51 16,-13-13-1-16,-8-12 21 15,-4-11-21-15,0-3-6 16,6-8-53-16,4-23-46 16,-3-34-82-16,14 2-556 15,14-4-1035-15</inkml:trace>
  <inkml:trace contextRef="#ctx0" brushRef="#br0" timeOffset="2887">5182 123 1972 0,'0'0'330'0,"0"0"-143"16,0 0 143-16,186 126-71 15,-125-47-111-15,-2 20-21 16,-4 12-61-16,-18 9-15 16,-12 12-22-16,-11-1-20 15,-14 4 30-15,0-1-39 0,-7-9-29 16,-25-14-56 0,-21 5-150-16,9-31-279 15,9-26-358-15</inkml:trace>
  <inkml:trace contextRef="#ctx0" brushRef="#br0" timeOffset="3064">6101 830 2564 0,'0'0'386'16,"0"0"-333"-16,0 0-32 15,255-13 13-15,-175 13-34 16,-15 0-573-16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1:59.69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524 700 1580 0,'0'0'334'0,"0"0"-158"16,0 0 43-16,0 0 73 16,0 0-50-16,-54-175-49 15,26 155-117-15,-13 10-12 16,-6 10 23-16,-9 0-48 16,-5 27-3-16,-2 25-27 15,2 16-9-15,9 12 46 16,16 8-46-16,18-2 0 15,14-1 7-15,4-13-7 16,11-9 0-16,33-15-5 16,6-14 5-16,16-14-1 0,10-18-10 15,12-2-34-15,0-13-14 16,29-42-132-16,-26 4-313 16,-18 3-200-16</inkml:trace>
  <inkml:trace contextRef="#ctx0" brushRef="#br0" timeOffset="302">1236 0 2006 0,'0'0'358'0,"0"0"-178"16,0 0-21-1,0 0 72-15,0 0-35 0,-128 197-104 16,99-102-61-16,4 10 29 16,-1 10-54-16,-4 10 12 15,1 6-2-15,-3-3-14 16,3-9 19-16,-1-23-21 16,8-24-2-16,5-18-5 15,5-24-36-15,9-14-77 16,3-9-75-16,0-7-113 15,22-13-215-15,3-13-621 0</inkml:trace>
  <inkml:trace contextRef="#ctx0" brushRef="#br0" timeOffset="698">1637 593 1724 0,'0'0'542'16,"0"0"-413"-16,0 0 42 15,0 0 15-15,0 0-34 16,0 0-113-16,0 0-33 16,-201 27 8-16,182 9-14 0,13 0 0 15,6 3-6 1,0 4 6-16,0-3-11 0,25 0-8 15,7-5 5-15,2 2-1 16,1-1 15-16,6 1-7 16,-4-7 7-16,-8 4 0 15,-7-5 14-15,-15 1-14 16,-7-4 0-16,0-2 49 16,-32-1-23-16,-16-4 31 15,-2-9-5-15,-3-7-30 16,6-3 40-16,8 0-62 15,2-13 1-15,15-6-14 16,22-7-59-16,0 2-230 16,28 4-682-16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5:00.15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117 304 1545 0,'0'0'598'0,"0"0"-523"0,0 0-29 16,0 182 139-1,0-87 16-15,0 3-64 0,0 0-51 16,0-2-58-16,0-14 5 16,0-16-33-16,0-16 1 15,0-15 20-15,0-18-21 16,0-15-4-16,0-2-10 16,-11-19-11-16,-4-30-23 15,-3-20-1-15,4-20 41 16,-5-16-4-16,4-13-4 15,5-4 16-15,7 1-4 16,3 11 5-16,0 18-1 16,22 28 25-16,17 25 5 0,16 29 28 15,11 10-46-15,11 13 24 16,-1 29 8-16,-4 11-19 16,-6 6-10-16,-18 0-9 15,-20 4-5-15,-19-3 12 16,-9-5-11-16,-31 4-2 15,-29-6 0-15,-17-8-43 16,-4-9-62-16,-17-19-137 16,22-14-308-16,13-3-395 0</inkml:trace>
  <inkml:trace contextRef="#ctx0" brushRef="#br0" timeOffset="260">1091 176 1573 0,'0'0'731'16,"0"0"-613"-16,0 0 1 15,0 0 166-15,-196 241-91 16,152-136-71-16,13 7-77 15,18-1-34-15,13-2-12 16,0-8-6-16,35-9-99 0,43-7-165 16,-9-19-416-1,-4-27-917-15</inkml:trace>
  <inkml:trace contextRef="#ctx0" brushRef="#br0" timeOffset="667">1138 1172 1854 0,'0'0'299'15,"0"0"-227"-15,0 0-41 16,0 0 36-16,80-178-14 0,-36 104-53 16,3-15-17-16,4-10 0 15,-7-10 17-15,-4-2 10 16,-3 8 1-16,-8 19 65 16,-7 22 101-16,-12 23 9 15,2 19-39-15,-5 20-35 16,0 0-37-16,8 32 0 15,4 28-39-15,-1 22 9 16,8 12-2-16,-1 12-15 16,0 0 5-16,4-3-33 15,0-4-10-15,-4-10-22 16,-3-7-128-16,-22-7-84 16,0-19-506-16,0-17-670 0</inkml:trace>
  <inkml:trace contextRef="#ctx0" brushRef="#br0" timeOffset="849">1218 840 1842 0,'0'0'627'0,"0"0"-546"15,0 0-65-15,0 0 58 16,230-67 5-16,-158 50-79 15,20 3-69-15,-16 4-270 16,-14 10-993-16</inkml:trace>
  <inkml:trace contextRef="#ctx0" brushRef="#br0" timeOffset="1223">2192 1225 2041 0,'0'0'260'0,"0"0"-183"16,0 0 7-16,-92-202 22 0,77 120-75 16,12-9-31-16,3-7-26 15,0-11 25-15,0-2-43 16,22 2 20-16,7 9-5 15,4 18 29-15,3 17 37 16,8 31-16-16,3 14 14 16,9 20 55-16,-5 0 7 15,6 30-8-15,3 25-25 16,-6 14-13-16,-7 13 26 16,-10 6-64-16,-8 10 6 15,-14-2-1-15,-5-1-10 16,-10-6-8-16,0-7-91 15,0-3-178-15,-6-20-354 16,-6-27-687-16</inkml:trace>
  <inkml:trace contextRef="#ctx0" brushRef="#br0" timeOffset="1853">3009 318 1729 0,'0'0'512'0,"0"0"-418"16,0 0 108-16,6 184 99 15,-2-105-97-15,-4 6-119 16,0 5-34-16,3-8-51 16,6-8 4-16,-6-8-4 15,4-14-61-15,-7-11-44 0,0-19-167 16,0-15-204-16,0-7 212 15,0-14-15-15,-7-31 5 16,0-21 83-16,-1-17 79 16,-2-8 112-16,3-15 76 15,-2 2 138-15,3-1-19 16,6 17-32-16,0 15 92 16,0 20-7-16,15 25-75 15,14 15-6-15,10 13-40 16,5 0-15-16,8 3-38 15,-1 26-53-15,-4 7 6 16,-11 7-27-16,-11 2 6 0,-17 1-12 16,-8 2-5-1,0 3 11-15,-33-8 6 0,-3-6-6 16,2-13-10-16,5-4-8 16,11-13 18-16,11-4-5 15,7-3 5-15,0 0-25 16,0 0 17-16,19 0-35 15,9 4 42-15,10 12 1 16,-3 6 13-16,9 15 13 16,0 8-17-16,-8 10 1 15,-3-1 43-15,-14 2-31 16,-12 0 24-16,-7-7-13 16,0-9-6-16,-41-8 41 0,-6-9-62 15,-11-13-5-15,-4-10 22 16,8 0-23-16,-2-2-37 15,-2-42-91-15,14 6-227 16,16-6-735-16</inkml:trace>
  <inkml:trace contextRef="#ctx0" brushRef="#br0" timeOffset="2104">3530 0 2328 0,'0'0'261'0,"0"0"-207"16,0 0 152-16,223 217 54 16,-159-111-128-16,-1 17-10 15,-16 15-69-15,-10 7-28 16,-20 6-1-16,-12 3-24 15,-32 49-137-15,-27-37-470 16,-12-26-941-16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5:06.14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7 947 0,'0'0'1309'0,"0"0"-1087"15,0 0-174-15,0 0 99 16,0 0 25-16,230 0-125 15,-164 0-47-15,14 0-85 16,-18 23-274-16,-18 3-319 0</inkml:trace>
  <inkml:trace contextRef="#ctx0" brushRef="#br0" timeOffset="185">154 473 2282 0,'0'0'502'16,"0"0"-438"-16,0 0-15 15,0 0 62-15,0 0-42 16,193 0-69-16,-102 17-120 16,-18-6-426-16,-10 4-1710 0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5:05.02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707 409 1139 0,'0'0'310'0,"0"0"-208"15,0 0-18-15,0 0 52 16,0 0 6-16,0 0-38 16,16-52-56-16,-16 42 30 15,0-1 30-15,0-2-64 16,0-4 13-16,0 3-1 15,0-7-20-15,-4 2 18 16,-14-6-53-16,-4 3 6 0,-7 3 40 16,-2 2-37-1,-4 1 0-15,-2 8-10 0,1 5 7 16,-4 3 29 0,-4 0-36-16,0 17 0 0,-10 16 24 15,-1 10-15-15,0 9-3 16,1 8 4-16,3 8-10 15,10 5 55-15,9 6-54 16,10-4 7-16,7 4 14 16,11-7-16-16,4-4-6 15,0-2-4-15,0-8 4 16,22-5 9-16,7-6-9 16,5-7 0-16,2-11 13 15,4-7-13-15,11-11-13 16,3-11 13-16,9 0 0 0,6-11-12 15,4-29-9 1,-4-11 8-16,-3-12 12 0,-9-12-4 16,-9-4-9-16,-14-9 14 15,-12-7 8-15,-16 0 37 16,-6-1-44-16,0 4 33 16,-15 13 20-16,-10 11 1 15,-1 11-23-15,1 18-2 16,6 16-9-16,9 15-3 15,4 8-18-15,6 0-121 16,0 64-130-16,0-4-405 16,0-1-976-16</inkml:trace>
  <inkml:trace contextRef="#ctx0" brushRef="#br0" timeOffset="242">963 1174 2011 0,'0'0'395'16,"0"0"-304"-16,0 0 82 15,0 0 34-15,0 0-92 0,0 0-85 16,0 0-30-1,7 0-63-15,1 0-278 0,-1-7-407 16,3 0-1043-16</inkml:trace>
  <inkml:trace contextRef="#ctx0" brushRef="#br0" timeOffset="877">1962 217 1652 0,'0'0'493'16,"0"0"-334"-16,0 0 0 15,0 0 76-15,-62-173-35 16,21 148-91-16,2 11-45 15,-8 10-44-15,0 4 49 16,-1 0-69-16,8 34 6 16,2 4 0-16,10 17-1 15,18-1-5-15,10 12-6 16,0 3 6-16,6-8-20 16,26 2 4-16,9-7-2 15,3-6 12-15,10-7-5 16,2-5-5-16,1-3-5 0,-2-4 21 15,-3-1-6 1,-5-5 7-16,-8 2-1 0,-5 0 0 16,-12-2 0-16,-12 8-2 15,-10 5 2-15,0 0 1 16,-10 10 8-16,-31 3-9 16,-6 1-1-16,-7-4 1 15,-5-4 0-15,1-11-1 16,2-11-5-16,9-11 6 15,12-11 6-15,4 0-5 16,18-30-2-16,13-23-20 16,0-15 4-16,28-18 16 15,26-13-26-15,12-2 27 16,4-3-1-16,-4 8-2 16,-12 8 2-16,-14 13-1 0,-11 12 2 15,-14 13 60-15,-15 13-39 16,0 16-6-16,0 7 6 15,0 10-21-15,-3 4-38 16,3 28-235-16,0 10-440 16,0 3-1208-16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5:07.04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613 139 1692 0,'0'0'316'0,"0"0"-190"0,0 0-49 15,0 0 154 1,-191-79 20-16,137 76-109 0,-4 3-61 16,-1 5-6-16,2 41-13 15,-3 20 33-15,10 16-70 16,9 13 2-16,16 10 18 15,15 3-33-15,10-6-6 16,10-8-1-16,34-8-4 16,18-13-2-16,11-18-15 15,3-12-13-15,9-23 10 16,-6-17-43-16,-3-3 10 16,-10-30 16-16,-15-29 36 0,-17-19 7 15,-27-21 1-15,-7-11 16 16,-16-13 31-16,-31 5-26 15,-11 7-1-15,4 19-19 16,7 23-3-16,10 26 2 16,18 27-8-16,16 26-122 15,3 31-353-15,0 13-351 0</inkml:trace>
  <inkml:trace contextRef="#ctx0" brushRef="#br0" timeOffset="182">977 1014 2282 0,'0'0'502'0,"0"0"-383"16,0 0-60-16,0 0 86 16,0 0-145-16,0 0-193 15,0 0-669-15,106-158-1076 0</inkml:trace>
  <inkml:trace contextRef="#ctx0" brushRef="#br0" timeOffset="631">1589 82 2119 0,'0'0'309'0,"0"0"-249"15,0 0 42-15,0 0 140 16,233-78-151-16,-182 78-33 16,-10 5 9-16,-13 29-4 15,-19 11 12-15,-9 6-73 16,0 7 7-16,-34 1-5 16,-10 0-4-16,2-6-7 15,-2-7-55-15,10-10-17 16,12-13 33-16,12-7-46 15,10-7-21-15,0 3 65 16,7-3 20-16,21 4 27 16,13 7 0-16,6 10 1 0,9 5 19 15,-5 7 4 1,0 5 2-16,-4 4 39 0,-15 5-10 16,-13-3 1-16,-13 0-17 15,-6-3 21-15,-6-12 18 16,-35-2-56-16,-10-14-3 15,-6-5 7-15,-2-13-14 16,1-4 6-16,11 0-17 16,6-6-12-16,12-18-38 15,18-15-119-15,7 5-379 16,4-1-833-16</inkml:trace>
  <inkml:trace contextRef="#ctx0" brushRef="#br0" timeOffset="998">2585 675 1151 0,'0'0'1404'15,"0"0"-1179"-15,0 0-181 0,0 0 125 16,0 0-41-16,222-55-80 15,-153 52-18-15,-3 3-30 16,-3 0-6-16,-9 0-21 16,-14 13-166-16,-14 9-296 15,-20-1-123-15,-6-11-1165 0</inkml:trace>
  <inkml:trace contextRef="#ctx0" brushRef="#br0" timeOffset="1170">2837 216 2288 0,'0'0'529'0,"0"0"-464"15,0 0 63-15,10 207 85 16,0-109-146-16,2 11-49 16,-5-1-18-16,-7 39-89 15,0-31-480-15,-14-21-1882 0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5:09.14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63 187 1796 0,'0'0'309'15,"0"0"-208"-15,0 0 44 16,0 200 64-16,0-92-60 15,0 5-69-15,0 1-2 0,0-6-45 16,0-9-23-16,0-17 19 16,0-20-28-1,0-18-1-15,-7-19 1 0,-2-18-1 16,3-7 31-16,-1-13-31 16,-2-33-28-16,3-23 17 15,2-17-17-15,1-19 16 16,3-13-13-16,0-7 25 15,0 1-12-15,0 10 12 16,7 15 0-16,21 27 7 16,13 21 4-16,6 26-11 15,13 22 0-15,0 3 18 16,6 24 36-16,-8 24-52 16,-6 11 13-16,-20 10 9 15,-25 2-15-15,-7 6 5 0,-29-2-14 16,-28-5 0-16,-16-12 0 15,-1-9-31-15,10-19-46 16,8-30-78-16,20 0-233 16,14-20-660-16</inkml:trace>
  <inkml:trace contextRef="#ctx0" brushRef="#br0" timeOffset="261">981 181 1898 0,'0'0'466'0,"0"0"-359"0,0 0 71 16,0 0 73-16,-196 213-39 15,162-114-108-15,17 12-65 16,12 0-5-16,5-3-28 15,8-6-12-15,31-9-16 16,14-15-95-16,30-6-81 16,-11-22-359-16,-9-24-158 0</inkml:trace>
  <inkml:trace contextRef="#ctx0" brushRef="#br0" timeOffset="923">1280 428 71 0,'0'0'2014'15,"0"0"-1766"-15,0 0-148 16,0 209 99-16,0-127 31 16,0-2-100-16,11-10-117 15,0-7-12-15,0-13 16 16,-3-18-17-16,-1-11 0 15,-7-19-31-15,0-2-5 16,0-12-9-16,0-31-118 16,0-14 51-16,0-15 41 0,-10-12-18 15,-2-12-8 1,2-4 44-16,1-3 53 16,6 8 3-16,-1 11-2 0,4 30 41 15,0 17 62-15,4 24-41 16,21 13 27-16,0 0-9 15,6 22-24-15,-6 15 19 16,-3-2-67-16,-12 5 7 16,-10-1 4-16,0-2-12 15,0-1 4-15,-18-6-6 16,-4-4-6-16,8-5 10 16,2-14-10-16,6 0-1 15,6-7 0-15,0 0-8 16,0 0-27-16,25 0 20 0,12-9 16 15,11-1-9 1,2 0 3-16,5 8 4 0,-1 2-5 16,-7 0 7-16,-10 7 16 15,-8 22 0-15,-14 3 21 16,-11 11 13-16,-4 3-34 16,0 0 10-16,-26 4 5 15,-14-5 3-15,-4-6-2 16,-7-2-25-16,0-12 2 15,7-5-3-15,4-7 3 16,11-9-9-16,10-4 10 16,6 0-9-16,4 0-2 15,6 0-13-15,3-10-84 16,0 0-49-16,0 10-99 16,3 0-314-16,12 0-280 0</inkml:trace>
  <inkml:trace contextRef="#ctx0" brushRef="#br0" timeOffset="1275">1685 0 1776 0,'0'0'300'15,"0"0"-216"-15,0 0-25 16,0 0 171-16,0 0-44 16,186 185-77-16,-117-108-3 15,4 17-48-15,-7 6 51 16,-16 9-19-16,-12 2-50 15,-28 4-16-15,-10-1-9 16,-7-5-13-16,-37-14-2 16,-3-13-30-16,-1-16-42 15,-6-24-108-15,14-15-192 16,11-17-430-16</inkml:trace>
  <inkml:trace contextRef="#ctx0" brushRef="#br0" timeOffset="1453">2713 715 2481 0,'0'0'317'16,"0"0"-240"-16,0 0-76 15,287-25-1-15,-202 25-175 16,-16 0-1072-16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5:12.09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291 215 1370 0,'0'0'269'0,"0"0"-129"16,0 0 62-16,0 0 83 15,0 0-62-15,0 0-45 16,0 0-32-16,-10-37-46 15,-17 65-44-15,-8 16 2 16,-6 19 26-16,-3 16-41 16,0 6-2-16,9 3 2 15,9-5-37-15,8-8 2 16,14-6-5-16,4-7 3 16,0-10-8-16,29-8 2 15,12-16-30-15,13-11-31 0,2-17-28 16,1 0 34-1,-3-22 16-15,-1-24 27 0,-15-20 12 16,-9-9 0-16,-7-17 6 16,-13-9 15-16,-9-5-15 15,0 4 7-15,-12 9 5 16,-14 21-17-16,4 27 5 16,4 18-6-16,8 27-153 15,6 20-355-15,4 18-203 0</inkml:trace>
  <inkml:trace contextRef="#ctx0" brushRef="#br0" timeOffset="188">831 973 2068 0,'0'0'617'16,"0"0"-451"-16,0 0 1 15,0 0 2-15,0 0-169 16,0 0-67-16,0 0-189 16,0-152-438-16,0 129-680 0</inkml:trace>
  <inkml:trace contextRef="#ctx0" brushRef="#br0" timeOffset="650">1054 215 1802 0,'0'0'526'0,"0"0"-382"15,0 0 7-15,0 0 90 16,0 0-131-16,0 0-34 16,240-79-46-16,-186 89-18 15,-13 22-12-15,-16 10 1 16,-18 13 0-16,-7-1 3 15,0 5-4-15,-32-4-10 16,-9-4-5-16,1-12 6 16,8-10 7-16,3-13 4 15,14-6 4-15,11-5-6 16,4-5-6-16,0 3-3 16,12-1-34-16,20 12 32 0,12 2 10 15,4 12-25-15,6 7 25 16,-3 7-7-16,-8 11 7 15,-14-1 1-15,-10 3 0 16,-19-1 23-16,0-6 26 16,-14-7-30-16,-26-10 2 15,-8-11 12-15,1-6-21 16,-4-14 18-16,4 0-1 16,3 0-19-16,3-17-7 15,9-2-3-15,2 1-72 16,8 9 6-16,18 2-194 15,4 4-442-15,0 3-1278 0</inkml:trace>
  <inkml:trace contextRef="#ctx0" brushRef="#br0" timeOffset="1887">2045 583 1588 0,'0'0'502'16,"0"0"-357"-16,0 0 0 16,0 0 84-16,0 0-73 15,0 0-66-15,0 0-26 0,110 120-63 16,-74-84 12-16,-2-2-13 16,-9-5-136-16,-8-7-132 15,-9-5-226-15,-4-6-122 16,-4-11-777-16</inkml:trace>
  <inkml:trace contextRef="#ctx0" brushRef="#br0" timeOffset="2040">2206 514 1077 0,'0'0'743'16,"0"0"-509"-16,0 0-40 15,0 0 59-15,0 0-80 0,0 0-65 16,-95 209-99-16,77-153-9 15,-11 17-59-15,3-19-221 16,8-10-390-16</inkml:trace>
  <inkml:trace contextRef="#ctx0" brushRef="#br0" timeOffset="2537">2537 268 2090 0,'0'0'460'0,"0"0"-412"0,0 0 81 16,0 0 64-16,0 0-91 15,7 173-35-15,-3-100-66 16,1-1 1-16,-2-2 12 15,-3-12-14-15,0-6-25 16,0-13-27-16,0-15-20 16,0-15-84-16,0-9 56 15,0 0 54-15,0-33-24 16,-8-16 24-16,-6-16 33 16,-5-11 4-16,1-9 9 15,-1-11 55-15,2-2 1 0,2 0-21 16,8 12 12-1,7 14 12-15,0 23 50 0,4 23-27 16,28 19-51-16,12 7 20 16,7 10-21-16,8 26 4 15,-2 9-14-15,-9 9-20 16,-8-1 18-16,-18-2-18 16,-15-1-9-16,-7-8 0 15,0-2-65-15,-32-8 16 16,-5-9-55-16,1-14-68 15,-5-9-56-15,13 0-281 16,9-11-419-16</inkml:trace>
  <inkml:trace contextRef="#ctx0" brushRef="#br0" timeOffset="2794">3114 66 1721 0,'0'0'475'16,"0"0"-371"-16,0 0 144 15,0 0 23-15,0 0-83 16,-106 191-101-16,77-109-30 16,10 1 4-16,12-1-46 15,7-3-13-15,0-5-2 16,14-11-51-16,20-8-30 0,1-9-193 15,16-15-46-15,-7-12-279 16,-10-16-1051-16</inkml:trace>
  <inkml:trace contextRef="#ctx0" brushRef="#br0" timeOffset="3384">3339 339 1864 0,'0'0'280'16,"0"0"-134"-16,0 0 129 16,0 0-52-16,0 210-112 15,3-138-50-15,6 1-55 0,-2-8-5 16,3-5 0-16,2-15-1 16,-2-13-42-16,-2-11-100 15,-4-18-47-15,-4-3-44 16,0-9-3-16,0-28 19 15,0-16 53-15,0-9 54 16,0-10 70-16,0-8 40 16,0 6 24-16,0-1 67 15,0 9-5-15,0 13 78 16,0 18-1-16,13 11-7 16,6 14-21-16,15 10-61 15,1 0-4-15,6 0 4 0,3 19-50 16,0 12 19-1,-9 1-14-15,-9 4-16 0,-11 0 27 16,-15-2-40-16,0-2 1 16,-7-2 30-1,-23-8-24-15,1-2 10 0,3-6-16 16,8-7 8-16,8-7 30 16,6 0-37-16,4 0 21 15,0 0-21-15,0 0-2 16,22 5-25-16,4 12 23 15,2 6 2-15,5 5 14 16,-3 7-14-16,-5 4 0 16,-18 0 36-16,-7 2-6 15,0-6 12-15,-3-3-7 16,-26-6-3-16,-12-6 4 0,-3-10-36 16,0-7-39-16,0-3-38 15,-6-6-206-15,9-21-424 16,16-2-1190-16</inkml:trace>
  <inkml:trace contextRef="#ctx0" brushRef="#br0" timeOffset="3627">3610 14 1493 0,'0'0'511'0,"0"0"-367"0,0 0 154 16,0 0 10-16,211 174-81 16,-160-92-81-1,-7 12-30-15,-12 16-35 0,-10 4-16 16,-15 5-64-16,-7 3-1 16,0 1-49-16,-54 43-183 15,3-33-404-15,-8-21-1669 0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5:19.82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252 264 423 0,'0'0'1484'0,"0"0"-1121"0,0 0-148 16,0 0 23-16,0 0-22 15,0 0-47-15,-33-15-115 16,55 15-39-16,21 0 11 16,13 0-19-16,9 5 29 15,8 0-36-15,3 1-25 16,-6 2-29-16,-4 2-148 16,-19 3-368-16,-22-4-472 0</inkml:trace>
  <inkml:trace contextRef="#ctx0" brushRef="#br0" timeOffset="245">0 480 2090 0,'0'0'479'0,"0"0"-423"16,0 0-32-16,0 0 122 15,0 0-28-15,0 0-32 16,214 2-80-16,-136 6 7 16,5 1-13-16,5 3-57 15,-3-1-122-15,-6-4-1 0,-6-1-138 16,-7-6-57 0,-19 0-364-16,-18-3-431 0</inkml:trace>
  <inkml:trace contextRef="#ctx0" brushRef="#br0" timeOffset="478">766 265 1258 0,'0'0'349'0,"0"0"-141"16,0 0 82-16,-117-196 65 16,95 159-54-16,7 16-86 15,8 10-70-15,7 11-61 16,3 4-21-16,35 39-49 16,9 15 13-16,11 14 20 15,4 10-26-15,-4 4-6 16,-6-2 5-16,-13-2-19 0,-5 2 44 15,-21-9-35 1,-13-8-4-16,0 1 24 0,-32-13-30 16,-30-3-15-16,-18-3-55 15,-48-2-90-15,19-14-367 16,15-17-1006-16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5:21.37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4 274 1650 0,'0'0'379'0,"0"0"-275"15,0 0-58-15,0 0 136 16,57 239 4-16,-45-134-121 16,3 1-28-16,-8-5-19 15,-3-13-1-15,-4-15-13 16,0-22 3-16,0-14-2 15,0-16 17-15,-4-16-11 16,-11-5 26-16,-4-13-13 16,2-32-17-16,2-25 3 15,0-19-9-15,8-19 0 16,4-13-1-16,-1-10-5 16,4 6 5-16,0 10 0 0,19 17 1 15,20 26 9 1,13 19-2-16,9 17-8 0,5 22 27 15,4 14-26-15,-4 0 29 16,-6 42-13-16,-4 19-6 16,-20 9 23-16,-14 7-33 15,-22 2 0-15,0 2 22 16,-44 1-23-16,-17-7 6 16,-17-7-6-16,-1-17 0 15,3-14 4-15,16-20-4 16,16-17-59-16,44-14-100 15,0-26-400-15,16-9-291 0</inkml:trace>
  <inkml:trace contextRef="#ctx0" brushRef="#br0" timeOffset="264">1203 50 1275 0,'0'0'914'0,"0"0"-730"16,0 0-95-16,0 0 155 15,-193 96-5-15,146-21-109 16,10 24-66-16,11 11-7 16,13 14-9-16,13-1 5 15,0-4-52-15,0-15-2 16,35-12-37-16,13-13-97 15,7-17-185-15,28-23-355 0,-13-15 161 16,-8-22-1050-16</inkml:trace>
  <inkml:trace contextRef="#ctx0" brushRef="#br0" timeOffset="908">1622 266 1837 0,'0'0'625'16,"0"0"-549"-16,0 0 19 16,0 0 159-16,0 251-63 0,0-153-104 15,0 4-23-15,0-10-35 16,0-11-4-16,12-16-14 16,-5-12 1-16,3-15-14 15,-5-17 2-15,-5-11-18 16,0-10 12-16,0-6-25 15,0-33-26-15,0-19 34 16,0-16-19-16,-12-17 6 16,2-11 0-16,-5-7 33 15,0 2-22-15,5 1 24 16,6 14-16-16,4 23 8 16,4 20 4-16,31 26 5 15,18 19 1-15,8 4 14 0,4 7 34 16,1 23-49-1,-11 9 0-15,-11 6 12 0,-16 2-12 16,-19 5 12-16,-9-1 3 16,0-3 1-16,-22-5 44 15,-15-7-54-15,4-9 5 16,0-8 16-16,4-13-27 16,7-6 5-16,8 0-5 15,6 0 0-15,8 0 0 16,0 0-40-16,15 0 1 15,26 0 38-15,6 0-22 16,7 14 13-16,4 16-28 16,1 12 34-16,-2 7 4 15,-9 9 15-15,-11 5 0 16,-22 3 4-16,-15 0 16 0,0-7-8 16,-47 0-18-16,-12-10 1 15,-11-16 34-15,-6-11-44 16,0-15 16-16,2-7-14 15,6-7 1-15,9-24-3 16,8-16-92-16,17-37-71 16,17 10-423-16,14-1-746 0</inkml:trace>
  <inkml:trace contextRef="#ctx0" brushRef="#br0" timeOffset="1172">2348 129 1818 0,'0'0'685'0,"0"0"-586"0,0 0-1 16,0 0 192-16,230 126-114 16,-157-61-81-16,-1 16-13 15,-6 11-42-15,-18 10 17 16,-26 6-34-16,-22 4-22 15,0 2 21-15,-41-6-22 16,-13-8-40-16,0-15-8 16,1-23-100-16,3-26-137 15,14-18-441-15,11-18-1083 0</inkml:trace>
  <inkml:trace contextRef="#ctx0" brushRef="#br0" timeOffset="1333">3468 642 2158 0,'0'0'320'15,"0"0"-245"-15,236-7-7 16,-126 7 11-16,17 0-79 16,-29 0-277-16,-28 17-473 0</inkml:trace>
  <inkml:trace contextRef="#ctx0" brushRef="#br0" timeOffset="1481">3657 1045 1577 0,'0'0'1301'0,"0"0"-1105"16,0 0-135-16,0 0-28 15,196 0-33-15,-93 0-75 16,-11 0-716-16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5:30.14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94 15 1750 0,'0'0'386'15,"0"0"-259"-15,0 0 42 16,0 0 96-16,0 0-86 16,0 0-49-16,-10-7-84 15,17 4-5-15,18 0 1 16,16 3-11-16,6 0 31 15,11 0-62-15,4 0 7 16,8 0 18-16,-1 0-24 16,0 9 0-16,-3 1-1 15,-18 1 0-15,-16-6-14 16,-13 0 11-16,-16-2 3 16,-3-3 2-16,-12 0-1 15,-27 0 7-15,-20 0-7 0,-10 0 10 16,-4 0-1-16,0-8-10 15,0-2 0-15,8 4 3 16,2 0-3-16,12 2 1 16,12 4-1-16,9 0 0 15,8 0 19-15,12 0-19 16,3 0 0-16,7 0-1 16,0 4 2-16,0 16 0 15,0 9-1-15,0 7 0 16,7 7 15-16,-1 3-5 15,-2 0-10-15,1 1 15 0,-5 2-15 16,0-11 13 0,3-4-12-16,1-10-1 0,-1-3 6 15,4-8-6-15,5-3 0 16,1-1 0-16,9-4 1 16,4 0 9-16,11 4-10 15,3-2 0-15,4 7-3 16,4 5 3-16,-1 9 0 15,0 4 0-15,-3 8 1 16,-11 5-1-16,-8 6 0 16,-15 4 0-16,-10-7 3 15,0 1-3-15,-29-3 0 16,-18-3-2-16,-7-10 8 0,-9-3 0 16,2-14-6-1,-1-7 0-15,8-5 12 0,1-4-12 16,14 0 0-16,14 0 0 15,10-6-41-15,15-17-72 16,32 3-348-16,8 0-321 0</inkml:trace>
  <inkml:trace contextRef="#ctx0" brushRef="#br0" timeOffset="294">1366 336 2105 0,'0'0'360'0,"0"0"-243"16,0 0-17-16,0 0 119 16,0 0-51-16,0 0-60 15,-130 236-66-15,67-114 9 16,-9 15-17-16,-4 8 0 15,-6 1 31-15,13-6-64 16,8-16-1-16,11-15 12 16,9-27-12-16,7-16-19 15,17-24-57-15,9-19-112 16,8-14-386-16,0-9-482 0</inkml:trace>
  <inkml:trace contextRef="#ctx0" brushRef="#br0" timeOffset="704">1502 413 2400 0,'0'0'351'0,"0"0"-293"16,0 0 44-16,0 0 115 15,0 0-144-15,0 0-47 16,233-31-19-16,-152 31-1 0,14 10 21 16,0 3-27-1,-1 0 0-15,-14 1 20 0,-18-8-20 16,-18 0 0-16,-15-2 0 16,-19-4 1-16,-6 3 26 15,-4 1-10-15,0 5 0 16,0 12 34-16,-11 14-27 15,-14 23 25-15,-7 15-29 16,-2 18 8-16,-1 15 40 16,1 0-67-16,5-2 15 15,0-5 27-15,7-11-42 16,0-13-2-16,4-16-12 16,-1-10-77-16,1-12-17 15,-8-16-207-15,4-9-508 16,2-12-782-16</inkml:trace>
  <inkml:trace contextRef="#ctx0" brushRef="#br0" timeOffset="833">1902 1048 2560 0,'0'0'492'0,"0"0"-452"15,278-36-20-15,-136 20-20 16,0-7-859-16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8:18.51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106 236 675 0,'0'0'240'16,"0"0"-82"-16,0 0-1 16,0 0 26-16,0 0-32 15,0 0-30-15,-98-27-26 16,94 27 56-16,1 0-4 16,3 0-29-16,0-2 21 15,0 2-29-15,0 0-12 0,0-4 11 16,0 4-35-16,0-3 14 15,3-1-40-15,23-2 7 16,9-4 14-16,9 0-33 16,9 1 18-16,1-5-3 15,7 4-21-15,1 0 28 16,8 4-34-16,-1-1-23 16,4 1 25-16,3 3-16 15,2 3-2-15,1 0 3 16,2 0-10-16,2 0 16 15,-7 0-17-15,5 0 0 16,-1 0 9-16,1 0-7 0,2 0 14 16,5-4 14-16,0-2-9 15,-2-1 22-15,5 1-37 16,4-4-5-16,8 4 9 16,-1-2-2-16,8 3-2 15,-5 1-6-15,1 1 1 16,-1-1 11-16,-5 1-2 15,-6-1-10-15,-2 1 1 16,-3-3 0-16,-4 3 16 16,-9-4-17-16,2 3 0 15,-2-3 23-15,-3 5-23 16,-1-1-1-16,8 3 0 16,1 0 2-16,7 0 19 0,-2 0-20 15,6 0 0-15,2 0 12 16,1 0-6-16,8 3-6 15,-5-1 0-15,7-2 0 16,-2 5 20-16,-5-5-20 16,-3 0 0-16,-3 0 0 15,-8 0 0-15,-4 0-6 16,-4 0 5-16,5 2 2 16,-5 2 20-16,3-1-21 15,-1 1 1-15,-2-4 24 16,4 3-23-16,-2 0 4 15,1 0 12-15,-3-3-17 16,-6 3 32-16,-1-3-33 16,-10 0 0-16,-5 0 19 15,-3 0-17-15,-7 0 8 0,-7 0-4 16,-5 0-5 0,-6 0 33-16,-8 0-34 0,-3 0 12 15,-8 0-1-15,-3 0-11 16,-4 0 0-16,0 0-1 15,0 0-91-15,0 0-37 16,0 0-233-16,0 0-725 0</inkml:trace>
  <inkml:trace contextRef="#ctx0" brushRef="#br0" timeOffset="1112">2644 1377 1030 0,'0'0'259'16,"0"0"-72"-16,0 0-5 15,0 0 27-15,0 0-7 16,0 0-64-16,0 0 25 16,-37-101-50-16,19 85-17 15,-8-1 26-15,-6-4-60 16,-5 7-15-16,-10-7 1 0,-8 1-22 16,-4 3 24-16,-5 3-21 15,-5 4-29-15,-6 4 45 16,6 6-31-16,-4 0 8 15,4 2-5-15,-4 20-16 16,4 15 18-16,-4 4-19 16,4 18 0-16,-1 1 13 15,1 13-11-15,8 2 10 16,5 4-5-16,14 0 8 16,8 3 27-16,9-1-42 15,10 6 14-15,8-5 40 16,7-3-27-16,0-2-15 0,0-5 12 15,7 0-15 1,15-2 28-16,8-7-36 0,-1-1 6 16,6-4 27-16,9 0-22 15,4-7 3-15,2-6 6 16,10-2-10-16,2-6 39 16,7-4-49-16,4-7 7 15,0-6 27-15,6-7-26 16,3-10 4-16,0-3-4 15,3 0-3-15,-2 0 27 16,-5-14-32-16,-6-5-1 16,-6-7 22-16,-8 3-20 15,-7-3 8-15,-11 7-10 0,-11 1 1 16,-10 6 9 0,-4 1-10-16,-8 4 0 0,-1 5-1 15,-2-3-59-15,1 2-41 16,2-2-55-16,15-18-141 15,3 3-429-15,4-6-1452 0</inkml:trace>
  <inkml:trace contextRef="#ctx0" brushRef="#br0" timeOffset="2141">3106 626 1413 0,'0'0'272'0,"0"0"-160"16,0 0 64-16,0 0 55 16,0 0-89-16,0 0-37 15,0 0-37-15,9-121 2 16,8 108 14-16,5 0-35 15,3 3-3-15,5 3 2 0,2 0-6 16,6 5 16-16,1 2-37 16,5 0-20-16,0 0 29 15,-4 9-20-15,-4 11 10 16,1 11-7-16,-8 0-13 16,-7 8 14-16,-4 1-14 15,-11 6-8-15,-7-1-1 16,0-1 9-16,0 2-5 15,-25-5 4-15,-4-4 2 16,-5-2 18-16,2-4-19 16,3-9 2-16,-5-3 19 15,9-1-11-15,0-5-1 16,6-3 3-16,5-4 0 0,3-2 28 16,4-1-31-1,7 1-8-15,0-4 15 0,0 0-16 16,0 0 0-16,0 0-1 15,0 2 1-15,18 3 13 16,4-2-13-16,7 2 0 16,8 1 5-16,-5 5-5 15,6 6 2-15,1-1-2 16,-6 3 0-16,0 8 10 16,-5-1-10-16,-2 8-1 15,-8 1 0-15,-6 2-5 16,-5 1 6-16,-4-1-5 15,-3-2 5-15,0-5 9 16,0-6-3-16,-25-5-5 16,-4-6 1-16,-11-6 4 15,-4-7 22-15,-4 0 1 0,1 0 7 16,3-7 11-16,5-13-26 16,5 3 2-16,5 3 19 15,7-1-26-15,7 6 19 16,5 2-27-16,7 3-7 15,3 4-2-15,0 0-12 16,0 0-67-16,0 4-116 16,10 15-463-16,5-3-892 0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2:03.36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0 912 1410 0,'0'0'1108'16,"0"0"-1108"-16,0 0-30 15,0 0 30-15,0 0 113 16,205-145-80-16,-136 77-33 16,0-14-30-16,-3-11 30 0,-15 0-18 15,-14-10 14 1,-20 5 3-16,-17 9 2 16,0 20 34-16,-13 19 4 0,-21 28 19 15,-5 22 60-15,2 13-73 16,-4 53-4-16,12 25 46 15,7 25-49-15,9 14 21 16,4 11-32-16,9 4-19 16,0-7 8-16,0-14-16 15,0-22 0-15,0-23 0 16,0-33-21-16,0-27 3 16,0-19-12-16,4-10 30 0,1-42-8 15,-2-20 8 1,7-18-9-16,9-4-3 0,6 3-31 15,8 14 31-15,4 19-31 16,7 18 20-16,3 24 13 16,-3 16-4-16,-8 0 5 15,-6 36 8-15,-16 13 2 16,-14 11 38-16,0 3-18 16,0-5-4-16,-26-6 23 15,-3-16-32-15,1-9-7 16,-6-18-1-16,5-9 1 15,0 0-7-15,7 0-3 16,7-2-1-16,8-10-10 16,7 10 16-16,0 2-41 15,0 0 13-15,7 10 29 0,15 19-10 16,4 4 13-16,2 4 0 16,3-2-7-16,1-5 7 15,0-11-35-15,5-7-42 16,4-12-16-16,6 0 56 15,7-31-21-15,9-22 19 16,-6-8 23-16,3-16-82 16,-10-8 58-16,-2-3 22 15,-4-4 9-15,-9 0-3 16,-1 6 24-16,-15 12-6 16,-13 11 95-16,-6 17 1 15,0 13 37-15,-18 16-3 16,-8 14-23-16,-6 3-7 15,-5 17-73-15,5 31-18 16,-5 22 39-16,8 12-39 0,4 12 6 16,6 9-16-16,0-2-4 15,9-2 19-15,2-10-20 16,4-14 0-16,4-15-10 16,0-18 10-16,0-21-38 15,12-19-10-15,20-2-4 16,9-17 50-16,13-22-19 15,5-3-17-15,2 3 14 16,-2 12 12-16,-5 20 4 16,-3 7-2-16,-3 17 10 0,-1 35 71 15,-3 11-23 1,-7 2-21-16,-5 0 3 16,-6-5-29-16,-4-17-1 0,-4-11-21 15,-3-13-105-15,11-19-135 16,-4 0-384-16,0-14-1199 0</inkml:trace>
  <inkml:trace contextRef="#ctx0" brushRef="#br0" timeOffset="346">1857 890 2061 0,'0'0'390'0,"0"0"-108"15,0 0-3-15,0 0-86 0,0 0-76 16,0 0-87-16,-205 114-9 16,190-60-8-16,15 4-12 15,0-6-2-15,9-10-32 16,26-12-79-16,6-17-28 16,6-13-117-16,-3-3-45 15,0-37 36-15,-12-9 120 16,-10-3 102-16,-7 9 44 15,-15 12 93-15,0 13 206 16,0 18-19-16,0 0-114 16,0 22-48-16,-8 28-21 15,5 1-41-15,3 9-47 16,0-4-9-16,22-11-56 0,47-4-235 16,-3-12-420-1,0-19-697-15</inkml:trace>
  <inkml:trace contextRef="#ctx0" brushRef="#br0" timeOffset="573">2510 892 2264 0,'0'0'385'0,"0"0"-138"15,0 0 15-15,-245 52-85 16,187 4-69-16,18 10-77 15,21 8 23-15,19 3-54 0,0-4 0 16,29-9 4 0,30-8-4-16,10-20-43 0,14-13-74 15,27-23-169-15,-19 0-384 16,-21-19-445-16</inkml:trace>
  <inkml:trace contextRef="#ctx0" brushRef="#br0" timeOffset="737">1769 288 2777 0,'0'0'336'16,"0"0"-259"-16,0 0-68 0,310-79-9 15,-160 50-125-15,-20-5-1004 16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8:29.13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817 113 605 0,'0'0'353'16,"0"0"-170"-16,0 0-65 16,0 0 20-16,0 0 36 15,0 0-43-15,-22-7-12 16,13 7 11-16,6 0 18 16,-1 0-14-16,1 0 10 0,0 0-52 15,3 0 0-15,-4 0 6 16,-1 0-8-16,-2 0 10 15,-3 0-63-15,-8 0-16 16,-1-14 19-16,-6 5-29 16,-4-8 4-16,0 5 0 15,-1-1-15-15,-6-1 33 16,2 5-23-16,-5-1 1 16,2 8 33-16,-7 2-30 15,4 0-7-15,-3 0 7 16,-1 12-13-16,0 17 4 15,0 7-5-15,4 7 0 16,4 5 12-16,3 13-11 0,0 8-2 16,11 5-3-1,4 11 4-15,8 6 14 0,10 6-14 16,0-2 0-16,0-5 10 16,3-8-10-16,19-10-4 15,7-14 3-15,3-12 1 16,12-10 11-16,3-12-11 15,12-13 0-15,2-8-6 16,5-3 6-16,-3-5-7 16,-6-28 7-16,-16-11 0 15,-16 0 24-15,-25-3-23 16,0-6 11-16,-35 8 50 16,-28-2-29-16,-13 12 4 15,-12 6 12-15,4 10-38 0,8 11 20 16,15 8-31-16,17 0-40 15,32 40-51-15,12 7-272 16,0-9-786-16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8:36.33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4577 1072 1292 0,'0'0'305'16,"0"0"-196"-16,0 0 49 15,0 0 95-15,0 0-39 16,0 0-47-16,0-49-54 16,0 42 1-16,-4-3-9 15,4 3-38-15,-3 1 6 0,-5-4-55 16,1-3 9-16,-8 3-4 16,-7-4-12-16,-11 2 9 15,-4-2-7-15,-10 2-12 16,-7 5 14-16,0 1-15 15,-6 2-6-15,0 4 0 16,-3 0 12-16,-3 4-12 16,-3 25 6-16,-1 10 0 15,4 21 8-15,-3 12-7 16,12 20-1-16,2 10 10 16,15 10-8-16,14-2 26 15,11 3-14-15,12-7-13 16,3-6 35-16,0-12-36 15,29-9 12-15,8-10 4 0,10-13-16 16,7-9 21-16,12-15-21 16,10-6 0-16,12-12 16 15,7-12-16-15,3-2-2 16,2-5-49-16,37-39-93 16,-24 9-153-16,-21-6-490 0</inkml:trace>
  <inkml:trace contextRef="#ctx0" brushRef="#br0" timeOffset="628">5062 209 1483 0,'0'0'283'0,"0"0"-141"16,0 0 1-16,0 0 68 15,0 0-22-15,0 0-95 16,0 0-45-16,102-168-12 15,-52 151-26-15,10 5 23 0,4 5-33 16,2 7-1-16,-7 0 20 16,-8 0-20-16,-11 24-9 15,-18 2 2-15,-15 6 14 16,-7 4 29-16,-15 7-26 16,-29 3-4-16,-7-3 21 15,-3-1-14-15,0-2 7 16,10-11-7-16,7-5 4 15,15-12 25-15,12-4-41 16,10-7 7-16,0-1-6 16,0 5-2-16,10-2-9 15,24 4 9-15,5 5 0 0,11 1 5 16,6 4-5 0,-2 6 0-16,0 3-2 0,-1 4 2 15,-9 6-6-15,-9 0 5 16,-13-3 1-16,-18-1 8 15,-4-1-2-15,0-5-6 16,-33-4 16-16,-7-5 2 16,-4-8 27-16,0-1-35 15,0-6 19-15,5-2-4 16,5 0-25-16,5 2-33 16,11 19-109-16,8-1-437 15,6-1-289-15</inkml:trace>
  <inkml:trace contextRef="#ctx0" brushRef="#br0" timeOffset="1447">5230 1875 1528 0,'0'0'336'0,"0"0"-226"0,0 0-48 15,0 0 125-15,0 0-19 16,0 0-63-16,0 0-68 16,164-36-22-16,-114 34 40 15,5-2-43-15,-5 4 10 16,-6 0-10-16,-3 0-6 16,-16 0 8-16,-6 0-14 15,-12 0 0-15,-7 0 12 16,0 4-3-16,-4 2 23 15,-25-3-14-15,-11-3-10 0,-1 0 20 16,-1 0-27 0,-2 0-1-16,0 0 46 0,0 0-28 15,3 0 10-15,3 0 8 16,4 7-21 0,5 0 39-16,4 3-44 0,6-1-8 15,4 1 29-15,5 3-31 16,3 0 0-16,-2 0 0 15,6 4 7-15,0 2 13 16,3 1-20-16,0-4 0 16,0 3 14-16,0-2-14 15,0-3 0-15,0-5-1 16,0 2 9-16,0-6 13 0,0 2-21 16,10 0 0-1,2-5 1-15,6 6 0 0,8-1 14 16,2-2-15-16,5 9 1 15,4-1 8-15,7 10-9 16,3 4 0-16,0 2 0 16,1 6 1-16,-13 2 6 15,-4-3-1-15,-18-2-6 16,-13-6 19-16,0-1-11 16,-6-4-8-16,-32-5 37 15,-1-6 2-15,-11-6 6 16,-3-4 0-16,-1 0-20 15,0 0 10-15,3 0-35 16,4 0-12-16,-19 0-82 16,10 6-436-16,2 8-1992 0</inkml:trace>
  <inkml:trace contextRef="#ctx0" brushRef="#br0" timeOffset="2452">0 3750 1328 0,'0'0'327'0,"0"0"-245"15,0 0-41-15,0 0 77 16,0 0 42-16,0 0-30 16,0 0-64-16,15-60 39 15,14 14-6-15,8-6-42 16,7-11-24-16,-5-7 17 15,5-7-22-15,-3-5 20 16,-4-4-48-16,-8 4 61 16,-7 3 6-16,-12 11 8 15,-2 15 6-15,-4 14-6 16,-1 12-25-16,-3 11 33 16,0 13-70-16,0 3 4 0,0 0-13 15,0 19 4-15,0 37-7 16,0 21 7-16,0 16-1 15,0 20-2-15,0 5-4 16,0 3-2-16,0 4 1 16,0-4 0-16,0 1-5 15,0-14 16-15,-3-6-11 16,-1-14 10-16,4-15-9 16,-5-8-1-16,5-12 0 15,-3-8 1-15,0-9 3 0,-1-6-4 16,4-10 0-1,-3-7-1-15,3-5 0 0,0-6-11 16,0-2-51-16,0 0-172 16,13-10-247-16,6-13-318 0</inkml:trace>
  <inkml:trace contextRef="#ctx0" brushRef="#br0" timeOffset="2955">785 3680 1627 0,'0'0'404'15,"0"0"-165"-15,0 0 76 16,0 0-39-16,0 0-119 15,0 0-87-15,0 0-19 0,-19 0-12 16,19 0 27-16,0-3-56 16,12-3-9-16,14-1 58 15,6 0-33-15,8-2-5 16,8-5-9-16,2 2-12 16,13 3 26-16,-2-6-26 15,5 2 0-15,0 6 9 16,-9 1-9-16,-9-2-6 15,-15 6 4-15,-11 2 4 16,-11 0-11-16,-3 0-45 16,-8 0-111-16,0 0-480 15,0 2-1714-15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08:45.47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49 1108 510 0,'0'0'1408'0,"0"0"-1163"15,0 0-125-15,0 0 47 16,0 0 69-16,0 0-74 16,-41-35-129-16,73 35 0 15,16 0 19-15,21 0-17 0,19 0 7 16,17 0-31-16,8 0-10 16,7 2-1-16,-6 7-106 15,-1 11-170-15,-29-4-319 16,-36 4-346-16</inkml:trace>
  <inkml:trace contextRef="#ctx0" brushRef="#br0" timeOffset="211">0 1826 2099 0,'0'0'368'0,"0"0"-311"16,0 0-57-16,0 0 105 16,0 0-20-16,248 10-52 15,-134-10-3-15,68 0-30 16,-29 6-143-16,-15-3-446 0</inkml:trace>
  <inkml:trace contextRef="#ctx0" brushRef="#br0" timeOffset="546">2381 779 2126 0,'0'0'274'0,"0"0"-255"15,113-196 10-15,-59 96 40 16,2-1 19-16,-8-1-60 16,-9 11-12-16,-6 12 86 15,-14 20 4-15,-9 19-8 16,-6 29 26-16,-4 11-64 16,0 23-28-16,-4 54-2 15,-18 28-12-15,-3 26 51 0,-4 11-63 16,7 5 6-1,7-3 16-15,8-6-28 0,7-3-55 16,0 19-113 0,0-32-418-16,0-28-408 0</inkml:trace>
  <inkml:trace contextRef="#ctx0" brushRef="#br0" timeOffset="833">1977 1718 2438 0,'0'0'311'0,"0"0"-241"0,0 0-8 16,0 0 75-16,0 0-23 15,0 0-78-15,0 0 6 16,287 3 31-16,-170-3-34 15,7 0-15-15,7-13-11 16,5 4-12-16,-6-4 11 16,2 2-12-16,-15 4-21 15,-11 4-76-15,-1 3-117 16,-29 0-385-16,-23 3-289 0</inkml:trace>
  <inkml:trace contextRef="#ctx0" brushRef="#br0" timeOffset="1383">2687 2407 2354 0,'0'0'355'16,"0"0"-266"-16,0 0 11 15,0 0 68-15,0 0-66 16,0 0-41-16,0 0-60 16,15-170 29-16,33 133 14 15,9 7-23-15,9 11 25 16,7 14-36-16,0 5 1 16,4 0 28-16,-11 31-39 0,-8 22 1 15,-17 19 0-15,-28 22 0 16,-13 18 27-16,-22 14-28 15,-47 9 0-15,-18-5 33 16,-22-5-32-16,-5-14 6 16,1-13 1-16,5-16-8 15,13-16 41-15,17-23-40 16,24-12-1-16,22-19 42 16,17-10-41-16,15-2 25 15,0 0-26-15,22-28 10 16,28-9-20-16,13-1 10 15,10 4 0-15,-1 10 14 16,-2 21-13-16,-1 3 15 0,-3 10 11 16,0 20 0-16,2 3 40 15,6 0-43-15,6-5-9 16,18-17 33-16,15-11-36 16,10 0-10-16,13-26-2 15,-1-25-32-15,44-45-56 16,-37 10-155-16,-25-2-568 0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1:42.49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546 357 1461 0,'0'0'229'0,"0"0"-172"15,0 0-3-15,0 0 175 16,0 0-31-16,0 0-75 16,22-30-43-16,-22 13-33 15,0 3 50-15,-22-7 0 16,-3 1-42-16,-8 6 63 16,-4 4-71-16,-3 7-24 15,-8 3 43-15,-2 0-48 16,-5 27 9-16,0 17-12 15,0 17-4-15,5 15 49 16,9 3-60-16,9 2 0 16,17-8 11-16,11-11-11 0,4-13-1 15,12-17-9 1,24-12-22-16,14-17 32 0,13-3-94 16,6-28 7-16,1-26 42 15,-1-4 14-15,-11-4 31 16,-14 12 6-16,-16 11-5 15,-12 17 92-15,-10 11-56 16,-2 11 28-16,-4 0-7 16,5 4-48-16,2 25-2 15,3 13 29-15,8 11-22 16,4 6 38-16,4 1-53 16,2-6 0-16,3-7-14 15,1-8 14-15,2-10-58 16,-2-9-72-16,0-20-178 15,-10-6-373-15,-7-26-968 0</inkml:trace>
  <inkml:trace contextRef="#ctx0" brushRef="#br0" timeOffset="293">652 0 1903 0,'0'0'511'16,"0"0"-325"-16,0 0-109 0,0 0 54 16,0 0-16-1,0 0-7-15,0 0 0 16,225 121-95-16,-133-39 7 0,-4 14 31 16,-9 6-41-16,-9 14-2 15,-27 6-8-15,-17 2 0 16,-26 4 18-16,0-4-9 15,-36-3-11-15,-8-25 2 16,-3-16-43-16,10-25-31 16,8-36-168-16,10-11-481 15,13-8-1319-15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1:47.46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0 220 1326 0,'0'0'252'0,"0"0"-158"15,0 0 90-15,0 0 64 16,0 0-53-16,0 0-56 16,22 209 19-16,-12-120-60 15,2 13-4-15,-5 3-33 16,0 3-31-16,-1-10 15 16,-1-5-33-16,-5-13 1 15,4-20 20-15,-4-18-19 16,3-11 1-16,-3-18-15 0,3-8 1 15,4-5 26 1,2-21-18-16,-3-35-8 0,6-23 18 16,-8-23-19-16,-4-18-1 15,0-15 0-15,0-7 1 16,-19 4 0-16,4 21 0 16,1 21 0-16,9 29 18 15,2 26-1-15,3 19 7 16,0 12 7-16,0 6-22 15,25 4 20-15,16 0-29 16,10 0 1-16,15 6 31 16,3 7-32-16,4-4 1 15,-1-1 6-15,-2-4-6 16,-1-4-2-16,-6 0-4 16,-9 0-68-16,-14-14-65 0,-14-3-217 15,-20 5-491-15</inkml:trace>
  <inkml:trace contextRef="#ctx0" brushRef="#br0" timeOffset="219">186 665 2020 0,'0'0'468'0,"0"0"-432"16,0 0-20-16,0 0 75 0,0 0 27 16,0 0-63-16,250 0-55 15,-136-11-24-15,-20-2-241 16,-21 2-512-16</inkml:trace>
  <inkml:trace contextRef="#ctx0" brushRef="#br0" timeOffset="946">1253 665 1737 0,'0'0'341'0,"0"0"-237"0,0 0-7 16,0 0 134-16,0 0-71 16,-208-5-96-16,161 40-24 15,-1 12-3-15,13 6-2 16,13-1 2-16,10 0-36 16,12-2-1-16,0-14-13 15,37-7-67-15,11-19-54 16,6-10-70-16,2-7-35 15,-6-32-38-15,-6-11 87 16,-11 4 84-16,-15 11 106 16,-8 12 81-16,-6 13 159 0,-4 10 9 15,0 0-75 1,0 13-42-16,0 23-59 0,0 7 3 16,0 10-16-16,0 2-42 15,0-3 10-15,22-5-28 16,8-5 1-16,2-12-1 15,5-15-2-15,2-11-56 16,9-4 0-16,4-19-9 16,6-39-11-16,4-17-46 15,-1-18-11-15,8-23-4 16,-3-4-38-16,4-10 69 16,-11 6 96-16,-12 10 12 0,-15 18 70 15,-13 19 62-15,-12 16 34 16,-7 15 26-1,0 10-48-15,0 13-1 0,-7 10 13 16,-12 6-41-16,-6 7 3 16,-4 4-70-16,-8 28-16 15,2 18 5-15,-3 19-11 16,1 13-13-16,12 16 10 16,3 8-17-16,8 5 22 15,11 1-28-15,3-7 1 16,0-7 9-16,7-10-10 15,18-11-6-15,7-16-22 16,9-23-46-16,3-13-72 0,13-25-313 16,-4-25-228-1,-6-10-1106-15</inkml:trace>
  <inkml:trace contextRef="#ctx0" brushRef="#br0" timeOffset="1285">2424 627 1969 0,'0'0'516'16,"0"0"-391"-16,0 0 24 15,0 0 55-15,0 0-21 16,-212-23-96-16,180 35-57 16,7 15-10-16,6 9-20 0,16 8-10 15,3 7 9 1,0 6 1-16,22-1-9 0,13-1-5 15,9-3-5-15,-3-3 11 16,-1-3-20-16,-11-8 16 16,-7-3 11-16,-12-2 0 15,-10-5 1-15,0 4 9 16,-25-8 6-16,-19-1 8 16,-10-3-22-16,-5-10-1 15,4-5 0-15,5-5-7 16,9 0-38-16,16-60-99 15,15 1-198-15,10-4-490 0</inkml:trace>
  <inkml:trace contextRef="#ctx0" brushRef="#br0" timeOffset="1658">2632 843 2119 0,'0'0'355'16,"0"0"-258"-16,0 0-76 16,0 0 98-16,0 0-31 15,0 0-64-15,226 4-17 16,-175-8 4-16,-7-15-11 16,-3-8-18-16,-13-5 1 15,-6-5 17-15,-15-9 1 16,-7 0 0-16,0-2 24 0,-15 8 78 15,-21 6 13-15,-8 21-15 16,-6 13-5-16,-6 8-32 16,-5 44 15-16,5 23-14 15,9 22 8-15,15 1-2 16,16 2-46-16,16 0-11 16,0-16-1-16,38-12-11 15,12-16-4-15,13-22-34 16,10-32-61-16,28-31-53 15,-16-34-193-15,-13-1-828 0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1:50.88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1588 0,'0'0'339'16,"0"0"-219"-16,0 0-67 16,0 0 124-16,0 0 23 15,0 0-112-15,0 24-55 16,0-24-10-16,0 0-17 15,0 0-6-15,10 0-70 16,-1 0-208-16,-9 0-384 0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1:51.09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1542 0,'0'0'712'0,"0"0"-595"16,0 0-77-16,0 0-22 0,0 0-18 15,0 0-32 1,0 0-621-16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1:56.05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0 521 1392 0,'0'0'270'16,"0"0"-190"-16,0 0 20 15,0 0 100-15,0 0-45 16,0 0-72-16,0 0-45 15,51 6 41-15,-23 31-22 16,6 13 0-16,7 17 25 16,1 17-20-16,2 5-14 0,-3 6-21 15,3-4-14-15,-4-9 17 16,-4-10-27-16,-2-16 4 16,-2-16 8-16,-4-27-14 15,6-13 10-15,5-10 11 16,8-46-5-16,-3-22 7 15,-3-17-24-15,-12-13 0 16,-11-1 19-16,-11 11-19 16,-7 10-1-16,0 17 0 15,4 20-150-15,14 20-114 16,1 15-333-16,-1 16-248 0</inkml:trace>
  <inkml:trace contextRef="#ctx0" brushRef="#br0" timeOffset="213">1086 706 1547 0,'0'0'384'16,"0"0"-288"-16,0 0 70 16,0 0 56-16,0 0-60 15,0 197-83-15,0-144-50 16,0 2 2-16,0-2-31 15,0-6-18-15,5-9-57 16,2-18-183-16,-1-11-266 0,-2-9-573 16</inkml:trace>
  <inkml:trace contextRef="#ctx0" brushRef="#br0" timeOffset="353">991 240 1098 0,'0'0'876'16,"0"0"-778"-16,0 0-98 16,0 0-129-16,0 0-45 15,0 0-640-15</inkml:trace>
  <inkml:trace contextRef="#ctx0" brushRef="#br0" timeOffset="503">1189 0 975 0,'0'0'1224'16,"0"0"-1025"-16,0 0-155 15,0 0-7-15,208 39-37 16,-117-20-43-16,-8 2-746 0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1:58.98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3734 1420 1681 0,'0'0'347'0,"0"0"-254"15,0 0-55-15,0 0 169 16,0 0-52-16,0 0-81 16,-102-226-63-16,102 144-5 15,0-7 19-15,0-9-24 0,0-6 14 16,17 3 12-16,14-2-1 16,1 18 16-16,8 12-6 15,8 17-17-15,2 19 20 16,13 23-22-16,1 11 7 15,6 3 2-15,4 31-3 16,-6 29 8-16,-2 15 4 16,-16 21-2-16,-6 8 13 15,-13 7-24-15,-14 2-13 16,-5-3 2-16,-9-11-11 16,0-10 12-16,-3-17-12 15,4-16-57-15,-1-20-31 16,16-26-185-16,-4-10-344 0,4 0-559 15</inkml:trace>
  <inkml:trace contextRef="#ctx0" brushRef="#br0" timeOffset="-1613">91 683 1644 0,'0'0'402'15,"0"0"-258"-15,0 0-38 16,0 0 51-16,0 0-15 16,-10 198-48-16,10-99-42 15,0 17-19-15,0 1 7 16,3 4-25-16,0-8 3 0,1-11 9 16,4-10-27-1,-4-20 0-15,-1-23 1 0,0-20-1 16,1-17-1-16,1-12-21 15,-5-8 7-15,0-42 15 16,0-23-30-16,0-20 4 16,0-26 15-16,-15-12 11 15,-7-14-6-15,-4 1 5 16,4 7 1-16,4 15 18 16,11 20-17-16,7 30 6 15,0 26 21-15,22 17-20 16,25 14 2-16,19 15-9 0,17 0 8 15,15 15 3 1,9 21-10-16,-9 9-2 0,-10 4 4 16,-19 4-3-16,-25 3-1 15,-19-1 0-15,-25 3 1 16,0 0 15-16,-44-2-15 16,-22-5-1-16,-10-4-12 15,0-17-14-15,-2-16-22 16,21-14-65-16,13-9-135 15,15-29-332-15,17-1-1191 0</inkml:trace>
  <inkml:trace contextRef="#ctx0" brushRef="#br0" timeOffset="-1302">1572 328 1783 0,'0'0'314'0,"0"0"-216"16,0 0 15-16,-230 128 114 15,158-36-17-15,-1 19-106 16,14 27-62-16,8 32 13 15,22-11-5-15,21-2-11 16,8-4-14-16,12-37-15 0,28 2-1 16,18-20-9-16,8-28-73 15,35-24-79-15,-13-24-234 16,-12-12-493-16</inkml:trace>
  <inkml:trace contextRef="#ctx0" brushRef="#br0" timeOffset="-846">2056 1713 1605 0,'0'0'485'16,"0"0"-485"-16,0 0 0 15,0 0 36-15,0 0 95 16,0 0-85-16,0 0-33 16,157-216 5-16,-109 127-18 15,-1-17 0-15,-3-7 14 16,-3-10-14-16,-6 2 0 15,-1 9 27-15,-5 18 48 0,-7 22 44 16,-9 18 21-16,-1 21-28 16,-2 17-10-16,-1 16-42 15,4 0-21-15,9 35 16 16,3 28-3-16,6 24 11 16,-2 11-45-16,3 13 2 15,5 4 2-15,-1-4-20 16,1-5-2-16,3-11-32 15,-8-10-86-15,9-9-92 16,-12-22-150-16,-11-20-301 0</inkml:trace>
  <inkml:trace contextRef="#ctx0" brushRef="#br0" timeOffset="-652">2232 1302 2345 0,'0'0'281'0,"0"0"-247"15,0 0-25-15,0 0 54 16,193 7 31-16,-87-23-94 16,53-14-44-16,-27 7-176 15,-19 3-532-15</inkml:trace>
  <inkml:trace contextRef="#ctx0" brushRef="#br0" timeOffset="677">5031 513 1986 0,'0'0'383'0,"0"0"-214"16,0 0-111-16,0 0 152 16,0 0-18-16,-7 170-112 0,4-85-42 15,3 10-13-15,0 0-11 16,0-4 2 0,0-1-14-16,3-11-2 0,4-12-8 15,1-14-61-15,-1-16-26 16,-3-18-9-16,-4-16-52 15,0-3 81-15,0-25 11 16,0-31-31-16,0-20 38 16,0-12 38-16,0-17 12 15,0-14 6-15,0 2 1 16,0 5 17-16,0 10 17 16,0 22 30-16,22 25 9 15,6 19-35-15,13 24 4 0,6 12 19 16,4 0-10-1,1 26-2-15,-4 13-13 0,-9 7-21 16,-11 0 13-16,-9 3-22 16,-16-2 9-16,-3-2 0 15,0-4-14-15,-25-4 21 16,-10-4-21-16,-3-9 0 16,3-8-2-16,9-5-10 15,8-9 11-15,6-2-2 16,12 0-5-16,0 0 7 15,19 0-27-15,21 0 27 16,8 10-9-16,2 9 5 16,4 8 4-16,2 13 2 0,-5 2 4 15,-10 10 0 1,-6 3-5-16,-13 2 44 0,-15-1 0 16,-7 0-28-16,-10-3 22 15,-41-8 8-15,-15-3-28 16,-10-12 7-16,-5-7-26 15,-2-12 6-15,2-11-12 16,11 0 0-16,9-14-63 16,14-58-144-16,17 0-450 15,13-1-873-15</inkml:trace>
  <inkml:trace contextRef="#ctx0" brushRef="#br0" timeOffset="940">5411 0 2145 0,'0'0'345'0,"0"0"-264"16,0 0 65-16,212 130 66 15,-129-51-68-15,5 12-59 16,0 19-65-16,-12 12 2 15,-14 13 23-15,-14 9-22 16,-20 3 17-16,-21 4-32 16,-7-3-8-16,-10-11-27 15,-68 15-117-15,11-37-241 0,-11-27-540 16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13.13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91 64 1590 0,'0'0'395'0,"0"0"-302"16,0 0-40-16,0 0 166 16,0 0-72-16,80 0-71 15,-36-11-49-15,10 0-26 16,8 1-1-16,11 0-18 15,22 0-235-15,-18 4-221 16,-16 0-757-16</inkml:trace>
  <inkml:trace contextRef="#ctx0" brushRef="#br0" timeOffset="244">0 469 1883 0,'0'0'318'0,"0"0"-242"15,0 0-7-15,0 0 124 16,0 0-105-16,215 0-68 15,-80-29-20-15,-18-1-285 16,-23 2-1580-16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2:05.37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0 506 1629 0,'0'0'318'0,"0"0"-249"16,0 0 82-16,0 0 55 0,0 0-56 15,0 0-65-15,196 16-56 16,-174 37 20-16,-3 8-49 16,-16 8 0-16,-3 0 37 15,0-6-36-15,0-10 12 16,-3-18-13-16,-9-12 1 15,5-20 2-15,4-3-3 16,3-10 0-16,0-36-3 16,0-12 4-16,10-15-2 15,20 1 0-15,-1 4 1 16,3 14 23-16,-3 22-17 16,-7 11 8-16,0 21 31 15,0 0-36-15,0 30 3 16,3 20-10-16,-3 10-2 0,0 12 21 15,4 2-21-15,3-1 0 16,4-4-7-16,0-10 7 16,0-14-45-16,-4-8-4 15,-7-11-14-15,0-17 9 16,0-9-59-16,3 0 39 16,4-26 62-16,3-22-33 15,9-18 17-15,-1-13-25 16,8-12-23-16,3-12 47 15,8-1-14-15,-2-5 34 16,-3 7 9-16,-6 11 17 16,-14 12 70-16,-21 13 42 0,-13 17 0 15,0 10 14-15,-7 8-36 16,-21 9-29-16,-10 12 14 16,-1 7-38-16,-4 3-9 15,5 10-30-15,3 30-14 16,9 15 28-16,8 13-29 15,9 15-2-15,9 9-5 16,0 2 7-16,0 8-1 16,0 3 1-16,9-2 0 15,-6-5-12-15,1-16-2 16,-4-20-23-16,0-15 12 16,6-21-14-16,3-17-6 15,4-9-10-15,9-3 47 16,4-29-11-16,8-15 19 15,1-2-1-15,6-1 1 0,3 8-5 16,-4 8-1-16,2 15 12 16,2 17 2-16,-3 2 54 15,0 7-27-15,-6 24 1 16,-4 10-3-16,-9 0-20 16,-9 0 27-16,-6-3-39 15,1-1 5-15,2-11-6 16,6-3-55-16,24-14-193 15,-1-5-442-15,-2-4-827 0</inkml:trace>
  <inkml:trace contextRef="#ctx0" brushRef="#br0" timeOffset="735">2107 692 1340 0,'0'0'633'0,"0"0"-338"16,0 0-22-16,0 0-8 16,0 0-43-16,-197-49-119 15,142 68-37-15,5 24-6 16,6 10-39-16,10 11 26 16,14 4-47-16,15-7 0 15,5-5-16-15,11-7 16 16,33-10-38-16,7-13-50 0,7-16-50 15,4-10-1 1,1 0-13-16,-9-36 19 0,-10-7 87 16,-9-5 13-16,-8 1 30 15,-13 8 3-15,-7 6 82 16,-7 22 148-16,0 11-64 16,0 0-93-16,0 16-4 15,-7 22-38-15,7 9 5 16,0 1-25-16,19-5-5 15,28-7-12-15,4-9 1 16,11-18-14-16,-1-9 10 16,-5 0-39-16,-9-19-8 15,-8-21 17-15,-5-4 36 16,-12-7-10-16,-8-1 13 16,-6 10 0-16,-5 5 85 0,-3 17-28 15,0 9 15-15,0 11-15 16,0 8-46-16,0 31 32 15,0 13-43-15,0 8 0 16,4-2 18-16,21-4-17 16,9-9-2-16,13-11 1 15,4-15-23-15,3-17 17 16,5-2-35-16,-5-9-10 16,-3-27 34-16,-3-13-13 15,-8-6 18-15,-11-3 6 16,-4 4 6-16,-13 12 59 15,-9 14-4-15,-3 22 8 0,0 6 18 16,-3 20-56-16,-15 32 28 16,-1 11 5-16,4 2-14 15,8-5 22-15,7-8-66 16,0-12 0-16,3-11 0 16,19-16-12-16,7-10-19 15,5-3-77-15,13-26-77 16,-6-12-497-16,-9-6-1811 0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14.77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52 299 1413 0,'0'0'300'0,"0"0"-194"16,0 0-38-16,0 0 207 16,0 212-28-16,0-103-122 15,0 13-55-15,0-1 11 16,0-4-14-16,0-5 1 15,0-12-48-15,0-16-19 16,-3-14 22-16,-4-22-22 16,4-19 11-16,-3-13-6 15,3-16 3-15,0-6 26 16,3-39-35-16,0-28 0 16,0-19 0-16,-4-19 0 0,1-17 0 15,0-7-13 1,-6-3 13-16,2 5 1 0,7 17-1 15,0 20 0-15,4 31 3 16,24 23-3-16,16 19 0 16,16 20 5-16,6 3-4 15,6 9 25-15,4 28-26 16,-6 5 0-16,-13 8 15 16,-9 3-15-16,-21 2 8 15,-21 0-6-15,-6 8-1 16,-37 0 21-16,-27 2-22 15,-21-6-17-15,1-10 1 0,11-13-34 16,29-36-91-16,19 0-123 16,21-23-408-16</inkml:trace>
  <inkml:trace contextRef="#ctx0" brushRef="#br0" timeOffset="248">1244 133 2032 0,'0'0'353'16,"0"0"-255"-16,0 0 87 16,-135 185 13-16,81-88-80 15,0 8-48-15,13 11-23 0,16 2-34 16,18-3-11-16,7-9-4 15,14-20-49-15,67-8-82 16,-8-25-333-16,-4-25-329 0</inkml:trace>
  <inkml:trace contextRef="#ctx0" brushRef="#br0" timeOffset="618">1515 1296 1868 0,'0'0'348'0,"0"0"-230"0,0 0-87 16,0 0 134-16,0 0-33 15,0 0-111-15,95-207-15 16,-48 119 3-16,4-15-9 15,-7-8-21-15,-9-6 21 16,-1-5 0-16,-8 8-6 16,-5 15 22-16,1 23-9 15,0 34 56-15,0 26-9 16,0 16 12-16,4 28 2 16,3 44 4-16,-1 23 21 0,-2 15-53 15,-1 7-20-15,-3 2-5 16,0-8-15-16,0-13-2 15,-3-16-83-15,-1-10-101 16,-8-22-345-16,-6-23-389 0</inkml:trace>
  <inkml:trace contextRef="#ctx0" brushRef="#br0" timeOffset="787">1667 935 2080 0,'0'0'343'16,"0"0"-254"-16,0 0-61 0,0 0-16 15,310-20-12-15,-197-16-229 16,-18 0-642-16</inkml:trace>
  <inkml:trace contextRef="#ctx0" brushRef="#br0" timeOffset="1062">2225 44 2213 0,'0'0'322'0,"0"0"-249"0,0 0 59 15,0 0 41 1,0 0-66-16,0 0-66 0,224 182-20 15,-157-116 5-15,-1 8-26 16,0 6 1-16,-15 2 9 16,-17 6-10-16,-21 5 0 15,-13 3-14-15,-3-3-59 16,-33-4-39-16,-8-7-66 16,0-3-148-16,7-23-237 15,12-20-867-15</inkml:trace>
  <inkml:trace contextRef="#ctx0" brushRef="#br0" timeOffset="1565">3228 729 2082 0,'0'0'374'16,"0"0"-285"-16,0 0-52 15,0 0 147-15,0 0-87 16,0 0-65-16,252 8-32 0,-157-8-3 16,22 0-83-16,-26 0-272 15,-23-3-381-15</inkml:trace>
  <inkml:trace contextRef="#ctx0" brushRef="#br0" timeOffset="1751">3575 511 2125 0,'0'0'486'15,"0"0"-422"-15,0 0 26 16,0 0 62-16,-5 181-61 15,5-112-49-15,0 3-36 16,0-7-6-16,27 7-60 16,-10-14-243-16,1-25-446 0</inkml:trace>
  <inkml:trace contextRef="#ctx0" brushRef="#br0" timeOffset="2195">4263 292 2169 0,'0'0'459'0,"0"0"-405"0,0 0 90 16,0 214 79 0,0-120-100-16,-10 8-77 0,2 3-11 15,4-5-31-15,4-6 2 16,0-6-12-16,0-13 2 15,0-16-17-15,0-16-57 16,0-21-33-16,-3-22 23 16,-7 0 16-16,-5-38-44 15,3-28 56-15,-2-22 14 16,-1-21 44-16,1-18 1 16,-1-15 1-16,3-3-1 15,6 8 2-15,6 19-1 16,0 29 52-16,18 30 40 0,26 29-23 15,7 23-32 1,6 7 8-16,9 28 12 0,-3 23-8 16,-9 16-16-16,-13 9-9 15,-19-2-7-15,-19 3 10 16,-3-5-27-16,-29-7-20 16,-18-9-38-16,-16-21-122 15,13-11-342-15,9-17-411 0</inkml:trace>
  <inkml:trace contextRef="#ctx0" brushRef="#br0" timeOffset="2466">5302 75 2121 0,'0'0'386'0,"0"0"-241"16,0 0 71-16,0 0 32 16,-234 240-108-16,177-131-64 15,6 5-3-15,14 10-20 16,18 1-35-16,19-5 13 16,0-4-31-16,22-15-35 15,31-14-49-15,11-20-68 16,61-30-125-16,-17-20-302 15,-4-17-74-15</inkml:trace>
  <inkml:trace contextRef="#ctx0" brushRef="#br0" timeOffset="3087">5777 240 1075 0,'0'0'1422'0,"0"0"-1214"15,0 0-117-15,0 0 98 16,-3 208-7-16,3-112-93 16,0 11-71-16,0-7 19 15,0-2-37-15,0-5 2 16,10-14-4-16,-3-14-2 16,1-19-22-16,-8-20-37 15,0-23-34-15,0-3 64 0,0-32-58 16,0-31 2-16,-15-19 42 15,0-18-24-15,1-14 42 16,2-4 8-16,2 0 10 16,7 18 5-16,3 21 12 15,0 25-1-15,10 26 51 16,34 17-29-16,18 11 11 16,11 0-1-16,10 32-21 15,-2 12 19-15,-8 5-32 16,-16 2 4-16,-19 3 20 15,-20-8-18-15,-14-1-8 16,-4-5 27-16,-19-11-17 16,-25-2 21-16,0-14-26 0,-3-3-6 15,3-7 30 1,8-3-29-16,11 0 0 0,10 0-2 16,15 0 0-16,0 4-9 15,8 16-16-15,24 9 26 16,4 10-4-16,8 10 4 15,3 10 0-15,0 6-1 16,6 6 2-16,-2 0 9 16,-7-5 20-16,-12-4-4 15,-17-9 14-15,-15-14-11 16,-5-11 22-16,-46-10-23 16,-18-18-16-16,-7 0 13 15,-9-18-25-15,2-24-32 0,-1-49-32 16,23 9-161-1,17-3-655-15</inkml:trace>
  <inkml:trace contextRef="#ctx0" brushRef="#br0" timeOffset="3337">6235 0 2119 0,'0'0'300'0,"0"0"-228"0,0 0 126 16,0 0 15-1,224 242-84-15,-184-129-65 0,-11 14-30 16,-16 14 1-16,-13 4 17 16,0 2-52-16,-13-5-5 15,-28-12-13-15,-6 8-130 16,6-40-215-16,13-24-464 0</inkml:trace>
  <inkml:trace contextRef="#ctx0" brushRef="#br0" timeOffset="3541">7064 840 1846 0,'0'0'718'0,"0"0"-633"16,0 0-64-16,203 0 52 15,-137 0-61-15,19 0-12 16,-19-7-588-16,-16-2-690 0</inkml:trace>
  <inkml:trace contextRef="#ctx0" brushRef="#br0" timeOffset="4033">8001 498 2147 0,'0'0'171'15,"0"0"-84"-15,0 0-52 16,0 0 220-16,7 207-134 16,-4-105-86-16,-3 6-19 15,0 7 65-15,0-6-21 16,0-14-49-16,0-14-10 16,0-18-2-16,0-21-19 15,-7-25-19-15,-8-17 32 16,2-7-7-16,-6-45 5 15,4-24-10-15,1-20 2 0,6-14 9 16,1-16 8-16,4-4 0 16,3-5-1-16,0 8 1 15,0 15 11-15,22 26-3 16,3 34-1-16,11 29 22 16,8 23-28-16,11 0 14 15,6 39-6-15,2 13-9 16,-1 7 21-16,-7 6-21 15,-15 3 1-15,-14-5 3 16,-23-12 2-16,-3-2 3 16,-15-5-6-16,-33-13-3 15,-9-8-33-15,-21-19-168 16,17-4-293-16,10 0-312 0</inkml:trace>
  <inkml:trace contextRef="#ctx0" brushRef="#br0" timeOffset="4291">8740 315 2263 0,'0'0'380'0,"0"0"-276"16,0 0 34-16,0 0 29 15,0 0-44-15,-113 170-78 0,81-67-24 16,6 8 6 0,8 4-26-16,14 6 6 0,4-6-7 15,0-13-87-15,26 1-84 16,11-29-456-16,-2-29-441 0</inkml:trace>
  <inkml:trace contextRef="#ctx0" brushRef="#br0" timeOffset="4832">9248 424 2076 0,'0'0'204'0,"0"0"-202"16,0 0 134-16,-80 183 105 15,46-88-126-15,2 8-69 16,2-1 25-16,1 5 22 0,7-16-51 15,0-12-28-15,5-20-4 16,2-16-9-16,8-20-1 16,-1-17-17-16,8-6 11 15,0-19-3-15,0-30-20 16,3-20 2-16,19-20-27 16,8-13-19-16,-1-8-13 15,3-6 17-15,2 1 56 16,-5 13-13-16,-4 24 26 15,-3 28 16-15,0 28 75 16,0 22 36-16,0 9-19 16,4 47-19-16,-1 19 12 15,0 11-26-15,1 5-14 16,-4 3-25-16,3-6-29 16,-6-11 1-16,-1 0-8 0,-8-19-70 15,-6-15-103-15,-4-20-345 16,0-16-390-16</inkml:trace>
  <inkml:trace contextRef="#ctx0" brushRef="#br0" timeOffset="5012">8945 938 2581 0,'0'0'184'15,"0"0"-141"-15,0 0-43 16,0 0 72-16,218 0-72 0,-115-3-150 16,-17-4-534-1,-8-2-495-15</inkml:trace>
  <inkml:trace contextRef="#ctx0" brushRef="#br0" timeOffset="5363">9667 366 1803 0,'0'0'182'16,"0"0"-117"-16,0 0 223 15,0 185-58-15,0-106-115 0,0 14-49 16,7 0 41-16,8 3-14 15,4-5-77-15,6-5-8 16,-3-14 8-16,10-19-10 16,0-17 2-16,5-27-8 15,4-9 0-15,-9-19 38 16,0-37-30-16,-5-16 7 16,-10-19 71-16,-8-15-34 15,-9-7-7-15,0 0-31 16,0 12-13-16,-22 14-1 15,6 22-74-15,16 23-156 16,0 19-416-16,0 16-716 0</inkml:trace>
  <inkml:trace contextRef="#ctx0" brushRef="#br0" timeOffset="6031">10333 548 1590 0,'0'0'818'16,"0"0"-818"-16,0 0 0 15,0 0 127-15,0 0 1 16,16 210-61-16,-16-132-9 16,0 1 18-16,0 0-21 15,0-7-29-15,0-9-20 16,0-17 15-16,0-17-21 15,0-15-26-15,0-14 10 0,0-4-10 16,0-35-60-16,-7-16 13 16,-8-13 15-16,-1-9 46 15,10-10-8-15,2 1 20 16,4-1 2-16,0 8-1 16,0 16-1-16,0 18 49 15,22 18 14-15,7 18 16 16,8 9-57-16,7 0 11 15,7 6 6-15,0 28-33 16,3 7 0-16,-7 2 9 0,-3 6-8 16,-10-3 17-1,-14-3-23-15,-8-2 1 0,-12-10 25 16,0-4-18-16,-15-8 4 16,-17-3 6-16,-9-6-18 15,6-3 25-15,4-5-26 16,6-2 0-16,11 0-6 15,11 0 6-15,3 5 0 16,0-2-27-16,0 10 6 16,13 3 11-16,13 8 10 15,8 2 0-15,-9 10 0 16,0 3 0-16,4 2-1 16,-4 4 1-16,1-3 0 15,-4 1 43-15,-4-7-16 16,-7-3 11-16,-11-10 1 0,0-4-21 15,-26-10 21-15,-21-4-18 16,-11-5-21-16,-1 0 0 16,-2-8-14-16,2-17-61 15,12-31-24-15,18 7-223 16,14-3-549-16</inkml:trace>
  <inkml:trace contextRef="#ctx0" brushRef="#br0" timeOffset="6303">10717 202 2618 0,'0'0'304'0,"0"0"-220"16,0 0 2-16,0 0 36 15,178 198-53-15,-122-97-50 16,-6 14 27-16,-6 13 25 16,-11 12-41-16,-15-3 15 15,-11 6-45-15,-7-5 0 16,0-7-21-16,-25 15-128 16,-8-32-312-16,-4-29-600 0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22.25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1290 0 1575 0,'0'0'321'0,"0"0"-234"15,0 0 61-15,0 0 112 16,0 0-88-16,0 0-90 16,-240 156-49-16,118-70 61 15,-4 12-21-15,-10 5-32 16,6-5 14-16,5-3-24 16,12-13 2-16,14-14 10 0,20-13-8 15,20-11 17 1,20-17-50-16,20-8-2 0,16-6 17 15,3 1-17-15,22 3 0 16,29-3 21-16,15 10-14 16,13 2 34-16,6 10-31 15,4 3 7-15,3 8 23 16,-4 9-20-16,0-1-11 16,-9 2 20-16,-1-2-28 15,-17-5 25-15,-5-5-26 16,-14-8-15-16,-8-11 1 15,1-26-84-15,-4 0-200 16,-15-15-514-16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23.88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0 936 2150 0,'0'0'370'0,"0"0"-260"16,0 0 23-16,262-36 37 15,-177 36-92-15,-5 0-78 16,-4 0-24-16,5 0-160 15,-27-3-380-15,-13-2-383 0</inkml:trace>
  <inkml:trace contextRef="#ctx0" brushRef="#br0" timeOffset="172">322 516 2183 0,'0'0'257'0,"0"0"-171"0,0 206 56 16,0-100 19 0,0 2-115-16,0-2-46 0,3 21-63 15,7-25-142-15,2-28-466 0</inkml:trace>
  <inkml:trace contextRef="#ctx0" brushRef="#br0" timeOffset="649">1350 286 2364 0,'0'0'309'0,"0"0"-249"0,0 0 23 16,0 230 131-16,0-132-70 15,-8 10-87-15,1-2-9 16,7-1-33-16,0-6-14 16,-4-12 19-16,4-15-20 15,0-19-12-15,0-24-15 16,-3-22-42-16,3-7 42 16,-8-39-33-16,1-30-31 15,0-26 45-15,-5-19-19 16,2-24-9-16,2-10 8 15,4-6 29-15,4 3 37 16,0 16-15-16,4 27 15 0,29 36 20 16,15 29 18-16,14 34 18 15,11 9 18-15,13 22-15 16,2 24 5-16,-3 13-37 16,-12 6-9-16,-23 5 18 15,-21-5-29-15,-29-2 1 16,0-4-8-16,-44-8 7 15,-25-7-14-15,-11-16-47 16,-4-13-33-16,-3-15-109 16,25-17-409-16,18-16-424 0</inkml:trace>
  <inkml:trace contextRef="#ctx0" brushRef="#br0" timeOffset="915">2473 171 2206 0,'0'0'307'16,"0"0"-210"-16,0 0 59 15,-198 70 103-15,132 2-84 16,12 19-114-16,13 18-4 15,19-1-36-15,19 2-20 16,3 0-1-16,22-10-9 16,29-18-83-16,49-24-151 15,-18-22-545-15,-5-23-1183 0</inkml:trace>
  <inkml:trace contextRef="#ctx0" brushRef="#br0" timeOffset="1504">2957 297 2478 0,'0'0'327'0,"0"0"-252"16,0 0 107-16,-36 208 7 16,18-112-108-16,2 3-51 15,6-5-29-15,7-5 7 16,3-9-5-16,0-18-3 0,0-16-42 15,0-17 5-15,0-22-50 16,0-7-9-16,0-12 15 16,-4-37-37-16,-4-15 18 15,-2-21 24-15,1-11 21 16,3-12 44-16,6-3-2 16,0-1 13-16,0 14 0 15,18 19 1-15,11 27 45 16,8 29-2-16,2 23 8 15,8 0 29-15,1 42-31 16,-1 11-15-16,-6 6 1 16,-7 2-36-16,-12 0 26 15,-16-9-26-15,-6-6 0 0,0-7-3 16,-12-11 3-16,-16-3-8 16,-1-9-10-16,4-8 18 15,6-8 10-15,12 0-10 16,7 0 0-16,0 0-1 15,26 0-5-15,18 0-5 16,3 0 2-16,4 19 9 16,-4 20 0-16,-3 13 0 15,-5 13 0-15,-5 10 35 16,-6 2-16-16,-12-5 33 16,-13-7-22-16,-3-12-13 15,-22-15 23-15,-32-14-31 16,-12-17-1-16,-10-7-8 15,-2-14-11-15,2-67-106 0,18 1-172 16,18-2-599-16</inkml:trace>
  <inkml:trace contextRef="#ctx0" brushRef="#br0" timeOffset="1739">3569 155 2125 0,'0'0'387'16,"0"0"-238"-16,0 0 57 15,259 210 65-15,-181-121-96 16,-13 12-45-16,-4 15-68 0,-10 4-32 16,-14 9 10-16,-21-3-40 15,-16 5-12-15,-28-10-45 16,-83 6-101-16,1-32-177 15,-7-29-881-15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22.74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77 159 2208 0,'0'0'360'16,"0"0"-261"-16,0 0-58 15,0 0 107-15,-36 234-1 0,29-113-44 16,-1 14-81-16,1-2 4 15,7 0-26-15,-3-16 1 16,3-15 27-16,0-25-28 16,-4-25-13-16,4-29 12 15,-5-23-26-15,2 0 15 16,0-51-1-16,3-26-17 16,0-31 29-16,0-47-26 15,0-41 13-15,11 11 12 16,6 21-2-16,5 36 4 15,9 51 0-15,11 7 0 16,17 17-2-16,11 36 2 16,12 17 0-16,10 21 25 0,-4 33-24 15,-12 14-1-15,-20 6 1 16,-28 6-1-16,-28 2 15 16,-11-1-15-16,-57-2 0 15,-29-11 0-15,-7-8-30 16,2-24-48-16,11-36-137 15,32-3-289-15,30-37-295 0</inkml:trace>
  <inkml:trace contextRef="#ctx0" brushRef="#br0" timeOffset="220">1369 29 2119 0,'0'0'312'0,"0"0"-180"16,-191 207 22-16,111-93 82 15,7 18-52-15,23-2-91 16,19 10-37-16,31-10-56 16,5-8-17-16,90-1-77 15,0-30-191-15,0-31-541 0</inkml:trace>
  <inkml:trace contextRef="#ctx0" brushRef="#br0" timeOffset="527">1688 1211 537 0,'0'0'1592'0,"0"0"-1377"16,0 0-187-16,0 0 10 15,154-198-6-15,-100 98-13 16,1-19 6-16,-11-16-23 16,-11-10 15-16,-11 4 7 15,-8 14 25-15,-6 29 78 16,-4 37 18-16,-1 42-20 16,4 19-31-16,5 53-55 15,1 43 45-15,3 24-3 16,2 18-72-16,4 4 15 0,3-12-24 15,4-8-37-15,3-18-59 16,2-15-166-16,-5-29-97 16,-10-24-362-16</inkml:trace>
  <inkml:trace contextRef="#ctx0" brushRef="#br0" timeOffset="694">1886 728 2357 0,'0'0'287'16,"0"0"-208"-16,0 0-54 15,208 16 48-15,-110-16-73 16,33-23-144-16,-25-7-479 0,-18 1-1101 16</inkml:trace>
  <inkml:trace contextRef="#ctx0" brushRef="#br0" timeOffset="925">2607 13 1820 0,'0'0'696'16,"0"0"-605"-16,0 0 38 15,0 0 46-15,0 0 3 16,216 214-114-16,-158-130-41 15,-7 18 7-15,-11 10-6 16,-14 8 0-16,-15 8-23 0,-11 7-1 16,-15-4-16-16,-42 11-137 15,4-35-381-15,9-30-634 0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31.48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2343 0,'0'0'550'0,"0"0"-436"16,0 0-69-16,0 0-45 15,0 0 0-15,0 0-229 16,0 0-488-16,17 10-12 0</inkml:trace>
  <inkml:trace contextRef="#ctx0" brushRef="#br0" timeOffset="117">29 516 1788 0,'0'0'605'0,"0"0"-385"0,0 0 99 16,0 0-103-16,0 0-165 15,0 0-51-15,0 0-521 16,10-154-1957-16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29.83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12 328 1691 0,'0'0'374'16,"0"0"-262"-16,0 0 55 16,0 0 50-16,0 0-108 0,0 0-9 15,22 194-15 1,-16-92-11-16,-2 13-56 0,-4-4-10 15,0-2 26-15,3-14-33 16,-3-18 0-16,0-19 6 16,5-23-7-16,-5-19 3 15,0-16-3-15,0 0-12 16,0-45 4-16,0-27-34 16,0-24 18-16,-5-19 11 15,-2-16-3-15,-3-4 10 16,2 1-2-16,4 10 8 15,4 24-1-15,0 26 1 16,12 24 0-16,24 22 9 0,11 19-8 16,19 9 36-1,14 0-37-15,11 8 2 0,9 12 8 16,1-4-10-16,-6-7-122 16,0-2-194-16,-26-7-303 15,-25 0-728-15</inkml:trace>
  <inkml:trace contextRef="#ctx0" brushRef="#br0" timeOffset="182">37 822 1888 0,'0'0'391'16,"0"0"-288"-16,0 0-54 15,0 0-16-15,0 0 19 0,274-9-52 16,-147-13-100-16,-17 2-287 0</inkml:trace>
  <inkml:trace contextRef="#ctx0" brushRef="#br0" timeOffset="866">1079 810 464 0,'0'0'1816'0,"0"0"-1565"0,0 0-192 16,0 0 90-16,-190-23 18 15,148 30-80-15,-2 33-29 16,4 8-53-16,7 8-5 15,15 7 0-15,18-9-13 16,0-2 12-16,39-22-67 16,23-22-149-16,19-8-49 15,6-32-206-15,1-21 170 16,-16-3-83-16,-17 11 276 16,-18 15 109-16,-22 17 293 15,-15 13-31-15,0 0 43 0,0 16-73 16,-12 19-69-16,-1 9-23 15,-6 8-30-15,7 1-28 16,12-1-58-16,0-6-18 16,0-10 21-16,9-9-27 15,16-15-6-15,7-12 0 16,5 0-50-16,7-31-12 16,10-36-31-16,4-17-52 15,15-22 2-15,4-13-16 16,6-5 84-16,5-1 37 15,-12 9 19-15,-6 9 25 16,-23 12 0-16,-13 16 35 16,-21 14 55-16,-8 11 0 15,-5 13 21-15,0 10 55 16,-5 9-31-16,-11 9 19 0,-12 3-53 16,-4 10-48-16,0 0 1 15,-8 23-35-15,-1 30 5 16,2 22-14-16,5 20 8 15,9 17 27-15,10 6-44 16,11 2 0-16,4 6 17 16,0-8-18-16,19-3-6 15,13-10-28-15,15-16-78 16,9-24-114-16,39-35-152 16,-16-24-192-16,-6-6-660 0</inkml:trace>
  <inkml:trace contextRef="#ctx0" brushRef="#br0" timeOffset="1149">2346 771 1609 0,'0'0'545'15,"0"0"-352"-15,0 0 61 16,0 0-11-16,0 0-113 16,0 0-55-16,0 0-59 15,-186-23-16-15,180 62-2 16,6 8-18-16,9 1 20 15,26 2-38-15,9 2-1 16,0-1 29-16,-3-3-23 16,-12 0-9-16,-4 7 30 15,-10-8 12-15,-11 0-1 0,-4-1 1 16,0-8 0-16,-37-1 24 16,-7-12-23-16,-4-10-2 15,6-15-11-15,11-47-146 16,15-19-214-16,10-4-483 0</inkml:trace>
  <inkml:trace contextRef="#ctx0" brushRef="#br0" timeOffset="1479">2545 866 1642 0,'0'0'273'16,"0"0"-132"-16,0 0-66 15,0 0 80-15,186 82 8 16,-123-82-90-16,1 0-39 0,-1-7 3 16,-9-25 54-16,-14-1-51 15,-18-6-20-15,-22-4 32 16,0-1 30-16,-25 6-21 16,-19 4 19-16,-7 19-19 15,-8 11-6-15,2 4 22 16,6 33-25-16,3 25-26 15,15 22 30-15,16 8-24 16,17 1-8-16,0 0-18 16,25-7 3-16,26-16-18 15,18-14-29-15,7-22-87 16,48-30-172-16,-18 0-262 16,-8-10-603-16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28.80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47 349 962 0,'0'0'503'16,"0"0"-293"-16,0 0-9 16,0 0 49-16,0 0-39 15,0 0-47-15,-37-119-25 0,37 98-20 16,0 12-49-16,0 6-20 16,0 3-10-16,0 7 14 15,0 38-53-15,0 25 34 16,0 25 20-16,0 13-55 15,0 13 10-15,0 4-14 16,-3-3 11-16,-1-7-2 16,4-14-5-16,-3-19 0 15,3-20-3-15,0-15 3 16,0-22-2-16,0-14-7 16,0-11 18-16,0 0 14 15,0-17-23-15,0-29 1 16,0-11-6-16,22-4 5 0,7-2-6 15,8 4 5 1,2 13 2-16,-2 13-7 0,4 14 3 16,-9 19-9-16,5 0 2 15,-5 10 10-15,-6 22-15 16,-8 15 5-16,-8 5 10 16,-10 1-8-16,0-4 8 15,-6 0 0-15,-23-13 23 16,-5-9-23-16,-2-13 1 15,-4-14 17-15,4 0-9 16,-1-4 20-16,8-30-29 16,7-5-26-16,7-10-5 15,15-40-139-15,9 17-284 16,16 0-165-16</inkml:trace>
  <inkml:trace contextRef="#ctx0" brushRef="#br0" timeOffset="330">477 0 1884 0,'0'0'314'15,"0"0"-160"-15,0 0-90 0,0 0 35 16,0 0 8-1,0 0 5-15,0 0-30 0,242 134-55 16,-151-31-1 0,-8 16 24-16,-10 11-38 0,-17 11 6 15,-24 3-16-15,-20-1-1 16,-12 2 23-16,-19-8-24 16,-28-11 0-16,-16-16 3 15,0-27-3-15,6-20 0 16,6-23-12-16,14-24-40 15,12-19-96-15,9-31-230 16,13-10-555-16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36.34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2492 0,'0'0'387'0,"0"0"-272"16,0 0-4-16,0 0-111 0,0 0-9 15,0 0-740-15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35.55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308 0 1883 0,'0'0'395'0,"0"0"-294"16,0 0-18-16,0 0 118 15,-22 181-48-15,22-79-59 16,-5 13-59-16,5-1 11 15,0 0-8-15,0-1-18 16,0-12-3-16,8-11-17 16,6-18-61-16,1-20-22 0,4-30-228 15,-6-17-324 1,-4-5-775-16</inkml:trace>
  <inkml:trace contextRef="#ctx0" brushRef="#br0" timeOffset="425">0 631 1689 0,'0'0'361'15,"0"0"-276"-15,0 0 16 16,0 0 105-16,191 0-82 16,-108 0-85-16,5-5-18 15,-12 5 40-15,-6 0 20 16,-16 17-23-16,-17 20-24 15,-12 9 5-15,-13 6 28 0,-8 4-41 16,-1 4-7-16,0-12-1 16,4 0-18-16,15-17-5 15,12-11-16-15,5-10-36 16,8-10-31-16,6 0-16 16,-6-30-7-16,-8-6-20 15,-5 0 53-15,-12 4 51 16,-9 9 27-16,-4 5 68 15,-6 9 100-15,-3 9-5 16,0 0-60-16,0 27-15 16,0 11 12-16,0 8-26 15,0 0-17-15,0-3-24 16,0-7 3-16,0-7-36 0,3-12-8 16,4-8-22-1,5-9-87-15,2-14-89 0,-3-27-273 16,-4-5-453-16</inkml:trace>
  <inkml:trace contextRef="#ctx0" brushRef="#br0" timeOffset="622">851 463 1840 0,'0'0'375'0,"0"0"-185"16,0 0 80-16,0 0-35 15,0 0-122-15,0 0-66 16,0 0-14-16,167 33-21 0,-148 6-12 16,-16 8-25-16,-3 32-119 15,0-11-206-15,-22-5-390 0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33.26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259 23 1371 0,'0'0'223'0,"0"0"-118"16,0 0 10-16,0 0 92 16,0 0 3-16,0 0-47 15,7-46-59-15,8 105-36 16,-5 30 51-16,-3 21-3 16,2 15-54-16,-9 7-16 15,0-7-31-15,0-7-15 16,0-9 6-16,0-18-6 15,0-19-142-15,3-26-161 16,10-19-364-16,-4-21-1073 0</inkml:trace>
  <inkml:trace contextRef="#ctx0" brushRef="#br0" timeOffset="1000">0 479 1200 0,'0'0'725'16,"0"0"-638"-16,0 0-52 15,0 0-3-15,0 0 67 0,254 7-3 16,-173-7-39-16,7 3-11 16,-12 6 25-16,-3 9-7 15,-10 11-12-15,-16 17-40 16,-15 10 0-16,-10 15 3 15,-15 8-9-15,1 3 9 16,-4 1-6-16,2-8-9 16,13-12 3-16,6-14-3 15,13-23-25-15,4-17-27 16,14-9-74-16,1-25-11 16,6-29-30-16,-9-7 21 15,-10-9 77-15,-7 4 40 16,-15 11 29-16,-12 10 104 0,-10 11 69 15,0 12 40 1,0 13-23-16,0 9-47 16,0 0-18-16,0 5-83 0,0 23-23 15,0 9-5-15,0-2-14 16,15 0 0-16,21-5-4 16,5-16-93-16,6-9-3 15,4-5-58-15,3-5 7 16,2-25 19-16,-6-11 21 15,-6 2 27-15,-8 3 53 16,-14 9 31-16,-7 16 6 16,-15 11 28-16,0 0 22 15,0 14-18-15,0 26 15 16,0 11 20-16,0 5-30 16,0-2-23-16,0-5 6 0,22-6-26 15,10-11 0-15,9-12 0 16,-4-20 0-16,-5 0-1 15,-10-16-21-15,-12-26 22 16,-10-12 4-16,-3-1-3 16,-29-4-1-16,-12 3 19 15,-4 10-1-15,4 7 32 16,7 10-4-16,8 8-14 16,19 8 5-16,10 7-26 15,0 3-11-15,32 3-1 16,19 0-10-16,8 0 10 15,-1 8-29-15,1 15-6 16,-8 14 10-16,-4 6-22 0,-6 8 19 16,-12 0 27-1,-7-1-3-15,-7-2 5 0,-12-5 0 16,-3-10 0-16,0-13 9 16,0-15-9-16,0-5 0 15,0 0 13-15,0-22-7 16,0-10-6-16,0-8-1 15,10-3 1-15,12 4 0 16,10 0-2-16,9 6 2 16,10 7 8-16,8 9 23 15,-2 9 54-15,-1 8-44 16,-12 12 17-16,-12 25 32 16,-10 11-50-16,-12 5 5 15,-4 6-24-15,-6-4-8 0,0-2-13 16,0-11 0-16,0-14-116 15,0-28-88-15,10 0-290 16,8-21-300-16</inkml:trace>
  <inkml:trace contextRef="#ctx0" brushRef="#br0" timeOffset="1434">2960 729 1748 0,'0'0'561'15,"0"0"-429"-15,0 0 41 16,0 0 74-16,0 0-64 16,-167 178-112-16,163-140-42 0,4-9-29 15,10-3-6 1,31-12-44-16,10-11-93 0,3-3-83 16,2-3-24-16,-12-23 40 15,-9-4 77-15,-16-1 90 16,-9 8 43-16,-10 2 118 15,0 7 66-15,0 8 46 16,0 6 7-16,-10 0-89 16,-5 26-60-16,1 23-17 15,6 16-29-15,1 18 25 16,3 9-49-16,4 14 5 16,0 5-8-16,0 7-15 15,14-3 40-15,5-11-10 0,-8-10-30 16,-4-27 26-1,-7-21-26-15,0-13 0 0,0-25 11 16,-15-8 6-16,-14-5 4 16,0-37-21-16,-3-21-15 15,-1-19-5-15,7-17-98 16,-6-68-102-16,7 22-489 16,-6 8-1483-16</inkml:trace>
  <inkml:trace contextRef="#ctx0" brushRef="#br0" timeOffset="1676">1604 272 1879 0,'0'0'280'0,"0"0"-200"15,0 0-30-15,0 0 119 16,218-30 1-16,-149 30-66 16,-13 18-60-16,-17 17-43 15,-20 5-1-15,-19 21-124 16,-33-3-194-16,-14-10-380 0</inkml:trace>
  <inkml:trace contextRef="#ctx0" brushRef="#br0" timeOffset="1869">1140 285 1674 0,'0'0'276'0,"0"0"-179"15,0 0 84-15,0 0 26 16,0 0-119-16,0 0-54 15,164 194-34-15,-192-125-196 16,-5-14-348-16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3:12.47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41 0 1197 0,'0'0'522'0,"0"0"-424"16,0 0-19-16,0 0 186 15,0 0 2-15,0 0-119 16,-41 9-34-16,41-9 29 16,0 0-36-16,0 0-24 15,0 0-33-15,22 4 13 16,9 3 27-16,4-2-58 16,6 2-11-16,6 0 46 15,4 0-36-15,3-5-2 16,9-2-10-16,6 0-4 15,4 0 30-15,3 0-45 16,-3 0 0-16,4 0 30 0,-4 0-21 16,3 0 0-16,0 0-9 15,5 0 1-15,-1 8 19 16,1 1-20-16,2-2 0 16,-2 2-2-16,-1-2 2 15,1 0 0-15,-8-1-1 16,-1-3 2-16,-2 2 3 15,2-5-4-15,1 2 0 16,3-2-1-16,9 0 2 16,6 0-2-16,0 0 1 15,4 0 0-15,0 0-1 16,0 0 1-16,-4 0-2 16,7 0 1-16,0 0 2 0,4 0-2 15,1 0 1 1,2 0 0-16,-2 0 0 0,-5 0 0 15,-3 0 0-15,-7 0 2 16,-6 0-1-16,-5 0-2 16,0 0-5-16,3 0 6 15,-4 0 18-15,5 0-18 16,-1 0-1-16,4 0-5 16,4 0 12-16,-2 0-5 15,-1 0-1-15,3 0 0 16,-2 0 3-16,-1 0-3 15,6 0-1-15,-3 0 1 0,7 0 0 16,-1 0 3-16,1 0-3 16,-4 0 0-16,1 0-8 15,-9 0 8-15,-2 0 0 16,-5-7-1-16,-3 4 1 16,-4 0 5-16,0 0-5 15,4-1 0-15,7 1-5 16,11 3 5-16,4-3-1 15,4 3 1-15,-4-4 0 16,3 4 3-16,-7-2-3 16,-4 2 0-16,1 0 3 15,-4 0-3-15,3 0-1 16,0 0 1-16,5 0 0 0,3 0-1 16,-4 6 1-16,0-3 0 15,0 0 4-15,-3 1-4 16,2-1 0-16,-2-3 0 15,-3 3 2-15,-3 0 1 16,3-3-3-16,-5 5 0 16,1-5-6-16,-5 2 6 15,0-2 0-15,-3 3 0 16,-4-3 0-16,5 0-2 16,2 4 2-16,4-4 0 15,8 0 0-15,-4 0 0 16,3 0 0-16,-3 0 0 15,-4 0 6-15,1 0-1 16,-8 0-5-16,-1 0 0 16,-6 0-3-16,0 0 10 0,-5 0-8 15,2 0 1-15,3 0 0 16,-2 0 4-16,2 0-4 16,-3 0 0-16,-1 0 16 15,-4 2-15-15,-4 1-1 16,2 2 6-16,1-5-6 15,-1 0 42-15,1 0-41 16,-2 0 0-16,-3 0 26 16,-5 0-17-16,-8 0-10 15,-5 0 0-15,-9 0 1 16,-6-5 19-16,-5 2-20 16,-11 1 0-16,0-2 0 0,-3-1-47 15,0-3-103-15,0 2-643 16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41.85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491 320 649 0,'0'0'568'16,"0"0"-416"-16,0 0-95 15,0 0 94-15,0 0-19 0,0 0-32 16,0 0-24-16,0 0-22 16,0 0 13-16,-5 0-5 15,-1 0-9-15,2 0-5 16,-6 0-27-16,2 0-2 15,-3 0 25-15,-4-7-10 16,-3 4-20-16,1 3-8 16,-10 0-5-16,-2 0 19 15,-7 0-18-15,-1 0-2 16,2 0 32-16,-6 10-2 16,0 10-8-16,6 6 17 15,-2 7-2-15,8-1 30 16,7 11-40-16,7 1-11 0,5 0 20 15,10 6-29-15,0-7 13 16,0 2-12-16,0-1-7 16,18-13 24-16,8 3-20 15,-1-12-4-15,7-2 13 16,2-3-14-16,8-8 6 16,6-5-6-16,7-4-23 15,28-7-109-15,-13-27-252 16,-11 3-555-16</inkml:trace>
  <inkml:trace contextRef="#ctx0" brushRef="#br0" timeOffset="563">662 0 1187 0,'0'0'370'0,"0"0"-246"16,0 0 8-16,0 0 63 16,0 0-5-16,0 0-63 15,0 0-84-15,-25 28-18 16,25-19 20-16,22 7 32 16,7 11-12-16,3 2-44 15,8 11 0-15,1-1 16 16,6 11-14-16,-3 1-3 15,4 9-2-15,-4-4-12 16,-6 6 20-16,-4 8-16 16,-8 5-9-16,-8-6 24 15,-14 4-13-15,-4-1-1 16,0 0-1-16,-9-7-8 0,-16 0 16 16,-11 1-18-16,-1-15 0 15,-2 3 14-15,-5-5-13 16,4-12-2-16,7-1-5 15,0-14-18-15,11-5 10 16,8-5-36-16,6-12-34 16,8 0-74-16,0-5-182 15,3-19-405-15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46.95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2221 0,'0'0'467'0,"0"0"-467"0,0 0-229 16,0 0-150-16,0 0-1311 0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47.07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0 962 0,'0'0'1609'0,"0"0"-1515"16,0 0-94-16,0 0-602 0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45.62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584 21 1290 0,'0'0'273'15,"0"0"-105"-15,0 0-18 16,0 0 99-16,0 0 49 15,0 0-138-15,0 0-47 16,-9 19-54-16,6 25-3 16,3 24 12-16,-4 11-30 15,1 7 3-15,0 6-13 16,-6 1-11-16,6-14 13 16,-1-7-30-16,4-3 1 0,0-21 15 15,0-8-16 1,0-12-55-16,0-22-105 0,0-6-186 15,0-21-191-15,0-16-693 0</inkml:trace>
  <inkml:trace contextRef="#ctx0" brushRef="#br0" timeOffset="242">0 118 1689 0,'0'0'281'0,"0"0"-124"0,0 0-101 16,0 0 81-16,0 0 69 15,0 0-96-15,0 0-32 16,240-78-24-16,-145 59-13 16,6 10 9-16,6 6-35 15,-2 1-15-15,-2-3-5 16,17 3-176-16,-29 2-192 15,-25 0-378-15</inkml:trace>
  <inkml:trace contextRef="#ctx0" brushRef="#br0" timeOffset="623">1050 259 1602 0,'0'0'289'16,"0"0"-201"-16,0 0-8 16,0 236 116-16,0-150-28 15,0 2-64-15,0 1-64 16,0-9-25-16,4-8 13 16,-4-18-18-16,3-15-1 15,-3-15-1-15,0-17-7 16,0-7 80-16,0 0 17 15,0-31-53-15,0-17-11 16,0-25-32-16,4-2-1 16,6-4 7-16,8 0-7 0,4 14 11 15,4 12-12-15,4 11 0 16,2 12 9-16,4 10-8 16,1 17 6-16,4 3-7 15,-6 0-6-15,6 0-9 16,-1 7-141-16,21 2-145 15,-8 6-267-15,-6-15 24 0</inkml:trace>
  <inkml:trace contextRef="#ctx0" brushRef="#br0" timeOffset="1187">1764 436 1358 0,'0'0'336'0,"0"0"-197"15,0 0-6-15,0 0 95 16,0 0-60-16,7 213-90 16,8-157-41-16,4-3-37 15,9-8 0-15,10-8 0 16,9-16-1-16,4-13 1 16,6-8-53-16,-1-8-12 15,-5-30 22-15,-7-5 4 16,-9-2 27-16,-9 3 12 15,-11 5 0-15,-8 14 76 16,-7 6 39-16,0 12 0 0,0 5 43 16,0 0-57-1,0 15-62-15,0 22-9 0,0-2-17 16,0 11-11-16,15 4 9 16,7-11-10-16,10 10 2 15,9-11-2-15,6-10-2 16,4-8-10-16,8-13-52 15,-2-7-7-15,6-17 25 16,-6-21 3-16,-6-23 14 16,-3-1-5-16,-15-4 32 15,-11 1 1-15,-15 10 22 16,-7 12 63-16,0 0 24 16,-15 20-21-16,-17 10 14 15,-9 13-33-15,2 0-15 16,-1 42 7-16,3 4-31 0,11 17 3 15,8 2-12-15,14 5-20 16,4-7 22-16,4-9-23 16,36-7-11-16,11-15 2 15,15-11-113-15,57-21-220 16,-13-14-548-16,-3-9-737 0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2:49.64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446 808 1746 0,'0'0'271'16,"0"0"-190"-16,0 0 73 16,0 0 64-16,0 0-73 15,0 0-75-15,-66-89-23 16,34 86 26-16,-8 3-37 16,-8 0 0-16,-6 40-20 15,-2 18-8-15,2 18 23 16,10 3-16-16,16 2-7 15,12-2 8-15,16-6-16 16,0-14-1-16,12-8 0 16,29-21-9-16,9-13-5 15,11-17-43-15,5 0-56 0,7-37 29 16,-7-21-6 0,-3-18 15-16,-13-16 21 0,-14-12 46 15,-6-18-2-15,-16-12 22 16,-9-14 16-16,-5 3 40 15,0 1-4-15,0 29-5 16,0 30 56-16,0 33-9 16,0 35-20-16,0 17-37 15,0 53-25-15,0 61 39 16,13 68-17-16,-1-9-6 16,-2-9-24-16,-6-18-4 15,-1-37 14-15,2 8-24 16,-1 6-1-16,-1-22 0 15,4-29-46-15,0-18-43 0,20-48-81 16,-5-6-309-16,3-6-127 0</inkml:trace>
  <inkml:trace contextRef="#ctx0" brushRef="#br0" timeOffset="280">862 171 1921 0,'0'0'375'15,"0"0"-267"-15,0 0-60 16,0 0 139-16,0 0-14 0,208 131-88 16,-138-64-29-16,-6 7-16 15,-1 13 5-15,-13 7 4 16,-19 11-22-16,-18-3-18 15,-13 9 5-15,-13 4-14 16,-40-6 0-16,-4-8-59 16,-9-9-51-16,-19-7-128 15,24-26-425-15,6-24-1292 0</inkml:trace>
  <inkml:trace contextRef="#ctx0" brushRef="#br0" timeOffset="879">2055 430 743 0,'0'0'1184'0,"0"0"-985"0,0 0-133 16,0 0 118-16,0 257 30 16,0-150-68-16,0 10-67 15,0-7-22-15,0-8-28 16,-9-14 4-16,6-13-22 16,3-19-10-16,-3-16 7 15,3-14-8-15,0-23 0 16,0-3 0-16,0-10 5 0,0-35-5 15,0-25-29 1,0-21-2-16,0-17 10 0,0-17-16 16,-4-6 14-16,-11-6 2 15,-2-3 11-15,5 16 1 16,12 22 9-16,0 27 0 16,4 32 21-16,33 27-21 15,17 16 21-15,8 0 6 16,15 26-13-16,7 7 3 15,7 0-17-15,4-8-1 16,13-4-86-16,-20-8-207 16,-25-7-351-16</inkml:trace>
  <inkml:trace contextRef="#ctx0" brushRef="#br0" timeOffset="1091">1989 925 1952 0,'0'0'359'0,"0"0"-264"16,0 0-64-16,0 0 75 16,0 0-7-16,193 7-47 15,-105-7-52-15,32-21-22 16,-22 0-179-16,-17 4-411 0</inkml:trace>
  <inkml:trace contextRef="#ctx0" brushRef="#br0" timeOffset="1773">3159 896 1833 0,'0'0'485'0,"0"0"-386"16,0 0 79-16,0 0 59 15,-208-62-122-15,146 66-53 16,-3 31-21-16,9 12-8 16,13 8-6-16,17 0-27 15,23 2-5-15,3-12-5 0,22-5-60 16,28-14-35-16,13-13-88 15,0-13-76-15,-6 0 48 16,-6-36 21 0,-11-7 92-16,-11-1 88 0,-10 6 20 15,-12 9 101-15,-7 5 107 16,0 12-6-16,0 10-12 16,0 2-19-16,0 0-70 15,0 9-30-15,0 20-60 16,0 7 8-16,0 3 1 15,15-3-19-15,3 0-1 16,4-6 0-16,4-3 1 16,-4-12-3-16,3-8-14 0,4-7-4 15,8 0 19 1,2-26-29-16,12-23-9 0,8-20-35 16,7-13-11-16,7-27 22 15,3-9-17-15,5-16 42 16,-8-3 37-16,-9 12-13 15,-12 10 14-15,-20 22 1 16,-16 25 18-16,-16 9 35 16,0 18 45-16,-4 20 27 15,-26 13-4-15,-9 8-35 16,-8 19-51-16,-9 40 3 16,2 13-17-16,3 12 22 15,7 14-23-15,7 0 3 16,15 4 7-16,8-8-31 15,14 3 1-15,0-12-2 0,10-10-25 16,28-12-37-16,12-17-97 16,42-24-176-16,-16-15-206 15,-4-7-168-15</inkml:trace>
  <inkml:trace contextRef="#ctx0" brushRef="#br0" timeOffset="2068">4336 581 1631 0,'0'0'345'0,"0"0"-141"16,0 0 52-16,0 0-26 15,0 0-81-15,-221 0-78 16,190 34-51-16,14 5-8 16,14 8-11-16,3 4-1 15,10-2 18-15,31-2-18 16,9-5-6-16,5-2-5 15,-5-5-8-15,-2-3 19 16,-11-1-13-16,-15-2 13 16,-15 1 10-16,-7-1-10 15,-10 1 0-15,-38-1-1 16,-11-9-1-16,1-10-57 16,3-10-93-16,16-23-168 15,20-20-307-15</inkml:trace>
  <inkml:trace contextRef="#ctx0" brushRef="#br0" timeOffset="2381">4727 848 1713 0,'0'0'357'0,"0"0"-231"16,0 0 41-16,0 0 46 15,0 0-21-15,193-31-113 16,-156-11-53-16,-12-1 5 16,-11-5 12-16,-14-2 14 15,0 4 0-15,-17 5-11 16,-27 24 25-16,-19 12-26 16,-9 5 0-16,-4 56 6 0,3 23 4 15,14 17 3-15,27 1-5 16,28 5-16-16,4-20-3 15,48-12-34-15,28-26-10 16,98-44-46-16,-20 0-132 16,-2-32-595-16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06.21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296 40 1521 0,'0'0'286'0,"0"0"-119"16,0 0-20-16,0 0 101 16,0 0-22-16,-22-40-113 0,22 40-59 15,14 9-19 1,26 26 22-16,14 28 37 0,12 24-22 16,7 24-9-16,8 20 12 15,2 17-30-15,-5 6 3 16,-9-3-27-16,-4-11 7 15,-13-8 15-15,-5-21-43 16,-8-12 16-16,-2-17 4 16,-11-16-20-16,-4-10 19 15,-4-14-17-15,-4-12 2 16,-2-4-4-16,-2-6-25 16,5-8-56-16,0 5-90 15,-1-8-343-15,-7-1-240 0</inkml:trace>
  <inkml:trace contextRef="#ctx0" brushRef="#br0" timeOffset="496">0 1876 1612 0,'0'0'258'15,"0"0"-128"-15,0 0-53 16,0 0 119-16,0 0 37 16,0 0-107-16,0 0-45 15,76-159 38-15,-23 99-23 16,11-10-24-16,17-21-8 16,36-37-46-16,44-52 30 15,28-47-48-15,-15 13 1 16,-42 41 9-16,-52 54-8 0,-33 47-2 15,0-3 0-15,1 6 1 16,-4 0 9-16,-11 20-10 16,-16 13 0-16,-1 16 13 15,-6 9-13-15,-2 9-13 16,2 2-29-16,9 0-106 16,6 20-84-16,1 10-371 15,-11-6-485-15</inkml:trace>
  <inkml:trace contextRef="#ctx0" brushRef="#br0" timeOffset="1037">2174 1007 1580 0,'0'0'517'16,"0"0"-395"-16,0 0-67 16,0 0 126-16,0 0 0 15,0 0-72-15,0 0-36 16,109-55 2-16,-54 41-45 0,7 0-9 16,2 9 0-16,2-6-12 15,0 8-8-15,0 3-1 16,-5 0-72-16,5 0-119 15,-10 16-285-15,-24 5-106 0</inkml:trace>
  <inkml:trace contextRef="#ctx0" brushRef="#br0" timeOffset="1335">2167 1545 1746 0,'0'0'486'0,"0"0"-428"16,0 0 9-16,0 0 154 15,0 0-14-15,0 0-64 16,0 0-69-16,221 0-6 16,-119-10-42-16,74-3-26 15,-24-1-212-15,-8 4-909 0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15.84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47 0 1045 0,'0'0'1637'16,"0"0"-1443"-16,0 0-173 15,0 0 117-15,-22 190 61 16,15-75-115-16,4 15-35 16,-1 15-4-16,4-3 9 15,0-4-12-15,0-21-42 16,0-15-6-16,7-20-38 16,15-16-83-16,29-22-119 15,-1-22-356-15,-2-19-138 0</inkml:trace>
  <inkml:trace contextRef="#ctx0" brushRef="#br0" timeOffset="189">627 158 2205 0,'0'0'531'0,"0"0"-422"15,0 0 128-15,0 263-18 16,0-136-90-16,-4 1-81 15,4-3-8-15,0-10-40 16,0-17-24-16,14-10-75 16,-6 4-144-16,-4-23-398 15,-4-19-775-15</inkml:trace>
  <inkml:trace contextRef="#ctx0" brushRef="#br0" timeOffset="334">6 904 2817 0,'0'0'453'16,"0"0"-416"-16,0 0-36 15,245-21-2-15,-114 19-39 16,-3-3-603-16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15.17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47 20 2176 0,'0'0'287'0,"0"0"-269"16,0 0 7-16,0 0 148 15,3 214-35-15,4-145-100 16,0-2-12-16,-2-4-26 16,-5-5 0-16,0-13-1 15,0-8-3-15,0-18-29 16,0-14 33-16,-15-5 0 0,0 0 0 16,1-32 0-1,-1-20 2-15,11-14-5 0,4-11 3 16,0-7 0-16,22 4-9 15,19 8 9-15,10 14 0 16,0 15-1-16,11 18 1 16,-1 21-21-16,24 10-186 15,-13 30-317-15,-9 7-381 0</inkml:trace>
  <inkml:trace contextRef="#ctx0" brushRef="#br0" timeOffset="376">1092 246 2154 0,'0'0'385'0,"0"0"-257"16,0 0 107-16,0 0-25 16,-233-49-113-16,169 52-34 15,1 31-39-15,12 11 5 16,17 5 9-16,18 3-36 15,16-2-2-15,3-4-9 16,41-12-40-16,13-8-15 16,13-17-85-16,-1-10-61 15,0 0 27-15,-9-37 8 16,-10-5 78-16,-14-3 79 16,-14 1 18-16,-7 11 142 0,-12 14 50 15,-3 10-21 1,0 9-8-16,0 0-80 0,0 33-32 15,0 12 9-15,0 4-41 16,0 1 2-16,22-1-21 16,22-6-67-16,55-1-125 15,-5-12-484-15,-2-14-780 0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12.75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416 552 1540 0,'0'0'246'0,"0"0"-186"16,0 0-38-16,0 0 170 15,0 0-40-15,-132-90-74 16,107 81-48-16,-4 2-4 15,-3 7 25-15,-2 0-40 16,-1 0-9-16,1 7 4 16,2 19-5-16,3 7-2 15,10 4 1-15,4 1 0 16,15 1-3-16,0-2 3 0,0 3-11 16,34-5 5-16,5 2 6 15,12-2-11-15,8-2 11 16,-2 0-1-16,-1-1-10 15,-5 1 11-15,-10 0 0 16,-13 1-1-16,-14-2 1 16,-14 1 0-16,0 3 22 15,-17 0 3-15,-27 0 27 16,-12-6-16-16,-1-6-2 16,-1-12 29-16,2-2-37 15,12-9-12-15,12-1-14 16,17 0-14-16,15 0-70 15,19-21-207-15,28-9-259 16,7-2-682-16</inkml:trace>
  <inkml:trace contextRef="#ctx0" brushRef="#br0" timeOffset="300">663 775 1832 0,'0'0'327'15,"0"0"-244"-15,0 0 81 16,0 0 11-16,0 0-67 16,0 0-49-16,-7 233-47 15,7-158 5-15,0-3-17 16,19-7 0-16,13-9-1 16,2-13-26-16,2-17-17 0,1-13 4 15,3-13 30-15,-4 0 2 16,-4-37 9-16,-10-14-1 15,-10-19 14-15,-12-9 2 16,0-5 8-16,-7 2-17 16,-30 6-7-16,-4 10-57 15,-13 1-195-15,7 15-119 16,6 15-363-16</inkml:trace>
  <inkml:trace contextRef="#ctx0" brushRef="#br0" timeOffset="587">660 439 1390 0,'0'0'333'15,"0"0"-188"-15,0 0 51 0,0 0 31 16,0 0-95-16,0 0-77 16,201-160-55-16,-169 160-96 15,-3 0-21-15,1 19-113 16,3 10 17-16,-8-2-162 15,0-4-209-15,-6-10 282 16,-7-8 302-16,-2-5 146 16,-3-5 362-16,-2-25-161 15,5-5-39-15,5-11 13 16,14-7-93-16,11 0-81 16,11 4-105-16,63-7-42 15,-16 17-201-15,-7 10-350 0</inkml:trace>
  <inkml:trace contextRef="#ctx0" brushRef="#br0" timeOffset="1020">2155 1204 1952 0,'0'0'387'0,"0"0"-305"16,0 0-32-16,0 0 106 0,0 0-80 15,0 0-55 1,249-214 7-16,-170 144-27 0,6-14 7 16,-9-4 14-16,-4-4-21 15,-12-6-1-15,-18-5 0 16,-12 5 1-16,-16 10 0 15,-14 16-1-15,0 16 1 16,0 18 32-16,0 19 29 16,-10 17 24-16,-12 2-8 15,-4 39-48-15,-7 37 4 16,0 25-19-16,1 24-14 16,2 10 24-16,13 5-10 15,2 2-13-15,11-8-1 16,4-13 6-16,0-18-7 15,4-25-25-15,24-23-59 0,20-21-88 16,47-31-158-16,-11-3-215 16,-4-7 212-16</inkml:trace>
  <inkml:trace contextRef="#ctx0" brushRef="#br0" timeOffset="1688">3449 862 958 0,'0'0'1035'0,"0"0"-745"16,0 0-116-16,0 0 78 16,0 0-24-16,-212 21-110 0,155 22-34 15,10 5-70 1,6 10-1-16,16 5 17 0,14-3-29 16,11-4-1-16,0-10-41 15,17-10-64-15,21-13-7 16,6-13-85-16,-1-10 8 15,8-5 26-15,-3-30-33 16,-4-14 59-16,-6-4 92 16,-10 8 45-16,-15 10 76 15,-6 21 67-15,-2 14-18 16,-5 0-38-16,0 22 13 16,0 19-36-16,3 0-20 15,7-5-38-15,2-3 5 16,2-10-11-16,4-13-47 0,4-10-5 15,0 0-4 1,4-17 4-16,2-25-15 0,3-9 15 16,1 4 37-16,-7 1-5 15,-3 13 17-15,0 19 3 16,-6 14 7-16,-6 7 9 16,-7 38 7-16,1 12-22 15,-4 2 19-15,0-3-20 16,0-7 0-16,0-10-6 15,3-16-17-15,2-11-23 16,2-12 3-16,0 0 37 16,4-25 0-16,3-22-4 15,4-8-6-15,8-7 16 0,8 3-1 16,-2 7 1-16,5 9 26 16,2 18 28-16,5 22 43 15,0 3 5-15,0 21-11 16,-4 26 40-16,-7 8-13 15,-8 4-38-15,-6 0-20 16,-4-3-21-16,-5-7 9 16,-3-14-42-16,1-7-6 15,-4-12-6-15,2-10-49 16,1-6-95-16,-2 0-203 16,-1-16-475-16</inkml:trace>
  <inkml:trace contextRef="#ctx0" brushRef="#br0" timeOffset="1916">3121 672 2154 0,'0'0'264'0,"0"0"-195"16,0 0-69-16,88-183 95 15,-26 130 18-15,4 14-68 16,-2 13-45-16,-1 15 0 16,-9 11-106-16,9 0-158 15,-13 23-292-15,-9-2-1181 0</inkml:trace>
  <inkml:trace contextRef="#ctx0" brushRef="#br0" timeOffset="2042">3872 222 2018 0,'0'0'515'0,"0"0"-431"16,0 0-1-16,0 0 44 16,197-6-127-16,-73 33-41 15,-17 9-317-15,-6 1-555 0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16.80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236 0 1175 0,'0'0'890'0,"0"0"-703"16,0 0-156-16,0 0 119 15,0 0 65-15,0 247-64 16,0-138-72-16,0 4-39 15,0 2-17-15,0-3 10 16,0-7-33-16,0-16-8 16,7-17-6-16,8-13-149 15,7-10-148-15,-5-16-260 0,-2-17-931 16</inkml:trace>
  <inkml:trace contextRef="#ctx0" brushRef="#br0" timeOffset="388">0 797 1788 0,'0'0'356'16,"0"0"-247"-16,0 0-1 16,0 0 127-16,0 0-99 15,0 0-108-15,0 0-4 16,145-68-11-16,-65 48-12 15,4 4 26-15,4 6-26 16,-8 10-1-16,-11 0 17 16,-10 13-17-16,-20 20 0 0,-10 13-1 15,-11 4 2-15,-9 1 9 16,-9-1-10-16,0-6 0 16,0-13 8-16,-5-4-8 15,-5-13 0-15,-2-9 1 16,-2-5 5-16,7 0 21 15,-1-33-27-15,8-9-1 16,0-11-8-16,12-10 8 16,20 2 0-16,12 3-14 15,10 0-23-15,12 16-48 16,29 6-142-16,-14 13-125 16,-12 9-419-16</inkml:trace>
  <inkml:trace contextRef="#ctx0" brushRef="#br0" timeOffset="992">1395 568 796 0,'0'0'1110'16,"0"0"-903"-16,0 0-132 16,0 0 57-16,0 0 10 15,0 0-65-15,-139 204-50 16,129-132 12-16,10-4-38 15,0-6-2-15,29-12-6 0,18-13-65 16,12-18-58 0,6-16-47-16,-3-3-30 0,-8-17 105 15,-13-32 43-15,-22-13 59 16,-19-13 9-16,0-1 79 16,-19 4 36-16,-17 14 22 15,3 14-16-15,4 15-26 16,10 12-71-16,16 11 5 15,3 3-35-15,29-1-3 16,30 4-7-16,14 0-29 16,6 0-16-16,-1 11 31 15,-9 18-10-15,-15 10 15 16,-10 13 9-16,-18 11 7 16,-13 2 0-16,-8 5 0 15,-5-8 15-15,0-13 26 0,0-9-40 16,0-18-1-16,-8-12 10 15,4-10-8-15,1 0 10 16,3-22-12-16,0-25-2 16,10-12-4-16,21-8-26 15,4-5 15-15,12 2 7 16,1 9 2-16,-1 19 8 16,1 19 2-16,-11 21 34 15,-8 2 48-15,-11 29 14 16,-3 23 11-16,-8 14-12 15,-4 2-64-15,4 6-8 16,8-11-25-16,7-9-12 16,7-8-79-16,34-13-180 0,-6-12-223 15,-6-12-847-15</inkml:trace>
  <inkml:trace contextRef="#ctx0" brushRef="#br0" timeOffset="1448">2949 685 1991 0,'0'0'501'0,"0"0"-393"15,0 0 138-15,0 0-26 16,-211 152-79-16,185-96-101 16,18 0-40-16,8-7 0 0,12-5-7 15,27-13-34 1,13-11-73-16,2-10-92 0,0-10-45 15,-10 0-28-15,-3-20 68 16,-16-19 127-16,-15-7 84 16,-4 0 0-16,-6 4 116 15,0 6 50-15,0 13 45 16,-9 19-9-16,-1 4-59 16,-2 23-51-16,5 33-34 15,7 23 12-15,0 19-34 16,0 17-24-16,22 17 20 15,4 12 31-15,-4 10-30 16,-7-7-5-16,-15-6-27 0,0-22-1 16,-12-25 2-1,-29-22-1-15,-1-21 29 0,-14-25-29 16,2-20 8-16,-5-6 28 16,8-21-21-16,7-30-15 15,12-25-2-15,20-20-5 16,12-8-12-16,53-50-76 15,23 29-129-15,3 10-494 0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3:17.61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2072 29 1603 0,'0'0'392'0,"0"0"-225"16,0 0 39-16,0 0 90 16,0 0-95-16,0 0-113 15,0 0-49-15,-15-26-15 16,27 26 19-16,20 0-32 15,5 0-10-15,7 0 15 16,7 0-15-16,3 9-1 16,8 8 3-16,4-4 5 15,4 4-1-15,-9-5-7 16,-6 1 0-16,-11-3-1 16,-18-2 1-16,-9-6-1 0,-12 0 1 15,-5-2 0-15,0 0 31 16,-34 0-14-16,-17 0-16 15,-15 0 28-15,-10-2-29 16,-8-5 6-16,-3 2-4 16,-1-3-2-16,7 7 45 15,8-4-27-15,13 2-1 16,4 3 25-16,8 0-19 16,16 0 3-16,7 0 1 15,6 0-18-15,9 0 28 16,2 0-35-16,4 8-1 15,4 13 16-15,-3 9-11 16,3 2 12-16,0 8-11 16,0 0-1-16,0-5 28 0,0 4-34 15,0-5 0-15,7-5 9 16,-4-2-9-16,5-8 1 16,-4-9-1-16,-1 0 1 15,4-7 6-15,1-3-7 16,3 0-1-16,7 0-1 15,8 0 4-15,6 0-2 16,8 0 0-16,4 0 0 16,10 4 4-16,2 13-4 15,-2 4-1-15,0 13 1 16,-6-1-13-16,-11 9 12 16,-8 3-9-16,-11 3 4 15,-14 0 0-15,-4-4 2 0,-4-5-8 16,-28-6 12-16,-12-11 0 15,-8-2 26-15,-6-11-14 16,-1-5 10-16,-2-4 28 16,-1 0-16-16,8-20-5 15,3-6 2-15,7-4-10 16,7 4 6-16,8 1-27 16,10 7 0-16,9 9-9 15,7 5-7-15,3 4-92 16,17 13-83-16,23 17-186 15,1 3-610-15</inkml:trace>
  <inkml:trace contextRef="#ctx0" brushRef="#br0" timeOffset="1201">1536 1961 2067 0,'0'0'339'16,"0"0"-199"-16,0 0 115 15,0 0-29-15,0 0-123 16,0 0-42-16,0 0-14 15,56-14-1-15,-24 14 9 16,8 0-31-16,-1 14-6 16,5-7-16-16,4 6-2 15,-1-3 17-15,0-3-17 0,4 0 0 16,-2-7 6-16,-7 0-6 16,-1 0 0-16,-9 0-1 15,-5 0 3-15,-10 0 1 16,-2-7-3-16,-5 7 0 15,-1-7 2-15,-6 7-1 16,1 0 12-16,-4 0-6 16,0 0-1-16,0 0 23 15,0 0-28-15,0 0 0 16,0 0 18-16,0 0-18 16,0 0 11-16,0 0-1 15,0 0-10-15,0 0 24 0,0 0-24 16,0 0 0-16,0 0 6 15,0 0-7-15,0 0 14 16,0 0-14-16,0 0 6 16,0 10 15-16,0-1-21 15,0 10 0-15,0 9 3 16,0 2-1-16,-4 5 17 16,-8 4-18-16,2 4-1 15,0 7 13-15,-2-8-7 16,2 1-6-16,-5 4 0 15,0-5 6-15,5 0-6 16,-6 0 0-16,10 0 0 16,-1 2 13-16,-2-1-13 0,9-7-1 15,-3-3 1-15,0-4 0 16,-1 5 11-16,1-12-11 16,-1-2 0-16,-1 3-2 15,5-11 3-15,-3 5-1 16,3-1 0-16,-3-2 0 15,3-5 5-15,0-2-5 16,0 0 0-16,0 0 4 16,0-7-4-16,-4 0-1 15,4 0 1-15,0 0 0 16,0 5 0-16,0-5 0 16,0 0 0-16,0 0 6 15,0 0-6-15,0 0-1 16,0 0 0-16,0 0 1 15,0 0 9-15,0 0-9 0,0 0 0 16,0 0 2-16,0 0-2 16,0 0 0-16,0 0-1 15,0 0 1-15,0 0-6 16,0 5 6-16,0-3 0 16,0 5 5-16,0 3-5 15,0-4 0-15,0-3 0 16,0 4 8-16,0-1-16 15,0-2 8-15,0 6 0 16,0-10-1-16,0 7 1 16,0-7-8-16,0 0-10 15,0 0-64-15,0 0-26 16,0 0-174-16,10 0-414 16,6-7-394-16</inkml:trace>
  <inkml:trace contextRef="#ctx0" brushRef="#br0" timeOffset="1929">1653 2647 1527 0,'0'0'360'0,"0"0"-164"16,0 0 104-16,0 0-10 15,0 0-84-15,0 0-33 16,0 0-57-16,66-23-28 0,-38 21 8 16,9-1-48-16,2-2-14 15,2 5 8-15,6 0-22 16,9-3 20-16,2 3-40 16,11 0 8-16,0-6 1 15,-3 6-8-15,-5-10-1 16,-5 3 0-16,-20 1 0 15,-11-1 0-15,-10 0 0 16,-15 0 0-16,0 0-12 16,0 2-3-16,-7-4-51 15,-11 1-124-15,3 5-748 0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18.79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0 210 2220 0,'0'0'197'16,"0"0"-182"-16,0 0-15 15,0 0 182-15,0 0-21 16,120-187-99-16,-50 170-38 16,6 14-23-16,-3 3 36 0,-11 9-27 15,-14 35-2 1,-23 14-1-16,-18 11 1 0,-7 7-8 16,-14 5 1-16,-30-4-1 15,-3-12 21-15,0-10-21 16,3-14 0-16,11-12-1 15,11-13 2-15,14-9-2 16,8-4-10-16,0 0 11 16,15 4-9-16,21 10 3 15,11 2 5-15,12 13 0 16,4 10 2-16,-6 10 0 16,-3 9 5-16,-13 11 15 15,-19 0 24-15,-22 3-30 0,0-2 25 16,-44-8 8-1,-22-10-18-15,-7-8-12 0,-3-15-5 16,14-19-2-16,11-13-11 16,22 0-44-16,29-54-137 15,0-3-450-15,26-1-820 0</inkml:trace>
  <inkml:trace contextRef="#ctx0" brushRef="#br0" timeOffset="360">1370 931 2295 0,'0'0'126'0,"0"0"-105"16,0 0-21-16,224-134 128 15,-155 71-80-15,4-6-48 16,-7-8-87-16,-5-10 50 15,-18-4 21-15,-17-4-8 16,-18 2 23-16,-8 11 1 16,0 17 9-16,-30 19 79 15,-2 23 37-15,-5 23 53 16,-2 10-45-16,-5 52-33 16,3 30 2-16,6 27-36 15,4 18-17-15,14 15-13 16,5 2-24-16,12-7 7 15,0-6-19-15,12-22-19 0,24-21-17 16,18-26-64-16,71-24-152 16,-8-21-87-16,-9-20-234 15</inkml:trace>
  <inkml:trace contextRef="#ctx0" brushRef="#br0" timeOffset="1051">2635 893 1487 0,'0'0'955'16,"0"0"-723"-16,0 0-44 15,-255-44 105-15,179 44-117 16,7 10-87-16,14 27-37 0,15 8-41 16,21 15-10-16,19 5-2 15,0 1-8-15,37-1-13 16,21-5-73-16,11-12-59 15,6-15-79-15,1-15-128 16,-3-18-19-16,-11-5 106 16,-14-41 108-16,-16-16 128 15,-14-10 38-15,-14 6 89 16,-4 11 217-16,0 18 21 16,0 21-27-16,0 16-142 15,0 0-101-15,0 36-9 16,0 14-36-16,15 1-11 15,2-1-2-15,8-7-4 16,6-17-43-16,-3-13-57 0,-2-13-11 16,2 0 71-16,-2-39-55 15,-1-17-6-15,2-7 60 16,-6 2 25-16,1 3 11 16,-4 23 10-16,-6 22 46 15,-2 13 19-15,-6 27 7 16,-1 29-17-16,-3 16 2 15,0 3-33-15,0-3-4 16,0-10-20-16,0-10-1 16,0-18-6-16,0-18-46 15,0-16 10-15,0 0 34 16,0-32-28-16,0-25 19 16,0-11-15-16,22-11 5 0,12-3 16 15,-2 3-12-15,2 14 24 16,-2 21 29-16,-3 30 57 15,-4 14 5-15,0 20 37 16,1 39-8-16,1 13 20 16,-7 10-71-16,2-1-19 15,0-6-13-15,0-5-36 16,0-12-1-16,-3-15-23 16,-1-11-22-16,-8-16-57 15,-10-16-243-15,0 0-207 16,-25-12-830-16</inkml:trace>
  <inkml:trace contextRef="#ctx0" brushRef="#br0" timeOffset="1280">2147 551 2194 0,'0'0'255'15,"0"0"-213"-15,0 0 99 16,0 0 81-16,198-154-141 16,-136 123-53-16,-4 5-4 15,-8 10-1-15,-9 7-23 16,-6 9-37-16,14 0-176 0,-10 0-363 16,-5 0-399-16</inkml:trace>
  <inkml:trace contextRef="#ctx0" brushRef="#br0" timeOffset="1412">2916 101 2349 0,'0'0'558'0,"0"0"-468"0,0 0 55 16,198 37-32-16,-112-2-79 16,65 28-34-16,-24-10-338 15,-7-15-761-15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21.19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194 0 1741 0,'0'0'381'0,"0"0"-243"0,0 0 3 16,0 0 52-16,0 0-51 16,0 0 1-16,175 161-40 15,-74-42 8-15,12 23-47 16,4 1-25-16,-26-27-1 15,8 5-28-15,-18-18 5 16,-15-19-14-16,-19-12 0 16,-8-7-2-16,-14-8-37 15,-6-8-89-15,-4-7-109 16,-8-10-233-16,0-15-66 0,-2-13-1211 0</inkml:trace>
  <inkml:trace contextRef="#ctx0" brushRef="#br0" timeOffset="250">1174 96 1980 0,'0'0'473'16,"0"0"-401"-16,0 0-1 15,0 0 98-15,-168 177-16 16,85-67-64-16,-20 13-61 15,-20 19 9-15,-13 5-2 0,-2-6-17 16,7-13 3 0,22-16-21-16,21-24-2 0,30-19-49 15,24-21-95-15,34-10-215 16,0-18-369-16,27-13-1043 0</inkml:trace>
  <inkml:trace contextRef="#ctx0" brushRef="#br0" timeOffset="603">2111 1136 2043 0,'0'0'243'0,"0"0"-176"16,0 0-33-16,37-217 165 15,10 154 48-15,7 12-129 16,5 16-70-16,4 20 19 16,-5 15-38-16,-1 18-22 15,-4 37 26-15,-3 14-7 16,1 6 7-16,8-2-24 15,2-17 1-15,12-24 2 16,11-22-12-16,8-10-21 16,9-23-42-16,53-52-130 15,-27 5-474-15,-17 0-1452 0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22.68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176 102 1949 0,'0'0'329'0,"0"0"-264"15,0 0 2-15,0 0 135 16,10 239-4-16,-4-114-90 0,-6 13-20 16,0-4-19-1,0-9-36-15,0-16 1 0,4-18-34 16,4-21 0-16,-4-22 0 16,2-21-21-16,-2-17 20 15,1-10-41-15,-5-13 18 16,0-37-7-16,0-25-36 15,0-23 28-15,0-21 8 16,-15-15-4-16,-7-13 29 16,3 2-19-16,12 10 25 15,7 23 4-15,0 27-3 16,22 25 16-16,29 32 4 16,8 17 8-16,14 11 27 15,3 11-40-15,0 34 7 16,-6 11 8-16,-4 9-25 0,-16 5-5 15,-16 5 8 1,-20 1-8-16,-14-1 0 0,0-2-1 16,-36-5 0-16,-16-10 2 15,-2-9-2-15,-4-18-9 16,2-11-15-16,9-10 11 16,15-7 1-16,13-3 1 15,16 0-17-15,3-3-17 16,18-17-33-16,33 2 38 15,15 6 30-15,10 5-28 16,4 7 38-16,1 10-18 16,-5 30 18-16,-10 16 7 0,-12 9 47 15,-17 7-26-15,-18 0 8 16,-19 1-10-16,-5-1 33 16,-46-6-23-16,-18-4 6 15,-19-9 10-15,-10-14-1 16,-4-9 5-16,-8-20-14 15,5-10-14-15,2 0 14 16,8-27-41-16,16-16 11 16,16-3-12-16,28 1-26 15,23-1-40-15,24-2-133 16,39 4-314-16,3 15-288 0</inkml:trace>
  <inkml:trace contextRef="#ctx0" brushRef="#br0" timeOffset="247">1211 860 1969 0,'0'0'569'15,"0"0"-511"-15,0 0-33 16,0 0 162-16,0 0 6 15,0 0-84-15,0 0-81 16,79 213-22-16,-64-153-6 16,-1-5-6-16,8-6-69 0,0-4-173 15,15-14-94 1,-8-11-215-16,-4-18-1270 0</inkml:trace>
  <inkml:trace contextRef="#ctx0" brushRef="#br0" timeOffset="367">1265 500 1928 0,'0'0'0'15,"0"0"-190"-15,0 0-442 16,0 0-474-16</inkml:trace>
  <inkml:trace contextRef="#ctx0" brushRef="#br0" timeOffset="695">1791 873 1536 0,'0'0'314'16,"0"0"-211"-16,0 0 37 15,7 190 154-15,-7-134-71 16,0-3-114-16,0-10-60 16,0-11-33-16,0-11 5 15,-4-16-21-15,4-5 1 16,0 0-7-16,0-33-39 15,29-16-28-15,15-14 5 16,13-9-40-16,6 4 43 16,3 8 31-16,-5 15 34 15,-2 25 30-15,-12 20 84 0,-6 0 45 16,-6 46 23-16,-9 14-16 16,-1 13-26-16,-6-1-64 15,-1-7-25-15,4-10-13 16,4-16-38-16,9-13-1 15,40-26-75-15,-11-7-274 16,-1-28-693-16</inkml:trace>
  <inkml:trace contextRef="#ctx0" brushRef="#br0" timeOffset="1583">3820 72 1490 0,'0'0'268'0,"0"0"-163"16,0 0-59-16,0 0 128 15,-221 41 106-15,148 62-116 16,-15 75-65-16,3 68 30 16,9 23-5-16,29-13-20 15,25-62-25-15,22-66-23 16,0-37-16-16,15-14-38 15,24 0-4-15,20 3-2 16,61-1-114-16,-10-28-208 16,-8-25-429-16</inkml:trace>
  <inkml:trace contextRef="#ctx0" brushRef="#br0" timeOffset="2069">4160 823 1629 0,'0'0'340'0,"0"0"-224"0,0 0 3 16,0 0 120-16,0 0-52 15,0 0-78-15,203-87-35 16,-184 129-5-16,-11 17-17 16,-8 9 5-16,0 9-36 15,0-5-20-15,-5-10 8 16,-5-10-3-16,-2-20-1 16,9-13-5-16,3-11-6 15,0-8 0-15,0 0-11 16,0-22-1-16,30-28 11 15,9-12 2-15,8-10-1 16,4 3 6-16,5 9 0 16,-12 18 8-16,-5 15-2 15,-5 24 37-15,-6 3-12 0,-2 24-7 16,-8 29 35-16,-11 13-35 16,-3 5-8-16,-4 1 14 15,0-6-30-15,0-7-1 16,5-13-11-16,5-10-70 15,22-14-60-15,2-12-243 16,-2-10-306-16</inkml:trace>
  <inkml:trace contextRef="#ctx0" brushRef="#br0" timeOffset="2275">5618 905 1891 0,'0'0'345'16,"0"0"-169"-16,0 0 21 15,0 0-32-15,215 0-75 16,-142-8-90-16,8 3-65 16,20 5-163-16,-16 0-144 15,-19 10-761-15</inkml:trace>
  <inkml:trace contextRef="#ctx0" brushRef="#br0" timeOffset="2461">5640 1352 2288 0,'0'0'626'0,"0"0"-525"16,0 0-66-16,0 0 7 15,0 0 26-15,0 0-68 16,291 0-33-16,-169 0-320 16,-21-2-984-16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34.25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181 177 1470 0,'0'0'243'0,"0"0"-127"15,0 0 24-15,0 0 100 16,0 0-33-16,0 0-62 16,-76-92-30-16,76 81-22 15,0-3-22-15,12-3 7 16,13 1-33-16,11 2-11 16,11 7-7-16,16 4-9 15,9 3 19-15,4 0-37 16,9 8 0-16,-9 21 11 15,-7 7-11-15,-14 7 0 16,-18 8 0-16,-19 9 8 16,-18 3-11-16,0 2 3 15,-37 4 0-15,-20-4 3 0,-9-2-2 16,-7-10-1-16,7-11 0 16,8-12 1-16,9-11 22 15,14-7-23-15,10-4 0 16,13-4 30-16,5-4-29 15,7 0 1-15,0 0-2 16,0 0 7-16,15 0-10 16,14 0 3-16,15 0 0 15,7 0 5-15,3 16-5 16,8 11-14-16,1 5 14 0,-6 7 0 16,-9 10 13-1,-11 3-13-15,-15 12-11 0,-15-6 5 16,-7 5 6-1,-12-4-1-15,-27-7 1 0,-20-9 0 16,-11-8 21-16,-6-11-15 16,-3-10 3-16,-2-14 26 15,5 0-8-15,6-4 6 16,8-22-18-16,8-4-6 16,10 0 23-16,15 8-32 15,7-2-5-15,15 8-3 16,7 7-26-16,0 2-94 15,83 3-145-15,-2 4-264 16,2 0-190-16</inkml:trace>
  <inkml:trace contextRef="#ctx0" brushRef="#br0" timeOffset="240">1490 1136 1721 0,'0'0'369'16,"0"0"-217"-16,0 0 56 15,0 0 45-15,0 0-54 16,0 0-84-16,0 0-45 16,113 189-46-16,-131-131 5 15,-21 5-29-15,-8-5-12 0,3 10-138 16,10-19-308-16,17-16-293 15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35.15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183 26 2148 0,'0'0'341'0,"0"0"-231"15,0 0 89-15,0 0-9 16,0 0-103-16,0 0-9 16,29 245 7-16,-23-86-32 15,-6 40-7-15,0 44 26 16,0 6-50-16,0-46-8 16,0-54 1-16,0-61-14 15,0-22 18-15,0 0-19 16,0-12-2-16,4-4-5 0,-1-28 7 15,-3-15-6-15,0-7 6 16,0-21 9-16,0-40-9 16,0-23 0-16,0-25-23 15,-17-45 22-15,-13-42-22 16,-6-43 5-16,-8-15 1 16,4 21-9-16,11 56 25 15,10 62-23-15,13 43 24 16,2 28-1-16,4 12 2 15,0 6 7-15,22 13 5 16,26 13-12-16,24 0 35 16,11 30-36-16,17 16 0 15,-5 9 12-15,-4 15-12 0,-11 4 0 16,-23 3 1 0,-20-1 0-16,-30-5 25 0,-7 1-26 15,-32 1 0-15,-34-8 11 16,-17-6-11-16,-5-10-18 15,7-16-10-15,12-17-10 16,26-16-12-16,38-3-123 16,5-23-366-16,12-11-371 0</inkml:trace>
  <inkml:trace contextRef="#ctx0" brushRef="#br0" timeOffset="572">1073 425 1790 0,'0'0'341'0,"0"0"-215"16,0 0 80-16,0 0 22 16,0 0-96-16,0 0-54 15,0 0-21-15,236-19 3 16,-144 16-48-16,-3 0 4 16,-1-1-16-16,-12 4-68 15,6 0-159-15,-25 20-352 16,-20 4-25-16</inkml:trace>
  <inkml:trace contextRef="#ctx0" brushRef="#br0" timeOffset="780">1199 743 2376 0,'0'0'382'0,"0"0"-286"0,0 0 59 16,0 0 19-16,0 0-29 16,0 0-103-16,208 0-23 15,-116 0-19-15,46 0-39 16,-24 0-217-16,-25 8-857 0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40.04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408 576 1639 0,'0'0'396'0,"0"0"-249"15,0 0 41-15,0 0 39 16,0 0-72-16,0 0-46 16,-205 35-63-16,149 47 14 0,5 19-7 15,12 21-15 1,9 2 13-16,13 1-42 0,17-12-8 15,0-19 29 1,32-18-30-16,22-20 6 0,16-24-6 16,11-19-21-16,5-13 20 15,-1-10-25-15,-9-39 21 16,-14-19 4-16,-14-21 1 16,-19-13 0-16,-23-15 21 15,-6-8 12-15,-10-4 30 16,-30 10-42-16,-4 18 0 15,5 22 22-15,8 26-29 16,14 25-14-16,17 25-33 16,0 3-133-16,83 52-106 15,-2 9-318-15,2 6-270 0</inkml:trace>
  <inkml:trace contextRef="#ctx0" brushRef="#br0" timeOffset="181">1187 1595 2186 0,'0'0'622'0,"0"0"-505"16,0 0 58-16,0 0-13 16,0 0-113-16,0 0-49 15,0 0-75-15,70-108-143 16,-26 81-577-16</inkml:trace>
  <inkml:trace contextRef="#ctx0" brushRef="#br0" timeOffset="910">2190 359 2020 0,'0'0'389'0,"0"0"-284"15,0 0 5-15,0 0 87 16,0 0-73-16,0 0-91 16,0 0-16-16,181-19 7 0,-100 19-20 15,-8 0-3-15,-4 2-2 16,-14 7 2-16,-15 1 3 15,-15 0-4-15,-18-3-12 16,-7-1 11-16,0-3-10 16,-22 1 11-16,-20-1 1 15,-14-3 0-15,-1 0 11 16,-9 0-12-16,0 0 0 16,5-7 31-16,-2 2-14 15,9 1 23-15,7 4 4 16,6 0-23-16,7 0 24 15,9 0-24-15,8 16-20 0,5 12 30 16,9 3-30-16,3 12 13 16,0 3-9-16,0 7-4 15,0-5 27-15,0 5-28 16,0-8 0-16,0-1 9 16,0-6-2-16,0-8-7 15,0-2 0-15,0-14 7 16,7-4-4-16,4-3-3 15,6 0 0-15,5 0-7 16,12-1 7-16,2 1-1 16,8 3 0-16,6 4 1 15,6 5-16-15,-2 7 10 16,6 11 3-16,-10 8-9 0,-6 10 8 16,-8 10 4-16,-11 3 0 15,-10-3 1-15,-11-3 4 16,-4-7-5-16,0-1 0 15,-29-9 16-15,-8-9-16 16,-7-6 1-16,-7-14 1 16,4-8-1-16,-1-8 19 15,8 0-20-15,8-17-23 16,6-17-30-16,26-18-113 16,0 10-199-16,0-4-416 0</inkml:trace>
  <inkml:trace contextRef="#ctx0" brushRef="#br0" timeOffset="1291">3352 0 1881 0,'0'0'389'15,"0"0"-285"-15,0 0-12 16,0 0 122-16,0 0-8 16,0 0-110-16,0 0-33 0,233 190 26 15,-167-101-41-15,-3 10-13 16,-5 9 13-16,-8 7-23 15,-9 11 17-15,-16 7-23 16,-13 8 17-16,-12-3 14 16,-8 1-41-16,-35-16 6 15,-19-7 1-15,-11-12-15 16,-5-12-1-16,11-10-49 16,-3 10-58-16,23-22-169 15,13-19-770-15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48.65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7 2300 0,'0'0'327'0,"0"0"-308"15,0 0-8-15,0 0 115 16,219-9-40-16,-153 9-73 15,3 16-13-15,-3 5-60 16,3 3-40-16,11 17-139 16,-11-10-252-16,-22-1-98 0</inkml:trace>
  <inkml:trace contextRef="#ctx0" brushRef="#br0" timeOffset="175">102 499 2762 0,'0'0'385'15,"0"0"-290"-15,0 0-40 16,0 0 21-16,211 12-44 16,-57-12-32-16,-24 0-288 15,-13 0-1317-15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46.31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103 345 2359 0,'0'0'345'0,"0"0"-311"15,0 0 36-15,0 0 135 16,0 0-78-16,-25 252-52 15,25-147-57-15,0 7 21 0,0 6-21 16,-4-3-7 0,4-4 24-16,-3-5-35 0,-1-17-1 15,1-17 0-15,-2-20-21 16,2-25 3-16,3-17 1 16,-4-10-9-16,1-14 27 15,3-37-55-15,0-16 8 16,0-25 4-16,0-16-4 15,-4-15 21-15,-7-17-6 16,0-4 25-16,-4-1-5 16,8 14 10-16,7 20 2 15,0 22 36-15,4 30 1 16,33 24-7-16,10 14-17 16,11 21 7-16,11 0 14 15,4 13-23-15,0 30-2 0,-11 8 6 16,-11 9-9-16,-17 3 12 15,-24 6-17-15,-10-4 5 16,-29 4 6-16,-33 2-12 16,-23 0-29-16,-5-9-17 15,6-6-68-15,11-14-47 16,22-19-188-16,26-13-178 16,13-10-759-16</inkml:trace>
  <inkml:trace contextRef="#ctx0" brushRef="#br0" timeOffset="308">1358 98 2376 0,'0'0'315'15,"0"0"-291"-15,0 0-15 16,0 0 128-16,-215 102 43 16,156-13-85-16,-4 46-63 15,2 41 41-15,2 43-17 16,12-14-4-16,25-38 8 16,19-58-44-16,3-27-5 0,3-8-11 15,27 12-1-15,9-10-5 16,9-16-90-16,40-21-73 15,-16-16-284-15,-6-21-287 16</inkml:trace>
  <inkml:trace contextRef="#ctx0" brushRef="#br0" timeOffset="595">1613 291 2526 0,'0'0'325'0,"0"0"-324"15,0 0 20-15,0 0 87 16,0 0 53-16,0 0-60 16,181 208-49-16,-118-115-13 15,-1 8 30-15,-1 10-45 16,-2-2 4-16,4-1 8 15,-2-2-36-15,2-23 0 16,2-7-32-16,-4-16-76 16,21-15-113-16,-17-15-396 15,-14-16-158-15</inkml:trace>
  <inkml:trace contextRef="#ctx0" brushRef="#br0" timeOffset="849">2452 381 1923 0,'0'0'574'0,"0"0"-422"16,0 0-100-16,0 0 140 16,0 0 4-16,0 0-50 15,-191 216-106-15,127-113 2 16,-14 4 0-16,-5 1-23 15,-5-2 1-15,9-10-20 16,9-12-8-16,11-12-15 16,19-9-90-16,36-15-176 0,4-14-513 15,4-20-1138-15</inkml:trace>
  <inkml:trace contextRef="#ctx0" brushRef="#br0" timeOffset="1091">2784 942 2613 0,'0'0'364'15,"0"0"-333"-15,0 0-8 16,0 0 71-16,221-42-3 15,-151 35-70-15,-1 7-20 0,-7 0-1 16,-1 0-48-16,-8 12-112 16,-18 9-399-16,-19 2-188 0</inkml:trace>
  <inkml:trace contextRef="#ctx0" brushRef="#br0" timeOffset="1267">2743 1191 2424 0,'0'0'480'16,"0"0"-419"-16,0 0 45 15,0 0 56-15,0 0-105 16,0 0-40-16,255 8-17 0,-160-3-44 16,44 11-124-1,-22-8-453-15,-13 1-887 0</inkml:trace>
  <inkml:trace contextRef="#ctx0" brushRef="#br0" timeOffset="1697">4040 473 2365 0,'0'0'295'0,"0"0"-295"15,0 0 0-15,0 0 178 16,0 0-62-16,0 0-65 16,220-103-13-16,-162 103-22 15,-3 27 18-15,-12 12 25 16,-9 11-43-16,-24 12-1 16,-10 13 9-16,-7 7-1 15,-47 17 25-15,-19-3-26 16,-18 5-16-16,-9 1 22 15,5-14-22-15,16-12-1 16,20-20-5-16,23-16 0 16,17-21 16-16,19-6-16 15,0-6 0-15,19-7 3 16,28 0 9-16,16 0 3 16,6 0-15-16,4 0 2 0,0 0 14 15,-1 0-15-15,-6 0-1 16,-8 0 0-16,1-7-14 15,-8 0-39-15,11-16-120 16,-14 4-337-16,-13-4-353 0</inkml:trace>
  <inkml:trace contextRef="#ctx0" brushRef="#br0" timeOffset="2057">4326 0 2053 0,'0'0'289'0,"0"0"-275"16,0 0-6-16,0 0 160 15,203 68 5-15,-122-3-69 16,2 12-60-16,-2 19 38 15,-8 6-33-15,-7 8 56 16,-12 9-26-16,-7 3-50 16,-14-2 25-16,-8 2-23 15,-10 4-11-15,-15-12 24 16,0 0-35-16,-18-5-8 0,-30-8-1 16,-6-12-6-16,-5-12-56 15,5-19-55-15,6-12-75 16,13-17-77-16,4-13-111 15,15-11-130-15,4-5-1214 0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4:43.33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87 188 1235 0,'0'0'290'16,"0"0"-156"-16,0 0-7 16,0 0 77-16,0 0 26 15,0 0-110-15,-51-47-55 0,51 50 10 16,0 41-46 0,0 24 65-16,3 23 28 0,8 25-25 15,4 10-10-15,-5 14-41 16,2-9-26-16,-5-7 17 15,-1-8-36-15,-6-15 16 16,0-19-16-16,0-22 0 16,0-18 26-16,0-19-27 15,0-20 0-15,0-3 22 16,0-17-2-16,0-34-20 16,0-26-11-16,-13-17-6 15,-2-26 16-15,-4-7-34 16,2-11-9-16,2 1 43 15,0 2-9-15,11 14-2 0,4 16 11 16,0 15 2-16,4 21 2 16,26 21-3-16,2 19 0 15,12 10 17-15,7 14-10 16,8 5 14-16,2 0-20 16,5 27 5-16,0 12 15 15,-9 4-18-15,-1 9-3 16,-8 4 18-16,-16 10-17 15,-14-7 5-15,-18 5 5 16,0 7 1-16,-22-7 18 16,-28 2-30-16,-13-3-2 15,0-7 2-15,3-14-18 16,4-9 1-16,13-13-17 16,13-10-23-16,23-10-64 15,7-10-228-15,0-19-365 0</inkml:trace>
  <inkml:trace contextRef="#ctx0" brushRef="#br0" timeOffset="329">1166 0 1543 0,'0'0'219'16,"0"0"-120"-16,0 0 45 0,0 0 119 15,0 0-42-15,0 0-138 16,-186 138-34-16,145-6 68 16,-3 50-17-16,0 45-5 15,12 10-33-15,14-43-29 16,14-54 16-16,4-57-48 15,0-18 6-15,0-3 4 16,19 4-11-16,10-4-2 16,8-16-43-16,29-24-143 15,-5-8-128-15,-6-14-324 0</inkml:trace>
  <inkml:trace contextRef="#ctx0" brushRef="#br0" timeOffset="669">1661 270 2102 0,'0'0'463'0,"0"0"-397"16,0 0-41-16,0 0 141 15,0 0-38-15,0 0-65 16,0 0-12-16,158 98-6 0,-97-33 15 16,5 17 19-16,0 10-38 15,-9 3-29-15,-1 0 26 16,-5-4-26-16,-4-14-10 16,0-9 10-16,-10-8-11 15,-1-15 6-15,-11-8-7 16,1-16-67-16,-1-4-56 15,-3-13-224-15,-3-4-425 16,-13 0-1157-16</inkml:trace>
  <inkml:trace contextRef="#ctx0" brushRef="#br0" timeOffset="918">1753 1271 1744 0,'0'0'495'16,"0"0"-441"-16,0 0 28 15,0 0 139-15,15-208-75 16,32 115-79-16,18-11-37 16,12-1 12-16,6 1 36 15,-2 16-38-15,-1 6-32 16,-11 21-8-16,-3 22-72 15,10 16-110-15,-16 15-192 16,-10 8-279-16</inkml:trace>
  <inkml:trace contextRef="#ctx0" brushRef="#br0" timeOffset="1149">3021 794 1896 0,'0'0'539'15,"0"0"-483"-15,0 0 57 16,0 0 126-16,0 0-79 0,0 0-72 16,0 0-75-1,215-39-13-15,-156 32-7 0,14 7-111 16,-10 0-264-16,-13 3-377 0</inkml:trace>
  <inkml:trace contextRef="#ctx0" brushRef="#br0" timeOffset="1359">3069 1168 2111 0,'0'0'564'16,"0"0"-515"-16,0 0-5 16,0 0 126-16,0 0-88 0,0 0-28 15,0 0-54-15,223-7-14 16,-103-2-89-16,-22 2-403 16,-10 7-564-16</inkml:trace>
  <inkml:trace contextRef="#ctx0" brushRef="#br0" timeOffset="1681">4093 925 1633 0,'0'0'262'15,"0"0"-206"-15,0 0-27 16,95-210 143-16,-66 143 17 0,-4-3-56 15,1 9-57-15,-11 16 49 16,0 6 27-16,-8 13-46 16,-7 16 15-16,0 10-40 15,0 0-34-15,0 27-7 16,0 21-29-16,0 18 5 16,0 13 13-16,0 3-14 15,0 4 18-15,0-2-33 16,0-7-8-16,0-9 1 15,0-9-43-15,3-11-92 16,23-1-115-16,-1-14-376 0,-3-17-151 0</inkml:trace>
  <inkml:trace contextRef="#ctx0" brushRef="#br0" timeOffset="1974">4501 69 2123 0,'0'0'384'15,"0"0"-250"-15,0 0-93 16,0 0 123-16,0 0-1 16,0 0-62-16,230 177-23 0,-161-95-48 15,-3 16 15 1,-8 10-3-16,-11 15 7 0,-10 7-31 15,-18 8 2 1,-19 0-19-16,0 0-2 0,-19-10-7 16,-18-20-32-16,-2-13-35 15,6-29-76-15,4-20-151 16,10-20-398-16,6-19-808 0</inkml:trace>
  <inkml:trace contextRef="#ctx0" brushRef="#br0" timeOffset="2203">5468 978 1859 0,'0'0'733'0,"0"0"-632"15,0 0-71-15,212-56 116 16,-121 43 35-16,7 2-96 15,4 11-44-15,-1 0-41 16,-4 0-12-16,-8 27-80 16,-4 23-153-16,-19-5-398 15,-26-13-225-15</inkml:trace>
  <inkml:trace contextRef="#ctx0" brushRef="#br0" timeOffset="2406">6052 620 2228 0,'0'0'539'15,"0"0"-504"-15,0 0 101 16,0 0 38-16,0 220-102 16,3-128-41-16,4-1-19 15,0 5-12-15,5-4-49 16,-5 19-209-16,4-25-559 15,-7-18-1169-15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5:03.37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83 236 1633 0,'0'0'281'0,"0"0"-167"0,0 0-80 16,0 0 163-16,0 0-13 15,12-138-74-15,13 113-22 16,0 1-14-16,8 5-18 15,0 3 9-15,3 5-27 16,1 8-7-16,4 3-10 16,1 0-9-16,-1 3 16 15,3 27-28-15,-7 10 0 16,-5 8 20-16,-7 8-20 16,-9 6-5-16,-16 8 4 15,0-6 2-15,0-1 4 16,-34 0-5-16,-10-7 0 15,-4-4 3-15,-2-6-3 0,-1-8-2 16,4-4 1 0,6-7 2-16,12-11 4 0,7-6-4 15,12-7-1-15,5-3 12 16,5 0-11-16,0 0 15 16,0 0-16-16,0 0 0 15,5 0 0-15,17-6 0 16,10-1-6-16,5 2 6 15,6 5 0-15,4 0 1 16,0 0-1-16,1 5 0 16,1 18-2-16,-10 7-8 15,-5 6 10-15,-12 3-8 0,-9 7 4 16,-10 2-2-16,-3 2 0 16,-3 2 6-16,-29-3 7 15,-12-9-7-15,-7-8 0 16,-8-1 1-16,-2-11 6 15,-1-8 27-15,2-7-33 16,6-5 25-16,7 0 7 16,3 0-20-16,12-7 20 15,3-10-10-15,10 0-14 16,4 0 19-16,8 5-27 16,4 3 11-16,3 1-9 15,0 6-3-15,0 2-9 16,0 0-49-16,0 0-62 0,32 0-58 15,5 10-431 1,-8 1-542-16</inkml:trace>
  <inkml:trace contextRef="#ctx0" brushRef="#br0" timeOffset="1820">1130 607 1487 0,'0'0'314'16,"0"0"-156"-16,0 0 63 15,0 0 38-15,0 0-117 16,0 0-78-16,0 0 68 16,40-7-28-16,-7 30-41 15,-1 4-9-15,1 3-30 0,0 2 11 16,0-4-14-1,-4 0-19-15,-7-5 26 0,0-2-28 16,-8-7 1-16,-2 3-7 16,-6-3-11-16,3-1-50 15,-6-4-66-15,4 6-104 16,3-6-87-16,2 1-66 16,-5-7-485-16</inkml:trace>
  <inkml:trace contextRef="#ctx0" brushRef="#br0" timeOffset="2088">1461 542 1502 0,'0'0'322'0,"0"0"-146"16,0 0 96-16,0 0 14 15,0 0-125-15,0 0-72 16,0 0 22-16,-50-26-62 16,31 37-13-16,-13 26-24 15,-9 6-10-15,-6 11 8 16,-4 1-10-16,4 4-36 16,3-3-54-16,15 16-166 15,10-14-292-15,13-15-280 0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4:03.33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609 0 644 0,'0'0'778'15,"0"0"-573"-15,0 0-111 16,0 0 51-16,0 0 41 16,0 0-77-16,0 0-12 15,0 9-32-15,0-1 8 16,0-6 30-16,0 1-23 16,-3 1 17-16,-6 11 20 15,3 12-33-15,-13 16-12 16,-10 19-51-16,-6 20-5 15,-14 17 29-15,-6 9-14 16,1 2-10-16,-1 3 8 16,4-9-11-16,3-5 31 15,10-10-47-15,4-13 11 0,2-15 8 16,6-10-20-16,4-16 6 16,7-5 9-16,0-13-15 15,5-6 24-15,6-8-19 16,1-3-6-16,3 0 21 15,0-3-20-15,0-32-1 16,13-13-3-16,18-23-13 16,4-8 15-16,13-7-47 15,2-10-5-15,6-3 8 16,5 5-10-16,-2 2 31 16,-5 4-3-16,-6 8 27 15,-4 6 3-15,-12 6 6 16,-2 13 16-16,-4 9 31 0,-8 12-10 15,-4 12 25-15,-2 9-20 16,-2 6-26 0,5 4 26-16,-1 3-29 0,8 0-1 15,3 21 5-15,5 20 2 16,-1 19 22-16,0 14-17 16,0 19-12-16,-4 8 25 15,2 4-34-15,-2 4 5 16,1-4 1-16,-4-11-17 15,3-4 26-15,-3-16-27 16,-5-11 1-16,2-13 6 16,-7-19-7-16,-6-3 0 15,-6-15-6-15,0-3-18 16,0-10 3-16,0 0-60 0,0 0-48 16,-15-10-88-16,2-16-423 15,-3-3-269-15</inkml:trace>
  <inkml:trace contextRef="#ctx0" brushRef="#br0" timeOffset="479">278 813 1726 0,'0'0'513'0,"0"0"-333"16,0 0 69-16,0 0 19 0,0 0-129 16,0 0-76-1,0 0-24-15,35 10 27 16,6-10 20-16,6 3-54 0,7-3-8 15,12 0 14-15,7 0-20 16,0 0 1-16,-1 0-4 16,3 0-13-16,-14 0 8 15,-2-3-10-15,-8 0-64 16,11-9-125-16,-14 8-541 16,-13-1-1610-16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5:12.49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325 1064 1493 0,'0'0'236'16,"0"0"-166"-16,0 0 6 0,0 0 151 16,0 0-94-16,0 0-60 15,70-85 32-15,-38 49-38 16,1-5-5-16,-7-3-13 16,-4-3-6-16,-5-1 29 15,-5-2-20-15,-6 3-12 16,-6 6 23-16,0 1-21 15,0 11 9-15,0 9-2 16,0 7-13-16,0 10 21 16,0 3-30-16,0 7-20 15,0 32 14-15,0 20-19 0,4 13 7 16,4 10-9-16,-1 0 0 16,0-4-7-16,1-5-7 15,-1-8-96-15,0-2-76 16,-7 10-154-16,0-17-170 15,0-11-88-15</inkml:trace>
  <inkml:trace contextRef="#ctx0" brushRef="#br0" timeOffset="232">215 1458 1607 0,'0'0'367'0,"0"0"-246"16,0 0 108-16,0 0 17 0,0 0-103 16,0 0-32-1,0 0-53-15,168-7-9 0,-91 2-41 16,3 1-2-16,-4 1-6 16,5 3-18-16,17 0-133 15,-18 3-165-15,-21 10-311 0</inkml:trace>
  <inkml:trace contextRef="#ctx0" brushRef="#br0" timeOffset="609">521 1901 1706 0,'0'0'312'15,"0"0"-183"-15,0 0 78 16,0 0-17-16,0 0-109 16,0 0-61-16,0 0-9 15,161-6-10-15,-110 6 7 16,-4 3 27-16,-6 23-21 16,-19 16 11-16,-16 2 10 15,-6 11-6-15,0 8 18 16,-32-3-22-16,-15-2-16 15,-4-6 28-15,-5-5-23 0,6-8-2 16,9-9 24-16,9-11 3 16,17-3-7-16,11-13-24 15,4 1-8 1,4-4 0-16,36 0-30 0,11 0-34 16,22 0-81-16,18-16-94 15,44-19-242-15,-18 0-57 16,-19 2-294-16</inkml:trace>
  <inkml:trace contextRef="#ctx0" brushRef="#br0" timeOffset="952">1051 316 1979 0,'0'0'237'0,"0"0"-158"16,0 0 119-16,196 220 49 16,-120-109-101-16,9 15-53 15,3 11-53-15,-6 8 18 16,-4 1 2-16,-14 3-25 15,-11-4 7-15,-24-3-14 16,-23-2-16-16,-6-9 26 0,-18-7-38 16,-33-8-10-16,-10-12 8 15,-8-11-62-15,-6-19-52 16,-11 6-150-16,13-25-333 16,11-19-198-16</inkml:trace>
  <inkml:trace contextRef="#ctx0" brushRef="#br0" timeOffset="1350">222 602 1540 0,'0'0'287'0,"0"0"-218"16,0 0 64-16,-127 204 156 15,87-21-57-15,11 57-33 16,14 17-78-16,15-15-33 0,0-59 9 16,0-53-53-1,5-34-26-15,15-10-17 0,7-4-1 16,12 6 0-16,8 5-47 16,12-25-78-16,36-9-122 15,-19-17-358-15,-3-21-351 16</inkml:trace>
  <inkml:trace contextRef="#ctx0" brushRef="#br0" timeOffset="2020">1604 83 1609 0,'0'0'352'0,"0"0"-247"16,0 0 38-16,0 0 81 16,0 0-80-16,0 0-65 15,0 0-42-15,191-84 2 16,-137 84 11-16,0 12-49 15,-3 18 25-15,-14 3-17 16,-12 7 0-16,-18 5 19 16,-7 1-22-16,-7 0 3 15,-30-1-7-15,2-4-2 16,-6-9-6-16,9-9 4 16,7-13 4-16,6-2 8 15,12-8-4-15,7 0-4 0,0 0-2 16,0 0 0-16,7 0-2 15,22 0-7-15,8 0 6 16,2 0-6-16,5 0 9 16,-4 14 0-16,1 16-9 15,-12 3 9 1,-7 7-7-16,-19-1 7 0,-3 3 1 16,-3 2 27-16,-34-6-27 15,-11-1-1-15,1-11 16 16,0-3-10-16,3-10-12 15,11-2 1-15,5-9-107 16,9 2-206-16,9-4-642 0</inkml:trace>
  <inkml:trace contextRef="#ctx0" brushRef="#br0" timeOffset="3869">2783 1524 1713 0,'0'0'289'0,"0"0"-160"16,0 0-75-16,0 0 138 0,0 0 4 15,0 0-110-15,94-13-59 16,-36 8 10-16,4 4-10 16,4 1-13-16,4 0-14 15,-1 0-62-15,7 0-143 16,-18 19-328-16,-14-2-473 0</inkml:trace>
  <inkml:trace contextRef="#ctx0" brushRef="#br0" timeOffset="4091">3117 1238 1795 0,'0'0'506'0,"0"0"-450"16,0 0 30-16,0 0 122 15,0 0-60-15,0 0-88 16,-3 217-47-16,3-145-13 16,7 40-104-16,1-20-257 15,-4-10-489-15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5:22.29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164 1252 1392 0,'0'0'315'16,"0"0"-182"-16,0 0 43 15,0 0 92-15,0 0-49 16,0 0-68-16,-117-108-45 16,117 97-6-16,0 5-6 15,0-4-58-15,5-3-11 16,20 3-10-16,8 1-4 16,4-1 14-16,7 7-25 15,3 3 0-15,4 0 12 0,-4 0-11 16,-3 8-1-1,-2 16 0-15,-4 10 1 0,-6 4-1 16,-10 12 1-16,-10 2-1 16,-9 7 1-16,-3 3 0 15,-3-4-2-15,-26 2 1 16,-8-3-12-16,-1-13 12 16,-1-4 0-16,-1-7 0 15,8-10 0-15,1-6 0 16,6-4 0-16,11-6 6 15,3-7 1-15,7 0 17 16,4 0-12-16,0 0 0 16,0 0-6-16,0 0-6 0,19 0 0 15,6 0 0 1,11 0 0-16,4 0-6 0,1 0 6 16,6 0 0-16,-3 21-1 15,0 10-19-15,0 1 11 16,-8 8-6-16,-11 2 8 15,-6 2-5-15,-9-1 10 16,-10-2 2-16,0-5 8 16,0 1-7-16,-26-7 13 15,-9-8-7-15,-12-5-6 16,-4-4 32-16,-5-13-33 16,-2 0 18-16,3 0 30 15,1-3-40-15,3-20 17 16,7 2-11-16,7 2-7 15,11 0 17-15,13 6-24 0,1 3-1 16,12 3-5-16,0 7-56 16,40 0-111-16,15 0-181 15,0 0-425-15</inkml:trace>
  <inkml:trace contextRef="#ctx0" brushRef="#br0" timeOffset="331">1327 1772 2123 0,'0'0'383'0,"0"0"-301"15,0 0 71-15,0 0 41 16,0 0-141-16,0 0-20 16,0 0-1-16,124 40-9 15,-68-12 23-15,-6 0-46 16,4-1 0-16,-6 0 14 16,-4-5-14-16,-7-2-6 15,-8 3-41-15,-7-4-36 16,-4 1-112-16,4-1-155 0,-12 2-154 15,2-16-170-15</inkml:trace>
  <inkml:trace contextRef="#ctx0" brushRef="#br0" timeOffset="538">1779 1701 1542 0,'0'0'509'15,"0"0"-289"-15,0 0-92 16,0 0 99-16,0 0-8 16,0 0-126-16,0 0-29 15,-174 194-53-15,119-142-5 16,3 5-6-16,10-2-56 16,11 10-193-16,14-15-341 0,12-13-413 15</inkml:trace>
  <inkml:trace contextRef="#ctx0" brushRef="#br0" timeOffset="1326">2841 1425 1667 0,'0'0'289'0,"0"0"-201"0,0 0 68 15,0 0 41-15,0 0-117 16,0 0-41-16,171-196 4 16,-131 153-19-16,-1-3-3 15,-8 0 7-15,-6 3 6 16,-11-3 26-16,-3 8 22 15,-7 1-21-15,-4 11 17 16,0 10-36-16,0 9 10 16,0 7 17-16,0 7-42 15,0 40-5-15,-7 23-22 16,-5 16 12-16,5 9 1 16,4 3-12-16,3-2-2 15,0-9 0-15,0-7-74 16,10-11-46-16,5 6-182 0,-4-13-339 15,-11-19-438-15</inkml:trace>
  <inkml:trace contextRef="#ctx0" brushRef="#br0" timeOffset="1576">2775 2004 2063 0,'0'0'315'0,"0"0"-225"16,0 0 126-1,0 0-41-15,0 0-110 0,0 0-36 16,205-54-22-16,-133 45-7 16,1 4 0-16,3 3-10 15,-3 2-77-15,0 0-119 16,11 27-125-16,-18 6-197 15,-19-1-92-15</inkml:trace>
  <inkml:trace contextRef="#ctx0" brushRef="#br0" timeOffset="1896">3113 2403 1629 0,'0'0'475'0,"0"0"-419"15,0 0 78-15,0 0 70 16,0 0-103-16,0 0-13 16,0 0-23-16,122 13-19 15,-75 1 19-15,-8 8-25 16,-8 11 26-16,-14 11 3 16,-17 11-16-16,0 13 12 15,-29 11-46-15,-22 3 1 16,-3 4 14-16,-5-6-34 15,8-13 1-15,17-11-1 16,21-16 1-16,13-7-9 16,3-11-7-16,44-12-25 15,23-5-4-15,28-5-57 16,85-21-103-16,-23-16-165 0,-11-5-337 16</inkml:trace>
  <inkml:trace contextRef="#ctx0" brushRef="#br0" timeOffset="2249">3901 916 2009 0,'0'0'335'0,"0"0"-175"16,0 0-89-16,0 0 145 16,0 0-23-16,212 228-88 15,-136-120-33-15,5 20-15 16,-5 12-9-16,-10 10 26 16,-15 4-30-16,-19-1-4 15,-20 1 5-15,-12 0-27 16,-4-6 2-16,-36-4-14 15,-14-13-5-15,-9-13-1 16,6-16-14-16,1-16-77 16,5-14-29-16,-25 6-166 15,7-16-498-15,3-12-656 0</inkml:trace>
  <inkml:trace contextRef="#ctx0" brushRef="#br0" timeOffset="2723">2498 776 1458 0,'0'0'551'15,"-99"177"-414"-15,27 10 18 16,-13 58 60-16,9 25 31 0,14-13-97 16,29-28-77-1,27-35-38-15,6-31-10 0,6-28-17 16,35-37-7-16,20-12-4 15,27 8-87-15,94 41-159 16,-17-17-225-16,-13-26-143 0</inkml:trace>
  <inkml:trace contextRef="#ctx0" brushRef="#br0" timeOffset="3444">4492 76 1605 0,'0'0'276'16,"0"0"-195"-16,0 0-46 15,0 0 159-15,0 0-24 16,0 0-96-16,0 0-26 16,208-72-4-16,-175 102 1 15,-12 9 10-15,-16 8-48 16,-5 5 14-16,-5 1-3 15,-27-1-17-15,-12-3 24 16,0-5-25-16,5-6 0 0,5-11 10 16,9-3-10-16,6-12-12 15,12-5 12-15,7-5 0 16,0 2-8-16,4-1-7 16,21 7 15-16,16 3 14 15,-1 3-14-15,8 11-8 16,-1-1 7-16,-8 11 2 15,-2-2 15-15,-15 2-6 16,-7-2 7-16,-15-1 25 16,0-10-13-16,-8 4 37 15,-28-7 3-15,-11-12-24 16,-4-4 19-16,-8-5-42 16,1 0-7-16,3 0 14 15,7-10-29-15,8 1-74 0,8 9-100 16,13 0-334-16,5 0-470 15</inkml:trace>
  <inkml:trace contextRef="#ctx0" brushRef="#br0" timeOffset="3849">5046 2059 1257 0,'0'0'1224'16,"0"0"-1138"-16,0 0-10 16,0 0 132-16,0 0-60 15,0 0-83-15,0 0-53 0,237-51 19 16,-178 49-31-1,-5 2-17-15,-3 0-36 0,3 10-176 16,-13 17-260-16,-16-1-244 0</inkml:trace>
  <inkml:trace contextRef="#ctx0" brushRef="#br0" timeOffset="4024">5170 2423 1847 0,'0'0'658'16,"0"0"-535"-16,0 0 125 0,0 0-43 16,0 0-81-1,0 0-89-15,233 0-35 0,-109 0-101 16,-18 0-553-16,-14 0-1669 0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5:32.75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2012 459 1403 0,'0'0'261'16,"0"0"-218"-16,0 0-25 15,0 0 128-15,0 0 2 16,0 0-84-16,6-5 1 15,-6 1 74-15,0 2 8 16,0-1-104-16,-6-2-14 16,-21 2 29-16,-5-3-43 15,-9 2 11-15,-10 1-25 16,-6-1 5-16,-9 1 13 0,-4 0-19 16,-6 0 0-16,-2 0 20 15,2-4-18-15,0 2 8 16,-5-1 1-16,5 3-5 15,-4 1 7-15,3 2-13 16,-3 0 0-16,1 0-3 16,1 0 3-16,9 0-4 15,4 0 3-15,6 0 2 16,8 2 6-16,4 5-7 16,0 0 0-16,-1 0 12 15,1-4-12-15,0 3 1 16,3-3 11-16,3 4 0 15,5-3 33-15,6-2-44 16,8 2 17-16,5-4 18 16,5 3-24-16,6-3-11 0,-1 0 7 15,7 0 2-15,0 0 17 16,0 0-25-16,0 0-2 16,0 0 16-16,0 0-16 15,0 0-6-15,0 0-3 16,-5 8-41-16,5 1-52 15,-7 17-160-15,4-3-216 16,-1 1-132-16</inkml:trace>
  <inkml:trace contextRef="#ctx0" brushRef="#br0" timeOffset="667">422 33 889 0,'0'0'333'0,"0"0"-132"16,0 0-76-16,0 0 43 15,0 0 17-15,0 0-9 16,0 0-6-16,-5-33-73 16,-27 54-15-16,-4 11 7 15,-8 6-53-15,0 6 8 16,0 2 10-16,0-4-23 16,7 1 26-16,2-4-17 15,6 1-7-15,3-8 19 16,8 2-37-16,3 0 10 0,8-10-1 15,3-1-15-15,4-3 23 16,0-5-31-16,0-6 7 16,0-4 20-16,11 3-1 15,14-2 25-15,5 1-10 16,3-4-13-16,2 1 28 16,2-2-33-16,0 2-8 15,2-1 43-15,-1 7-53 16,2 1 19-16,-8 1 3 15,0 0-19-15,-1 2 35 16,-9-1-44-16,-5 1 0 16,-2 3-11-16,-12 7-26 0,-3 24-107 15,-6-10-370-15,-20-4-1875 16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5:55.22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1559 1881 0,'0'0'342'0,"0"0"-258"15,0 0-69-15,0 0 105 16,0 0-13-16,98-188-65 16,-54 110-15-16,7-9-16 15,-4-16 21-15,4-6 14 16,-4 1-24-16,-3 10 56 16,-3 13 19-16,-5 19-19 15,-8 17-11-15,-2 16-19 16,-8 17 4-16,-2 11 10 15,-3 5-26-15,9 12 13 16,0 34-6-16,8 19-10 0,-1 24 11 16,3 12-20-16,-3 11-14 15,5 3 13-15,7-4-22 16,-3-6-1-16,3-14 0 16,3-11-68-16,-3-20-42 15,-6-18-218-15,-10-19-477 16,-13-11-819-16</inkml:trace>
  <inkml:trace contextRef="#ctx0" brushRef="#br0" timeOffset="193">134 1182 2273 0,'0'0'318'0,"0"0"-266"15,0 0 31-15,0 0 65 16,220 10-51-16,-115-17-97 16,52-44-15-16,-22 0-213 15,-18 2-528-15</inkml:trace>
  <inkml:trace contextRef="#ctx0" brushRef="#br0" timeOffset="369">1433 0 2352 0,'0'0'566'0,"0"0"-494"16,0 0-29-16,0 0 81 16,0 0-56-16,-81 273-68 15,23-152-315-15,-5-4-1020 0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5:53.90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695 416 1152 0,'0'0'567'16,"0"0"-414"-16,0 0-41 16,0 0 82-16,0 0-11 15,-152 238-51-15,89-128-20 0,-6 18-19 16,-7 10-13-16,3-1 6 15,0-6-43-15,11-20 5 16,14-19-39-16,11-22-8 16,12-27 35-16,15-21-22 15,3-13-1-15,7-9 5 16,0 0 0-16,0-21 14 16,13-39-32-16,21-27-38 15,14-32 9-15,12-19-13 16,10-13 9-16,11 3 13 15,-2 18 20-15,3 18 4 16,-15 22-3-16,-4 31 11 0,-9 27 24 16,-7 22-3-1,6 10 24-15,-2 23 12 0,-1 34-17 16,1 20 22-16,-7 16-40 16,-7 9-11-16,-11-2 2 15,-13 1-24-15,-4-5 22 16,-6-10-23-16,-3-11 1 15,0-9-2-15,0-13-52 16,0-11-121-16,-12-12-150 16,-10-11-432-16,-3-12-1205 0</inkml:trace>
  <inkml:trace contextRef="#ctx0" brushRef="#br0" timeOffset="204">401 1176 2087 0,'0'0'392'15,"0"0"-278"-15,0 0-80 16,0 0 99-16,0 0 22 16,0 0-66-16,189 0-76 15,-98-21-13-15,26-32-158 16,-26 0-322-16,-18 7-429 0</inkml:trace>
  <inkml:trace contextRef="#ctx0" brushRef="#br0" timeOffset="483">259 0 1689 0,'0'0'495'16,"0"0"-393"-16,0 0 40 16,0 0 51-16,0 0-24 15,0 0-62-15,0 0-51 0,236 65 5 16,-112-52-32-1,15 0-29-15,65 6-39 0,-36 2-279 16,-30-5-533-16</inkml:trace>
  <inkml:trace contextRef="#ctx0" brushRef="#br0" timeOffset="708">1782 959 2199 0,'0'0'458'0,"0"0"-437"0,0 0 24 16,0 0 70-16,0 0-51 15,200 15-64-15,-90-15-24 16,-19 0-262-16,-15 0-454 0</inkml:trace>
  <inkml:trace contextRef="#ctx0" brushRef="#br0" timeOffset="909">2023 1400 1086 0,'0'0'1354'0,"0"0"-1178"0,0 0-144 16,0 0 28-16,0 0 74 16,0 0-70-16,0 0-64 15,328 27-141-15,-205-30-487 16,-6-13-1384-16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6:41.70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227 505 1428 0,'0'0'363'16,"0"0"-197"-16,0 0-51 15,0 0 113-15,0 0-16 16,0 0-75-16,-44 0-67 16,44 16-6-16,-3 28 5 15,-2 21-3-15,-2 26 12 16,0 24-11-16,-1 9-25 15,1 5 13-15,4-4-20 0,3-6-14 16,0-18 7 0,0-13-22-16,0-13-5 0,0-17 1 15,0-9-2-15,0-19 0 16,0-12-87-16,15-18-145 16,2-3-270-16,1-31-87 0</inkml:trace>
  <inkml:trace contextRef="#ctx0" brushRef="#br0" timeOffset="375">0 560 1309 0,'0'0'651'0,"0"0"-478"0,0 0-63 16,0 0 101-16,0 0-32 15,0 0-66-15,0 0-43 16,95-179-34-16,-29 151-4 16,10 9-9-16,16 8-6 15,9 3 16-15,6 8-33 16,-3 3 0-16,0 30 9 16,-10 10-9-16,-11 12 0 15,-24 8 0-15,-23 3 9 16,-24 6-17-16,-12-1 9 15,-34 1-1-15,-35-1 27 16,-21-10-15-16,-10-8 14 16,-5-13 3-16,-1-19-11 0,11-12 18 15,12-9-33-15,21 0-3 16,21-6-13-16,41-35-110 16,25 0-356-16,28 3-280 15</inkml:trace>
  <inkml:trace contextRef="#ctx0" brushRef="#br0" timeOffset="675">1890 323 2061 0,'0'0'379'16,"0"0"-244"-16,0 0-68 16,-202 54 137-16,140 15-51 15,1 23-59-15,-2 49-46 16,1 44-9-16,14-12 10 16,20-12-20-16,17-23-14 15,11-37 13-15,0 0-28 16,29 2-6-16,25-29-19 15,60-37-70-15,-8-20-240 16,-8-17-605-16</inkml:trace>
  <inkml:trace contextRef="#ctx0" brushRef="#br0" timeOffset="1089">2345 1643 2082 0,'0'0'297'16,"0"0"-202"-16,0 0 9 16,0 0 172-16,0 0-116 0,0 0-119 15,0 0-41 1,123-236-5-16,-67 122-9 0,-2-14 12 15,0-9-28-15,-1-3 5 16,-6 9 24-16,-8 21 2 16,-2 23-1-16,-8 29 21 15,-7 21 9-15,0 28 22 16,3 9-31-16,7 20 6 16,5 39 55-16,4 26-28 15,-5 16-3-15,-3 14-3 16,3 6-36-16,4-2 18 15,4-4-30-15,0-13 0 16,-5-14 0-16,-1-12-12 16,-10-17-87-16,-2-16-163 0,-8-17-565 15,-11-16-1023-15</inkml:trace>
  <inkml:trace contextRef="#ctx0" brushRef="#br0" timeOffset="1274">2666 1251 2275 0,'0'0'377'15,"0"0"-294"-15,0 0-2 16,0 0 52-16,0 0-69 16,262-37-64-16,-160 5-9 15,26-18-102-15,-26 7-469 16,-21 1-735-16</inkml:trace>
  <inkml:trace contextRef="#ctx0" brushRef="#br0" timeOffset="1594">2454 72 1689 0,'0'0'487'0,"0"0"-316"16,0 0 58-16,0 0 14 0,0 0-83 16,0 0-80-16,0 0-30 15,165-26 29-15,-74 23-28 16,17-2-9-16,17 0-9 15,-1-4-24-15,-1-3 9 16,-16 3-18-16,-24 6-16 16,-17 3-32-16,-16 0-129 15,-16 0-318-15,-20 0-753 0</inkml:trace>
  <inkml:trace contextRef="#ctx0" brushRef="#br0" timeOffset="2439">4288 1375 1602 0,'0'0'304'0,"0"0"-221"15,0 0 96-15,0 0 143 16,0 0-148-16,0 0-85 16,0 0-55-16,-44-141-2 15,44 76-1-15,0-18-30 16,0-6 5-16,7-9 0 16,11-8-6-16,4 2 9 0,4 2-9 15,7 13 0-15,6 14 4 16,2 22-4-16,6 17 0 15,1 26 6-15,2 10-6 16,6 10 42-16,2 37 1 16,4 18 4-16,-8 20 17 15,-6 21-21-15,-11 9 17 16,-12 8-22-16,-11 3-14 16,-9-6 18-16,-5-7-32 15,0-14-10-15,0-25 21 16,-15-15-21-16,8-16-6 15,-2-20-25-15,9-13-61 0,0-10-155 16,22-13-424-16,9-19-624 16</inkml:trace>
  <inkml:trace contextRef="#ctx0" brushRef="#br0" timeOffset="2696">5553 626 1326 0,'0'0'1038'16,"0"0"-869"-16,0 0-108 15,0 0 209-15,0 0-55 16,0 243-113-16,-7-147-37 0,-1 2-34 16,8 4-8-1,0-6-5-15,0-2-17 0,0-9-1 16,0-12-28-16,12-15-53 15,-2-18-79-15,5-19-158 16,0-21-239-16,-1-15 246 16,-6-21-770-16</inkml:trace>
  <inkml:trace contextRef="#ctx0" brushRef="#br0" timeOffset="3177">5553 748 1280 0,'0'0'360'16,"0"0"-188"-16,0 0 49 15,0 0 77-15,0 0-118 0,0 0-82 16,0 0-34 0,171-164-9-16,-105 164-3 0,0 0-28 15,-4 23-7-15,-8 12 10 16,-16 9-9-16,-22 4 19 16,-16 5 2-16,0 7-12 15,-32-1 9-15,-18-5-17 16,-10-4-13-16,3-7 16 15,1-13-20-15,14-11 7 16,8-10-4-16,15-6-4 16,13-3 7-16,6 0-6 15,0 0-2-15,3 0 19 16,31-5-19-16,17-2-7 16,6 7 6-16,9 0-8 0,3 0 8 15,-3 12-8 1,0 22 9-16,-8 9 4 0,1 3 17 15,-8 6 12-15,-11 1 20 16,-14 1-17-16,-26-7 12 16,0 7-18-16,-31-9-6 15,-26 1 4-15,-16-7-27 16,-8-11 20-16,-2-3-15 16,2-15-4-16,5-4 11 15,13-6-13-15,9 0 0 16,10-16-6-16,15-13-62 15,29-37-129-15,0 7-402 16,4-4-711-16</inkml:trace>
  <inkml:trace contextRef="#ctx0" brushRef="#br0" timeOffset="3452">6253 274 2313 0,'0'0'285'0,"0"0"-223"16,0 0-38-16,0 0 160 16,0 0 4-16,244 156-77 0,-153-67-60 15,4 22 1 1,-4 16 12-16,-6 38 1 0,-28 38-31 15,-45 33-20-15,-12-19-14 16,-29-43-38-16,-52-7-149 16,18-65-578-16,3-10-1531 0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7:15.89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 0 1721 0,'0'0'299'16,"0"0"-136"-16,0 0-47 0,0 0 93 15,0 0 13-15,0 0-107 16,-19 9-63-16,53-9-8 16,20 0-1-16,15 0-4 15,14 0 1-15,12 0-31 16,5 0 11-16,-2 0-20 15,-7 0-100-15,-11 0-169 16,-26 0-436-16,-27 0-1203 0</inkml:trace>
  <inkml:trace contextRef="#ctx0" brushRef="#br0" timeOffset="185">53 446 1285 0,'0'0'1173'16,"0"0"-1013"-16,0 0-113 15,0 0 1-15,0 0 68 16,263-7-116-16,-81-34-33 16,-21-3-294-16,-19 6-1069 0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7:28.09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2201 0,'0'0'295'0,"0"0"-219"16,0 0 65-16,242 0 71 16,-151 4-114-16,11 2-64 15,59-3-34-15,-23 1-145 16,-18-4-517-16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7:26.40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84 291 1711 0,'0'0'310'16,"0"0"-222"-16,0 0 22 16,0 0 136-16,0 0-55 15,0 6-121-15,0 51-51 16,0 51 83-16,0 53-19 16,0 5-29-16,0-8-28 15,0-23 1-15,0-34 19 16,-3 6-28-16,0-2-18 15,-6-21 24-15,6-23-23 16,-4-20-1-16,4-24 2 16,3-17 10-16,-4 0 27 0,-1-44-31 15,2-28-7-15,-1-27 13 16,-6-15-14-16,2-19 1 16,-2-12-1-16,6-6-2 15,4 1-6-15,0 15 8 16,0 25-10-16,22 21 4 15,10 24 6-15,12 26-12 16,10 13 12-16,9 16 0 16,3 10-9-16,7 0 9 15,-4 7-3-15,-3 22 2 16,-8 15 1-16,-11 0 0 16,-22 8-1-16,-18 6 2 0,-7 3 21 15,-39 8-22 1,-30-1 0-16,-16 5-6 0,-6-12-15 15,5-6-33-15,16-20-31 16,14-16-129-16,28-19-97 16,13-7-308-16,15-18-1159 15</inkml:trace>
  <inkml:trace contextRef="#ctx0" brushRef="#br0" timeOffset="285">1400 0 755 0,'0'0'1437'16,"0"0"-1212"-16,0 0-152 16,0 0 34-16,0 0 88 15,-237 107-87-15,158-12-57 16,-2 27-8-16,8 13 33 15,16 12-19-15,16 5-21 16,16-8-4-16,18-7-22 16,7-12-9-16,0-20-2 15,35-20-14-15,13-19-71 16,40-23-123-16,-12-17-141 16,-7-24-355-16</inkml:trace>
  <inkml:trace contextRef="#ctx0" brushRef="#br0" timeOffset="586">2002 305 1964 0,'0'0'368'0,"0"0"-250"16,0 0-94-16,0 0 113 16,0 241 79-16,-6-129-99 15,0 9-51-15,0-2-32 16,2-4-4-16,4-11 9 0,0-8-38 16,0-15-1-16,0-13-60 15,0-27-106-15,0-14-92 16,0-27-227-16,10-17 157 15,6-23-506-15</inkml:trace>
  <inkml:trace contextRef="#ctx0" brushRef="#br0" timeOffset="1132">1936 377 1508 0,'0'0'289'16,"0"0"-203"-16,0 0-11 15,0 0 124-15,0 0-36 0,0 0-62 16,0 0-48 0,202-37 7-16,-111 33 22 0,-1 4-23 15,1 0-13-15,-7 0 2 16,-11 14-15-16,-14 15 4 16,-20 7-4-16,-17 8-21 15,-22 5 22-15,0 3-25 16,-25 3-7-16,-26-5 10 15,-11-4-12-15,-4-9 2 16,5-8-1-16,10-10 0 16,14-6 9-16,15-6-10 15,15-7 0-15,7 0 2 16,0 0-2-16,0 0 0 0,22-13 0 16,10-1 1-1,9 4-1-15,6 3 0 0,7 7-13 16,2 0 12-16,-2 7 1 15,-3 23 1-15,-4 7 0 16,-6 5 0-16,-9 8 22 16,-10-2-23-16,-15 2 11 15,-7-1-2-15,0-3 0 16,-36-3 7-16,-11-7 10 16,-12-5 11-16,-11-7 23 15,-6-4-23-15,-7-11-1 16,-5-2-12-16,7-7-15 0,8 0 9 15,9 0-18 1,12-2 0-16,16-19-17 0,14-8-93 16,22-30-145-16,0 5-303 15,14-4-474-15</inkml:trace>
  <inkml:trace contextRef="#ctx0" brushRef="#br0" timeOffset="1471">2801 44 1883 0,'0'0'368'0,"0"0"-258"15,0 0-79-15,0 0 100 16,0 0 73-16,189 110-92 15,-123-38-53-15,3 12-3 16,1 15-25-16,-1 9 5 16,-12 7-15-16,-6 6 3 15,-14 4 19-15,-15 0 2 16,-18-7-36-16,-4-7 17 16,-22-12-25-16,-29-10 10 15,-8-11-11-15,-9-15-6 16,2-10-18-16,10-21-71 15,14-22-132-15,15-10-274 16,17 0-443-16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7:29.44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22 342 1676 0,'0'0'289'0,"0"0"-225"15,0 0 28-15,0 0 100 0,0 270-7 16,0-136-69-16,4 18-41 16,-4 2-16-16,0-23-2 15,0 6 10-15,0-16-31 16,0-19-24-16,0-16 7 15,0-21-11-15,-4-14 2 16,-2-20-8-16,2-15-2 16,1-12 18-16,3-4-18 15,0-17-15-15,0-35-91 16,0-23-31-16,0-27 49 16,0-43 13-16,0-44-9 15,3 4 50-15,-3 18 13 16,4 22 20-16,11 40 1 0,2 1 21 15,5-2 50 1,7 31-10-16,4 23-3 0,0 22 11 16,4 9-33-16,7 17 10 15,3 4 0-15,7 0-19 16,9 4 5-16,10 27-15 16,6 8 7-16,2 7 3 15,-8 9-19-15,-12 8 1 16,-17 7-8-16,-29 4-1 15,-15 6 0-15,-32 2-6 16,-46 0-15-16,-17-3-6 16,-10-12-39-16,6-16 39 0,16-25-17 15,20-26-46-15,45-37-50 16,18-25-406-16,0-12-725 0</inkml:trace>
  <inkml:trace contextRef="#ctx0" brushRef="#br0" timeOffset="278">1930 93 1861 0,'0'0'333'15,"0"0"-234"-15,-194 138 73 0,92-13 58 16,-3 58-59 0,9 63-86-16,23 14-21 0,38-38-24 15,31-57 4-15,4-66-44 16,17-25 0-16,31 6-5 16,21-8-99-16,60-2-225 15,-16-32-294-15,-12-18-1314 0</inkml:trace>
  <inkml:trace contextRef="#ctx0" brushRef="#br0" timeOffset="663">2258 1576 2092 0,'0'0'302'0,"0"0"-255"16,0 0-40-16,0 0 124 16,0 0 42-16,0 0-125 15,102-171-48-15,-40 64-15 16,15-47 6-16,10-54-12 16,-14 16 6-16,-12 17 9 0,-17 40 6 15,-14 57 38 1,-1 8 36-16,0 15 10 0,-4 36 4 15,1 19-24-15,2 21 8 16,10 51 17 0,2 34-19-16,-1 20-9 0,-2 11-38 15,1 3-2-15,0-2 1 16,0-7-22-16,2-9 0 16,-4-18-36-16,-7-17-85 15,-14-8-147-15,-12-28-390 16,-3-18-411-16</inkml:trace>
  <inkml:trace contextRef="#ctx0" brushRef="#br0" timeOffset="835">2546 1164 2465 0,'0'0'353'0,"0"0"-265"16,0 0-28-16,189-14 33 15,-69-2-41-15,26-5-52 16,74-5-91-16,-34 3-282 16,-26 6-664-16</inkml:trace>
  <inkml:trace contextRef="#ctx0" brushRef="#br0" timeOffset="1185">4271 1690 2328 0,'0'0'319'0,"0"0"-307"16,0 0-1-16,-110-167 65 16,85 85 25-16,6-13-72 15,16-16-29-15,3-18 1 16,0-5-1-16,22-1 0 15,18 8-6-15,18 21 0 16,11 24 6-16,16 34 7 16,6 22 7-16,10 26-1 15,-2 2 0-15,-5 47 35 16,-9 28-15-16,-16 19 42 16,-15 17 13-16,-16 14-25 15,-10 8-22-15,-14-3-13 0,-2-2-26 16,3-14-2-16,32 6-51 15,1-31-280-15,6-32-532 0</inkml:trace>
  <inkml:trace contextRef="#ctx0" brushRef="#br0" timeOffset="1416">6101 861 2485 0,'0'0'284'16,"0"0"-214"-16,-47 186 77 0,25-83 59 15,0 8-119-15,6 0-57 16,13 1-10-16,0-2-18 16,3-17-4-16,0-11-78 15,3-24-138-15,19-23-355 16,-3-26-97-16</inkml:trace>
  <inkml:trace contextRef="#ctx0" brushRef="#br0" timeOffset="1823">6064 777 1126 0,'0'0'780'16,"0"0"-550"-16,0 0-67 15,0 0 73-15,0 0-1 0,248-154-120 16,-168 154-58-16,-2 34-8 15,-6 12-14-15,-18 9 29 16,-21 15-36-16,-18 0-1 16,-15 4-4-16,-15-5-23 15,-36-6-21-15,-7-14 3 16,-8-10-25-16,4-13 19 16,8-14-28-16,17-7 7 15,15-5 27-15,22 0-23 16,0 0-18-16,30-13-4 15,24 7 36-15,15 6 26 16,4 0-10-16,-4 21 3 16,-6 20 8-16,-12 14 46 0,-11 10 29 15,-14 5-15 1,-13 9-15-16,-13-1 31 0,0-2-27 16,-44-4-23-16,-28-14 8 15,-15-8-16-15,-16-18-6 16,-2-15 3-16,7-17-15 15,10 0 0-15,7-80-93 16,24 6-179-16,16-8-525 0</inkml:trace>
  <inkml:trace contextRef="#ctx0" brushRef="#br0" timeOffset="2100">7129 0 1313 0,'0'0'1391'16,"0"0"-1265"-16,203 135-93 16,-96-44 65-16,13 45 65 15,3 51-32-15,-13 46-59 16,-30 23 1-16,-43-13 0 15,-37-24-35-15,-32-29-8 16,-34-32 0-16,-7-30-30 16,-5-32-42-16,-67 22-126 15,10-19-426-15,1-15-1208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5:58:52.30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325 69 1545 0,'0'0'355'0,"0"0"-257"15,0 0 40-15,0 0 143 16,0 0-107-16,0 0-43 0,-10-24-33 16,10 24-5-1,-4 0 43-15,4 27-76 0,-5 28-26 16,2 27 56-16,-4 28-43 16,0 23-7-16,-5 9-6 15,6-2-20-15,-1-9 49 16,2-14-63-16,5-21 0 15,0-15 4-15,0-18-3 16,0-12-2-16,0-20-17 16,0-7-53-16,-4-14-18 15,-6-10-238-15,-2 0-453 16,2-13-564-16</inkml:trace>
  <inkml:trace contextRef="#ctx0" brushRef="#br0" timeOffset="391">0 387 1765 0,'0'0'541'16,"0"0"-432"-16,0 0 86 16,0 0 41-16,0 0-87 15,0 0-41-15,25-178-90 16,19 139 30-16,7-1-2 15,12 8-25-15,3 6 33 16,3 9-42-16,0 7-4 16,-3 10 33-16,-8 0-41 0,-4 15-4 15,-10 16-5-15,-7 13 18 16,-11 11-14-16,-16 11 5 16,-10 9 0-16,0 4 24 15,-36-1-24-15,-15-2 0 16,-11-10 1-16,4-15 8 15,3-14 27-15,4-14-36 16,7-9 0-16,8-11 9 16,6-3-3-16,4 0-12 15,10 0-20-15,7 0-59 16,9 0-57-16,25 0-457 16,13 0-157-16</inkml:trace>
  <inkml:trace contextRef="#ctx0" brushRef="#br0" timeOffset="737">1470 39 1731 0,'0'0'491'0,"0"0"-343"16,0 0-3-16,0 0 79 15,0 0-42-15,-200 85-33 16,141 5-105-16,-4 27 20 0,3 40 5 16,12 1-16-16,11 2-16 15,12 1-6-15,21-33-14 16,4 4 20-16,0-21-37 15,15-19 0-15,18-23-9 16,11-17-46-16,3-19-41 16,29-29-128-16,-10-4-473 15,-12 0-879-15</inkml:trace>
  <inkml:trace contextRef="#ctx0" brushRef="#br0" timeOffset="1253">1747 1427 1506 0,'0'0'552'0,"0"0"-437"0,0 0-21 16,0 0 25-16,0 0 11 15,0 0-52-15,0 0-72 16,98-233 4-16,-44 124-10 15,6-15 2-15,-3-14-1 16,2-7-1-16,-5 3 0 16,2 9 85-16,-14 21 9 15,-4 23 30-15,-13 31-16 16,-10 25-31-16,-1 26 28 16,-2 7-79-16,-2 42 4 15,5 40 34-15,0 30-22 16,-1 20-21-16,4 9 0 15,1 1-3-15,6-12 16 16,4-14-33-16,0-18-1 0,-4-17 0 16,2-18-15-16,-6-16-54 15,-3-9-88-15,-3-12-379 16,-11-16-146-16</inkml:trace>
  <inkml:trace contextRef="#ctx0" brushRef="#br0" timeOffset="1461">1955 958 2365 0,'0'0'490'0,"0"0"-391"16,0 0 28-16,0 0-1 15,0 0-2-15,0 0-105 16,186-49-13-16,-94 43-12 15,34 6-95-15,-16 0-447 16,-22 0-589-16</inkml:trace>
  <inkml:trace contextRef="#ctx0" brushRef="#br0" timeOffset="1922">3022 340 1588 0,'0'0'524'0,"0"0"-425"15,0 0 98-15,0 0 66 16,0 0-82-16,0 0-48 16,0 0-76-16,0 129 5 15,0-34 30-15,0 19-37 16,0 8-7-16,0-3-11 0,16-5-23 16,9-16 25-1,16-16-39-15,9-20-14 0,16-28 13 16,10-28-31-16,12-6 16 15,4-49-3-15,-6-30-4 16,-8-23 16-16,-17-16-29 16,-21-12 26-16,-18-12 10 15,-18 4 0-15,-4 7 21 16,-7 22-19-16,-22 30 13 16,-1 31-15-16,4 28-20 15,16 23-131-15,7 33-608 16,3 7-833-16</inkml:trace>
  <inkml:trace contextRef="#ctx0" brushRef="#br0" timeOffset="2547">4215 305 2263 0,'0'0'480'15,"0"0"-433"-15,0 0 58 16,0 200 39-16,0-101-8 16,0 5-73-16,0 1-50 15,8-4 23-15,6-10-36 16,1-11-18-16,0-25 18 16,-5-21-79-16,0-24 5 0,-4-10-24 15,-6-34 41-15,0-31 18 16,0-24-25-16,-6-19 55 15,-14-20 3 1,-2-9 6-16,-3-8 0 0,6 11 6 16,11 18 21-16,8 29 71 15,0 23-50-15,34 32-27 16,13 19 40-16,10 13-20 16,3 3 1-16,-6 39-21 15,-7 16-21-15,-13 9 54 16,-17 17-54-16,-9 0 0 15,-8-2 17-15,0-10-4 16,-15-16 4-16,-7-18-17 16,9-10 1-16,1-19 25 15,12-5-26-15,0-4 0 0,0 0-16 16,3 0-36-16,22 0 28 16,9 0 24-16,2 0 0 15,4 0-12-15,1 27 12 16,-2 15 0-16,-5 14 0 15,-9 9 1-15,-15 5 33 16,-10-5-25-16,0 0 11 16,-32-9 27-16,-12-6-45 15,-7-18 23-15,1-11 7 16,-1-16-19-16,4-5 31 16,3 0-44-16,10-19-28 15,8-44-27-15,16 8-228 16,7-1-793-16</inkml:trace>
  <inkml:trace contextRef="#ctx0" brushRef="#br0" timeOffset="2810">4785 0 2288 0,'0'0'379'15,"0"0"-242"-15,0 0-17 16,186 77 23-16,-97 0 10 16,8 25-103-16,1 22 14 0,-12 13-27 15,-11 36-28-15,-37 40 42 16,-26-27-51-16,-12-22-19 16,-18-31 19-16,-23-43-69 15,2-8-19-15,-5 0-63 16,14-36-235-16,13-27-383 0</inkml:trace>
  <inkml:trace contextRef="#ctx0" brushRef="#br0" timeOffset="2974">5943 763 2099 0,'0'0'595'16,"0"0"-410"-16,0 0 59 15,267-5-117-15,-172 5-103 0,-5 0-24 16,10 39-147-16,-24-4-359 16,-29 1-547-16</inkml:trace>
  <inkml:trace contextRef="#ctx0" brushRef="#br0" timeOffset="3124">6224 1262 1341 0,'0'0'1571'0,"0"0"-1316"16,0 0-219-16,0 0-18 0,233 0-18 15,-104-12-126 1,-2-8-849-16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4:18.35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531 755 1405 0,'0'0'569'0,"0"0"-393"16,0 0-65-16,0 0 73 0,0 0 21 16,-58 89-65-16,36-29-74 15,-6 17 19-15,-10 14-33 16,-9 21-11-16,-4 12 14 15,-3 4-25-15,-5 0 37 16,8-11-38-16,7-7-17 16,12-22 30-16,10-19-35 15,7-20 4-15,8-22-8 16,4-15 4-16,3-12-8 16,0-6 1-16,13-39 0 15,24-28 19-15,4-26-19 16,6-23-7-16,4-12-11 15,-4-13-17-15,1-4 35 0,-1 3-30 16,1 13 24 0,-4 21 0-16,-9 28 7 0,-5 27-1 15,-4 27 33-15,-9 20 3 16,5 12 31-16,3 0-37 16,6 35 14-16,1 24 16 15,0 15-30-15,2 25 4 16,-6 14-19-16,1 11-13 15,-3 2 29-15,-4 5-31 16,0-11 0-16,-4-7 0 16,4-19 1-16,-3-12-2 15,-6-17 1-15,2-12-13 16,-8-13 12-16,2-14-68 16,-3-4-15-16,-6-12-43 15,0-10-33-15,0-5-127 0,0-32-200 16,0-5-262-16</inkml:trace>
  <inkml:trace contextRef="#ctx0" brushRef="#br0" timeOffset="205">363 1537 1761 0,'0'0'562'0,"0"0"-372"15,0 0-49-15,0 0 46 16,0 0-50-16,0 0-64 0,0 0-14 16,242-68-52-16,-162 42-7 15,21-20-18-15,-16 6-310 16,-13 5-602-16</inkml:trace>
  <inkml:trace contextRef="#ctx0" brushRef="#br0" timeOffset="652">1133 97 1881 0,'0'0'526'15,"0"0"-358"-15,0 0-7 16,0 0 42-16,0 0-125 16,0 0-46-16,0 0 13 15,208-96-44-15,-146 96 17 16,-7 14-18-16,-11 16 0 16,-12 8 30-16,-20 20-15 15,-12 7 7-15,-12 10 41 16,-39 11-39-16,-18 6-6 15,-11-1-7-15,-4-9-2 16,11-6 34-16,10-22-43 0,24-10 1 16,17-14 24-1,22-11-25-15,0-5-2 0,29-5-5 16,25-6 7-16,16-3 27 16,6 0-27-16,8 0 0 15,-3 0-1-15,-8-7 12 16,-12-2-11-16,-5 6 0 15,1-1-45-15,-16 4-145 16,-12 0-569-16</inkml:trace>
  <inkml:trace contextRef="#ctx0" brushRef="#br0" timeOffset="1104">1782 1845 1833 0,'0'0'369'0,"0"0"-266"15,0 0 123-15,0 0 28 16,0 0-89-16,0 0-89 16,-103 198-36-16,68-139 59 0,-3-6-39 15,3-6-27 1,10-12 32-16,3-10-52 0,10-6 5 16,5-10-2-16,4-6-16 15,3-3 20-15,0 0-20 16,0 0 0-16,25 0 3 15,10 0 3-15,9 0-6 16,9 0-2-16,1 0 2 16,0 0-13-16,2 0-29 15,-9 0-99-15,-8 0-26 16,-2 0-135-16,-1 0-6 16,-2 0-170-16,-6-3-203 15,-9-21-579-15</inkml:trace>
  <inkml:trace contextRef="#ctx0" brushRef="#br0" timeOffset="1299">2063 2010 46 0,'0'0'1331'0,"0"0"-973"16,0 0-59-16,0 0 75 15,0 0-39-15,0 0-150 16,0 0-85-16,-44 138 2 16,44-64-24-16,0 8-3 15,0 2-54-15,0-6 7 16,0-2-10-16,0-10-18 15,0-8 13-15,0-5-13 16,-3-18-30-16,-1-8-77 16,-1-14-240-16,5-13-544 0</inkml:trace>
  <inkml:trace contextRef="#ctx0" brushRef="#br0" timeOffset="1744">3587 1381 1506 0,'0'0'637'16,"0"0"-368"-16,0 0 30 16,0 0-25-16,0 0-98 15,0 0-95-15,0 0-42 16,29 72 51-16,15-17-60 15,3 8-11-15,4 2 25 16,-1 1-28-16,6-5-1 16,-5-1-12-16,-4-11 9 15,-3-6 5-15,-12-10-17 16,-6-6-17-16,-11-15-22 16,-8-2-61-16,-4-10-90 0,-3-17-142 15,0-18-392-15,0-12-209 16</inkml:trace>
  <inkml:trace contextRef="#ctx0" brushRef="#br0" timeOffset="1954">4047 1406 1013 0,'0'0'897'0,"0"0"-604"15,0 0-17-15,0 0 60 16,0 0-105-16,0 0-83 15,0 0-70-15,-56 73-23 16,21-17 15-16,-13 16-46 0,-14 10-18 16,-4 0-4-1,5-8-2-15,-2-4-77 0,19-27-150 16,16-14-607-16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7:33.36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368 24 1735 0,'0'0'302'16,"0"0"-246"-16,-22 241-38 0,-4-26 116 16,-9 100 1-1,-6 53-49-15,-3 9-37 0,0-13-30 16,12-52 27-16,0-20-17 15,5-29 6-15,10-37 0 16,-1-51-23-16,6-44 7 16,5-35 20-16,0-13 28 15,4 9 55-15,3 0-63 16,0 0-26-16,0-20 7 16,10-15 3-16,22-12-10 15,9-13 8-15,14-8-14 16,18-11 19-16,19-7-23 15,16-1 5-15,24-5-6 16,45 0-10-16,62 0 15 16,52-18-13-16,27-1-2 15,1 8 0-15,-13 11-12 0,-10 0 0 16,10 0 9-16,7 21-8 16,5 1 14-16,4 2-14 15,-9-2 6-15,-14 2 21 16,-15-5-20-16,-22 3 17 15,-17-4-1-15,-8-5-10 16,-15-7 17-16,-7-6-20 16,-11 0 10-16,-3 0 3 15,-33-10-17-15,-33-10-1 16,-30 3 14-16,-10 3-20 16,-1-7 17-16,1 5-17 15,-10-5-39-15,-34 9-39 0,-48-14-82 16,-3 3-214-16,-25 0-1066 15</inkml:trace>
  <inkml:trace contextRef="#ctx0" brushRef="#br0" timeOffset="1540">929 20 1433 0,'0'0'226'0,"0"0"-108"15,0 0-68-15,0 0 146 16,0 0 51-16,0 0-59 16,0 0-106-16,-69-5-37 15,116 1-5-15,28 1 11 16,30-1-16-16,30 1 4 0,48 3 10 16,45 0-2-16,64 0 6 15,33 10-29-15,17-1-4 16,5-2 2-16,-1-2-22 15,23-3 0-15,-5-2 0 16,-11 7 0-16,-10-2 0 16,-30 2 7-16,-13 0-6 15,-30 7-2-15,-26-5 1 16,-29 7-10-16,-14 0 10 16,-37-3-1-16,-25 1 1 15,-26-1 0-15,-8-6 0 16,18 0 1-16,13 2-1 15,9-1-5-15,-10 1 5 16,-11-4 0-16,-11 2 6 0,-10 3 4 16,-17-3-4-1,-20 3 20-15,-18 0-13 0,-11-1 29 16,-15 6 19-16,-8-1-10 16,-6 7 18-16,-1 6-36 15,-4 4-16-15,-3 10 17 16,0 7-16-16,0 17-5 15,-3 19 10-15,-19 20-5 16,-7 48 16-16,-8 54-20 16,-7 57-13-16,8 6 17 0,11-17-17 15,13-59 8 1,12-60-1-16,0-30 7 0,-3-3 13 16,3 12-4-16,-4 15-7 15,1 8 19-15,-6-7-14 16,3-14-11-16,-4-9-1 15,1-6-4-15,2-15 21 16,1-4-20-16,-3-11-6 16,6-11 18-16,-1-5-18 15,4-10 4-15,0-4 3 16,0-5-8-16,0-9 17 16,0 3-17-16,0-9 0 15,0-3 9-15,0 0-8 16,0-2-1-16,0 0 0 15,0-2 0-15,0-2 17 0,0-4-17 16,0 4 0-16,0-4 11 16,0 4-4-16,-3 0-7 15,-4 8 6-15,-1-4 3 16,1 7 19-16,0 2-27 16,-1-4-1-16,1-2 19 15,4-4-18-15,-1-6 1 16,1-1-2-16,-2-3 0 15,-2-3 17-15,0 3-17 16,-8 4 0-16,-7 4 6 16,0-1-6-16,5 2 0 15,-1 1-6-15,2-3 6 16,10 3-6-16,2-3 6 16,4-1-14-16,0 1 13 15,0-4-15-15,0 5-1 0,0-2 5 16,0 2 12-16,0 5-3 15,0 8 3-15,0-5 0 16,0 4 0-16,0-10 1 16,0-3 6-16,0-3-1 15,0-7-4-15,0 2 28 16,0-2-21-16,0 3 6 16,-22 4-8-16,-7 3-6 15,-8 3 6-15,-7 4-7 16,-6-4-3-16,-1-4-4 0,-8-1-19 15,-7-6-20 1,-7-2-77-16,-29-12-95 0,11-22-352 16,18-2-1198-16</inkml:trace>
  <inkml:trace contextRef="#ctx0" brushRef="#br0" timeOffset="2627">3257 1297 1311 0,'0'0'260'0,"0"0"-181"15,0 0 27-15,0 0 129 16,0 0-18-16,0 0-48 0,0 0-62 16,-48-82-11-16,18 58 1 15,-6-1-34-15,-8 2-22 16,-7-1-6-16,-8 10-7 15,-5 0 26-15,-10 7-38 16,-3 7-2-16,-2 0 11 16,-6 3-19-16,3 24 9 15,4 6 17-15,5 7-16 16,12 8 23-16,2 7-33 16,5 15 0-16,3 15 12 15,-1 7-17-15,8 11 10 16,1-3-4-16,3 2-5 15,11-4 35-15,7 3-19 16,10-1 11-16,12-2-8 16,0-5-12-16,12-2 1 0,24-6-1 15,8-3-7-15,10-8 25 16,12-3-27-16,11-12 0 16,13-3 6-16,17-15 0 15,13-4 0-15,15-14 4 16,14-11-1-16,12-12 15 15,3 0-24-15,6-10 0 16,0-18 9-16,-15-9-9 16,-9-5 7-16,-18 0-7 15,-18-1 0-15,-19-3-1 16,-18-5 0-16,-12-3 0 16,-14-9 0-16,-9-9 1 15,-16-10 3-15,-16-9-2 0,-6-8 9 16,0-13-5-1,-28-6-4-15,-20 1 16 0,-14-6 6 16,-21 2-1-16,-17 9 2 16,-20 4-10-16,-7 17 5 15,-8 12 20-15,3 20-28 16,12 15-10-16,15 22 17 16,17 12-18-16,12 10 0 15,17 0-54-15,15 23-75 16,30 23-138-16,14-11-562 15,0 3-1286-15</inkml:trace>
  <inkml:trace contextRef="#ctx0" brushRef="#br0" timeOffset="3543">5316 989 1478 0,'0'0'394'16,"0"0"-247"-16,0 0-57 16,0 0 150-16,0 0 11 15,0 0-70-15,-226-148-86 16,163 126-36-16,-9 4 0 15,-11 12-8-15,-9 6 17 16,-11 0-54-16,-5 19-5 16,-9 22 22-16,-3 4-25 15,3 9 11-15,4 7-17 0,3 5 0 16,9 9 6 0,9 7-6-16,11 4 0 0,9 5 7 15,11 0 1-15,13 3-1 16,4-6 1-16,10 1-7 15,12-8 27-15,2 6-28 16,8-3 6-16,6-3 12 16,2 4-6-16,4-3-6 15,0 2 14-15,14-9-19 16,20-1 35-16,4 3-27 16,18-5 4-16,9 1 10 15,12-9-11-15,10-1 12 16,12-7 18-16,10-8-11 0,1-4 4 15,-1-9-28 1,-4-1 2-16,-1-7-3 0,-3-6 0 16,0-3 8-16,13-9-14 15,2-9 6-15,5 0 12 16,7-13-17-16,-1-20-1 16,-4-13 5-16,3-6-4 15,-10-9 10-15,-14-9-11 16,-8-10 2-16,-9-8-11 15,-16-10 4-15,-4-11 5 16,-10-8 0-16,-7-12 2 16,-8 2 4-16,-11-2-6 15,-10-2 0-15,-13 3 3 16,-6 0-2-16,-3 8-1 0,-37 1 18 16,-15 10 0-16,-17 11 17 15,-16 16-16-15,-7 13-11 16,-3 14 7-16,-9 9-9 15,3 13-12-15,-6 12-11 16,11 16-83-16,-21 5-74 16,24 9-454-16,23 18-1970 0</inkml:trace>
  <inkml:trace contextRef="#ctx0" brushRef="#br0" timeOffset="4349">2286 782 745 0,'0'0'939'15,"0"0"-761"-15,0 0-129 16,0 0 117-16,0 0 69 16,0 0-90-16,0 0-66 15,-29 19 3-15,54-28-10 16,4-18-17-16,5-11-42 16,1-12-5-16,-4-5-2 0,-2-2-6 15,-7 5 10-15,-4 6-3 16,-8 10 31-16,1 16 27 15,-3 7-27 1,-1 13-20-16,8 0-7 0,2 0-10 16,13 24 32-16,2 8-15 15,2 15-4-15,2 1-14 16,-4 7-12-16,-2-2-90 16,6 3-107-16,-11-13-361 15,-10-14-470-15</inkml:trace>
  <inkml:trace contextRef="#ctx0" brushRef="#br0" timeOffset="4532">2364 697 2053 0,'0'0'329'16,"0"0"-283"-16,0 0-4 15,0 0 32-15,250-30-74 16,-133 8-174-16,-14-5-439 0</inkml:trace>
  <inkml:trace contextRef="#ctx0" brushRef="#br0" timeOffset="5167">6008 441 1837 0,'0'0'333'0,"0"0"-224"15,0 0 115-15,0 0 43 16,0 0-127-16,0 0-97 16,0 0-13-16,0 115 3 15,0-67-12-15,0 8 4 16,0 2-3-16,-3-7-21 15,-1-6-2-15,4-4-8 16,0-13-74-16,0-18-195 16,0-10-292-16,0 0-83 0</inkml:trace>
  <inkml:trace contextRef="#ctx0" brushRef="#br0" timeOffset="5581">5983 411 1083 0,'0'0'603'15,"0"0"-461"-15,0 0 55 16,0 0 71-16,0 0-53 16,0 0-76-16,0 0-77 15,193-52 4-15,-146 59 18 16,-6 12-23-16,-13 7-39 16,-6 4 2-16,-13-1-15 0,-9 2 11 15,0 1-20 1,-15-1-11-16,-11-8 10 0,1-2-8 15,3-7-6-15,7-5 13 16,11-6-28-16,4 1-7 16,0 3-21-16,0-2 22 15,12 5 36-15,17 7 0 16,3 6-1-16,9-1 0 16,-1 9 1-16,4 1 1 15,-5 2 0-15,-9-5 0 16,-13-3 26-16,-13 0 1 15,-4-6 18-15,-10-3 1 16,-34-3-29-16,-10-5 21 16,-9-4-29-16,0-5 14 15,6 0 0-15,10 0-24 0,3-28-88 16,15-2-222-16,3-3-661 16</inkml:trace>
  <inkml:trace contextRef="#ctx0" brushRef="#br0" timeOffset="6881">4073 1471 1476 0,'0'0'295'0,"0"0"-206"16,0 0-61-16,0 0 134 16,0 0-4-16,0 0-90 15,197-108-34-15,-121 55-12 16,8-3 3-16,8-7 8 16,6 5-32-16,3-4 5 15,12 3-6-15,-3 3-22 16,26-4-132-16,-31 15-228 15,-21 13-1161-15</inkml:trace>
  <inkml:trace contextRef="#ctx0" brushRef="#br0" timeOffset="7181">4374 1861 1573 0,'0'0'266'0,"0"0"-227"16,0 0-39-16,0 0 68 15,0 0 22-15,281-84-22 16,-156 30-61-16,14-4-1 0,6-7 10 15,1-1-10-15,-11 0-6 16,-18 6-5-16,-19 12-45 16,-13 5-53-16,-31 16-137 15,-26 10-634-15</inkml:trace>
  <inkml:trace contextRef="#ctx0" brushRef="#br0" timeOffset="7435">4784 2049 1553 0,'0'0'264'0,"0"0"-236"15,0 0-13-15,0 0 62 16,0 0-34-16,248-85-36 15,-139 48 1-15,11-3-8 16,5 2-7-16,-5 2-19 16,-12 6-33-16,-5 7-49 15,-33 10-236-15,-26 6-818 0</inkml:trace>
  <inkml:trace contextRef="#ctx0" brushRef="#br0" timeOffset="7711">4374 2850 1562 0,'0'0'252'0,"0"0"-233"16,0 0-12-16,0 0 61 15,0 0 100-15,0 0-52 16,224-14-61-16,-123-23-40 16,19-1-6-16,9-10-9 0,6-3-39 15,-1-1-58 1,16-4-67-16,-33 10-152 0,-34 13-1257 0</inkml:trace>
  <inkml:trace contextRef="#ctx0" brushRef="#br0" timeOffset="7963">4802 3021 1564 0,'0'0'185'0,"0"0"-169"15,0 0 0-15,0 0 89 16,0 0 11-16,0 0-36 16,212 11-22-16,-133-15 26 15,16-27-56-15,12-6-28 16,41-35-16-16,-24 14-110 16,-24-1-194-16</inkml:trace>
  <inkml:trace contextRef="#ctx0" brushRef="#br0" timeOffset="8322">4752 2735 1722 0,'0'0'186'0,"0"0"-170"0,0 0-16 16,250-197 46-16,-133 115-18 16,11-10-28-16,11 0-18 15,28-30-25-15,-37 27-87 16,-26 13-501-16</inkml:trace>
  <inkml:trace contextRef="#ctx0" brushRef="#br0" timeOffset="8614">5086 2321 1914 0,'0'0'316'0,"0"0"-316"16,0 0-14-16,0 0 14 16,285-184 42-16,-172 116-42 15,39-25-116-15,-27 18-57 16,-27 12-436-16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8:52.38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32 2076 0,'0'0'517'0,"0"0"-480"16,0 0 7-16,0 0 169 15,0 0-98-15,223-23-76 16,-147 18-39-16,4 5-51 15,8 0-154-15,-19 12-483 16,-22 11-654-16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8:52.56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2443 0,'0'0'466'0,"0"0"-448"16,0 0 27-16,0 0 103 15,0 0-58-15,0 0-51 16,248 0-39-16,-156 0-105 16,-13 0-664-16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8:49.18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354 138 907 0,'0'0'225'16,"0"0"-102"-16,0 0 22 15,0 0 62-15,0 0-64 16,0 0-25-16,0-92 4 16,0 82 23-16,0 1-42 15,0-2-5-15,0 5-14 16,0 1-6-16,0 5 9 15,0 0-30-15,0 0 7 16,0 0 37-16,0 0-51 0,0 11-31 16,-10 26 3-16,-9 21-4 15,-6 22 18-15,-4 21-16 16,-8 12-4-16,4 7 28 16,-4-3-44-16,2 2 2 15,4-14 18-15,3-6-18 16,6-17 16-16,3-13-18 15,9-16 0-15,3-14 9 16,-1-17-8-16,8-7-1 16,0-15 0-16,0 0 8 15,0-10 5-15,5-30-7 16,15-20 3-16,2-18-18 16,5-17 2-16,2-17 6 15,3-14-17-15,5 0-12 16,-1-5 24-16,8 6-16 0,-4 16 22 15,-4 17 9-15,-6 26 4 16,-8 25 23-16,-8 17 15 16,-3 14-15-16,0 10 30 15,4 0-48-15,7 29 12 16,3 17 35-16,4 17-47 16,3 16 12-16,2 12 17 15,-2 15-29-15,2 2 24 16,-5 1-42-16,-1-4 0 15,-6-7 13-15,-3-10-7 16,-6-9-12-16,-4-10 2 16,-2-13-14-16,-4-8 6 15,-3-11-71-15,3-3-50 0,-3-6-42 16,0-5-379 0,0-13-252-16</inkml:trace>
  <inkml:trace contextRef="#ctx0" brushRef="#br0" timeOffset="245">179 680 2080 0,'0'0'347'15,"0"0"-287"-15,0 0 33 16,0 0 134-16,0 0-51 16,0 0-132-16,237 20-44 15,-98-7-33-15,-19 3-279 16,-22-3-498-16</inkml:trace>
  <inkml:trace contextRef="#ctx0" brushRef="#br0" timeOffset="1613">1040 1490 1605 0,'0'0'317'16,"0"0"-240"-16,0 0 81 15,0 0 65-15,0 0-83 16,0 0-52-16,0 0-33 16,44-39 37-16,-15 12-8 15,0 2-38-15,-4-2 35 16,-6 0-35-16,-6 8 0 0,-4 10 29 16,-6 1-24-1,-3 8-7-15,0 0-20 0,0 0-15 16,0 19 31-16,0 12-40 15,0 9 0-15,0 5-1 16,0-2 2-16,0 3-2 16,0-7-32-16,7 4-60 15,12 2-84-15,-1-6-307 16,-4-12-354-16</inkml:trace>
  <inkml:trace contextRef="#ctx0" brushRef="#br0" timeOffset="1875">1783 1023 1213 0,'0'0'1044'0,"0"0"-875"16,0 0-60-16,0 0 81 15,0 0-20-15,0 0-81 16,0 0-41-16,91 161-41 16,-91-110 2-16,-3 4-9 15,-23 4-66-15,-6 10-194 16,7-17-316-16,10-12-367 0</inkml:trace>
  <inkml:trace contextRef="#ctx0" brushRef="#br0" timeOffset="2327">2451 1273 1870 0,'0'0'294'0,"0"0"-226"16,0 0 38-16,0 0 98 0,0 0-35 15,0 0-131-15,0 0-37 16,95-190 10-16,-58 111-11 16,2-12 0-16,-2-14 5 15,-5-14 1-15,2-9-6 16,-5 0 8-16,-1 15 10 15,-6 17 66-15,0 26-24 16,-6 25 28-16,-6 23 17 16,5 22-54-16,2 0-18 15,10 28 6-15,8 35-8 16,3 22 41-16,-3 19-59 16,-1 13 13-16,-2-3 29 0,-3-2-53 15,-4-11 9 1,1-6-11-16,1-7-48 0,-2-6 8 15,4-5-86-15,-7 7-236 16,-4-21-345-16,-8-18-949 0</inkml:trace>
  <inkml:trace contextRef="#ctx0" brushRef="#br0" timeOffset="2517">2630 936 2134 0,'0'0'553'16,"0"0"-525"-16,0 0 53 15,0 0 80-15,0 0-13 16,228-30-148-16,-136 20-31 0,33 10-135 16,-24 0-522-16,-18 13-739 0</inkml:trace>
  <inkml:trace contextRef="#ctx0" brushRef="#br0" timeOffset="2893">3505 1326 2123 0,'0'0'527'0,"0"0"-469"0,0 0 48 16,0 0 63-16,0 0-84 15,0 0-37-15,0 0-27 16,196-46 39-16,-149 46-42 16,-10 26 6-16,-11 11 14 15,-16 8-37-15,-10 5 40 16,0 4-3-16,-36 6-21 16,-11-4 19-16,-12 0-35 15,1-11 4-15,7-8 13 16,11-7-17-16,11-11-1 15,14-5 0-15,12-5-13 16,3 1 7-16,0 0-24 16,25 1-8-16,15-5 38 15,11 2-46-15,7-3 27 16,8-5-40-16,6 0-64 0,49 0-16 16,-18 0-532-16,-9 0-326 15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8:53.61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5 390 1572 0,'0'0'281'0,"0"0"-118"16,0 0-9-16,0 0 107 16,0 0-7-16,0 0-176 15,0 69-11-15,0 29-21 16,0 23 2-16,0 14-5 15,0 3-37-15,0-6 6 16,-3-16 10-16,3-16-21 16,0-15 27-16,0-20-27 15,0-15 4-15,0-21 44 16,15-8-43-16,11-12 4 16,9-9 23-16,12 0-21 15,4 0 0-15,8-6-12 0,4-4-114 16,16 0-174-16,-13 4-469 15,-15-2-1150-15</inkml:trace>
  <inkml:trace contextRef="#ctx0" brushRef="#br0" timeOffset="796">910 1040 2129 0,'0'0'341'16,"0"0"-255"-16,0 0 90 15,-198 4 21-15,141 28-82 16,10 14-66-16,9 7-40 16,21 2 20-16,12 5-29 15,5-5-18-15,26-5 12 16,26-10-63-16,9-15-31 15,12-15-54-15,1-10-3 16,-6-10 35-16,-6-30 13 16,-14-8 88-16,-20-8 21 15,-9 6 52-15,-16 11 58 16,-3 12 59-16,0 18 9 16,0 9-25-16,-13 0-124 0,1 9-12 15,9 25-8-15,3 8-9 16,0 7-11-16,37-2-22 15,14-8-56 1,10-14-80-16,5-12-28 0,-1-13-6 16,-2 0-3-16,-12-29 128 15,-11-19 35-15,-11-8 43 16,-15-1 53-16,-14 6 126 16,0 14-13-16,0 11 39 15,-4 17-8-15,-9 9-86 16,4 3-78-16,6 33-33 15,3 11 0-15,0 13 20 16,25 1-20-16,23-3-40 0,7-13-72 16,6-8 20-16,-1-16-27 15,-3-16-1-15,-10-5 22 16,-6 0 32-16,-12-30 44 16,-11-5 22-16,-11-5 108 15,-7 3 56-15,0 13 33 16,0 3-51-16,0 15 10 15,0 6-65-15,-7 6-79 16,1 39-12-16,2 27 21 16,4 24-19-16,0 19 38 15,0 10-40-15,0 8 17 16,0 7 27-16,0-10-42 16,0-8 10-16,0-17-12 15,0-23 10-15,-18-23 16 16,-8-20-26-16,-8-18 0 15,2-21 27-15,-8 0-26 0,4-31-1 16,6-27-16-16,8-24-62 16,18-86 29-16,4 21-180 15,0 3-553-15</inkml:trace>
  <inkml:trace contextRef="#ctx0" brushRef="#br0" timeOffset="1037">501 781 1935 0,'0'0'242'0,"0"0"-104"15,189-131 77-15,-104 85 19 16,-9 13-72-16,-10 17-102 15,-12 16-52-15,-13 0-8 16,-7 19-95-16,-6 43-122 16,-6-3-351-16,-8-13-193 0</inkml:trace>
  <inkml:trace contextRef="#ctx0" brushRef="#br0" timeOffset="1126">1343 419 1729 0,'0'0'328'0,"0"0"-250"15,186-160-78-15,-120 115-258 0</inkml:trace>
  <inkml:trace contextRef="#ctx0" brushRef="#br0" timeOffset="2871">3659 331 1763 0,'0'0'359'16,"0"0"-225"-16,0 0-19 16,0 0 96-16,0 0-62 15,0 172-32-15,0-71-49 16,0 13-26-16,0 0 5 16,0-8-38-16,0-7 1 0,0-17-10 15,0-7-45-15,3 11-145 16,5-23-319-16,-1-15-125 0</inkml:trace>
  <inkml:trace contextRef="#ctx0" brushRef="#br0" timeOffset="3468">3412 961 1928 0,'0'0'260'0,"0"0"-211"16,0 0 60-16,0 0 43 0,240-56-87 16,-161 51-22-1,2 0 3-15,-1 5 21 0,-7 0 35 16,-14 17-38-16,-12 16-30 16,-11 7 28-16,-11 8-52 15,-6 5 8-15,-7 2-16 16,-2 4-1-16,2-2 13 15,10-5-14-15,6-8-60 16,16-13-27-16,10-11-111 16,4-16 26-16,4-4-66 15,1-4 33-15,-9-28 98 16,-6-8 25-16,-11-7 76 16,-12 5 6-16,-11 9 66 0,-9 7 105 15,-5 13 115 1,0 10-26-16,0 3-71 0,0 0-126 15,0 26-56-15,0 10 23 16,0 5-30-16,3 1 0 16,22 0-6-16,8-9-61 15,11-7 49-15,3-13-91 16,4-13-3-16,4 0 61 16,-7-13-8-16,-4-23 39 15,-5-6 3-15,-5-4 17 16,-9 3 59-16,-12 9 29 15,-4 15 54-15,-6 9 14 0,-3 10-29 16,0 0-47 0,0 3-61-16,0 23-19 0,0 11 42 15,0 3-42 1,7-1 0-16,0-1-6 0,5-1-14 16,-2-2-114-16,-2-7-206 15,-4-12-485-15</inkml:trace>
  <inkml:trace contextRef="#ctx0" brushRef="#br0" timeOffset="3636">5230 718 1618 0,'0'0'1162'0,"0"0"-999"0,0 0-97 16,0 0 3-16,0 0-69 15,0 0-254-15,0 0-678 0</inkml:trace>
  <inkml:trace contextRef="#ctx0" brushRef="#br0" timeOffset="3803">4381 265 2486 0,'0'0'379'0,"0"0"-370"16,218-128-8-16,-61 70-1 15,-25 15-457-15,-20 7-1799 0</inkml:trace>
  <inkml:trace contextRef="#ctx0" brushRef="#br0" timeOffset="4360">315 2389 1854 0,'0'0'615'0,"0"0"-478"15,0 0 72-15,0 0-16 16,0 0-77-16,0 0-6 16,139 219-46-16,-73-121-16 15,3 9-2-15,4-11-46 16,-4-6 2-16,-3-8-2 16,-9-13-60-16,3-4-53 15,2-3-214-15,-14-15-396 16,-13-19-328-16</inkml:trace>
  <inkml:trace contextRef="#ctx0" brushRef="#br0" timeOffset="4568">1103 2527 2192 0,'0'0'543'0,"0"0"-386"16,0 0 28-16,0 0-23 15,0 0-73-15,-269 199-57 16,156-100 27-16,-12 9-59 16,5 1-23-16,18-11 8 15,21-13-91-15,42-6-163 16,20-24-557-16,19-24-1215 0</inkml:trace>
  <inkml:trace contextRef="#ctx0" brushRef="#br0" timeOffset="4778">1756 3071 1969 0,'0'0'768'15,"0"0"-689"-15,0 0-14 16,0 0 111-16,0 0-70 15,-110 200-76-15,49-133-30 0,-8 17-144 16,13-14-223-16,20-18-349 16</inkml:trace>
  <inkml:trace contextRef="#ctx0" brushRef="#br0" timeOffset="5234">2612 2366 2365 0,'0'0'537'0,"0"0"-507"16,0 0 28-16,0 0 129 0,0 0-113 15,0 0-59-15,0 0-9 16,91 91 1-16,-50-45 20 15,3 0-27-15,0-1 0 16,-4 2-14-16,-4-7-38 16,1-4-16-16,-2-9-66 15,3-8-146-15,0-10-53 16,3-9-48-16,0 0 147 16,-9-24-86-16,-2-14 164 15,-8-8 156-15,-8-3 187 16,-2 4 53-16,-6 8 44 15,-2 7 56-15,-4 14 2 16,0 13-85-16,0 3-76 16,0 0-39-16,-4 16-140 0,-18 27 11 15,-15 20 84-15,-5 15-49 16,-14 14 2-16,2 3-22 16,0 1-20-16,6-9-8 15,-7 38-86-15,14-24-132 16,12-22-518-16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03.81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30 2629 0,'0'0'444'0,"0"0"-423"16,0 0 19-16,0 0 94 16,0 0-82-16,0 0-31 0,222-30-21 15,-138 30-67-15,8 7-104 16,-20 23-501-16,-24-1-752 0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03.98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2801 0,'0'0'325'16,"0"0"-252"-16,0 0 16 15,0 0 17-15,0 0-106 0,306 0-73 16,-196 0-199-16,-22 0-900 15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02.48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33 881 2189 0,'0'0'518'0,"0"0"-479"16,0 0 13-16,0 0 134 0,0 0-94 15,0 0-42 1,70 168-20-16,-70-116-24 0,0 7-6 16,-22-3-63-16,0-1-139 15,-4-9-160-15,8-10-281 16,3-22-1158-16</inkml:trace>
  <inkml:trace contextRef="#ctx0" brushRef="#br0" timeOffset="270">690 191 2347 0,'0'0'477'0,"0"0"-413"0,0 0-12 16,0 0 81-16,0 0-19 16,3 214-76-16,4-122-20 15,5 6-12-15,1-2 0 16,6-5-3-16,-1-5-3 16,4-7-50-16,-5-14-5 15,2-13-101-15,-1-12-146 16,1-19-168-16,-9-21 147 15,-6-17-209-15,1-20-818 0</inkml:trace>
  <inkml:trace contextRef="#ctx0" brushRef="#br0" timeOffset="731">712 313 641 0,'0'0'917'0,"0"0"-653"16,-44-178 87-16,35 125-37 15,9 20-46-15,0 8-121 16,22 13-58-16,22 5 12 15,12 2-69-15,12 5 2 16,9 0 11-16,3 21-30 16,-4 11 6-16,-10 11-21 15,-10 11 1-15,-24 5-13 16,-22 2-11-16,-10 5-2 16,-7 0-1-16,-33-8-1 15,-11-5 14-15,4-13-7 16,3-11 20-16,11-11-7 15,11-9 7-15,7-9-24 16,15 0 24-16,0 0-25 0,0 0-29 16,19 0 12-16,18 0 42 15,7 0-11-15,7 5 11 16,-1 19 0-16,-2 10 4 16,-4 4-3-16,-9 10 13 15,-4 10 31-15,-18-6-3 16,-4 2 9-16,-9-4-36 15,0 0 4-15,-37-8 2 16,-7-9-15-16,-11-5 21 16,-4-17-18-16,5-6 6 15,3-5 8-15,7-5-7 16,7-21-28-16,15 0 12 16,15 1-96-16,7 1-124 0,29 8-482 15,8 6-636-15</inkml:trace>
  <inkml:trace contextRef="#ctx0" brushRef="#br0" timeOffset="1106">1495 1173 1847 0,'0'0'385'0,"0"0"-276"16,0 0 14-16,0 0 123 15,0 0-85-15,214-25-77 16,-163 25 3-16,-4 25-34 0,-9 10-9 16,-16 8 16-16,-22 13-45 15,0-1 6-15,-22 8-12 16,-29-7-8-16,-5-6 18 16,5-11-19-16,1-13 0 15,9-9 9-15,12-14-9 16,7-3 0-16,16 0 0 15,6 0 1-15,0-3 3 16,10-14-4-16,24 7-4 16,10-3 2-16,-1 7 2 15,5 6-1-15,-1 0 0 16,4 0 1-16,3 0-9 16,12 0 5-16,51 0-110 0,-16 0-218 15,2 0-647-15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01.38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120 371 1585 0,'0'0'352'0,"0"0"-167"16,0 0 4-16,0 0 6 0,0 0 8 15,0 0-72-15,-6 163-44 16,12-69 6-16,-2 0-40 16,-4 1-14-16,0-3-20 15,0-7-18-15,0-13 12 16,0-9-13-16,0-11-89 15,7-9-111-15,8-16-403 16,-8-18-80-16</inkml:trace>
  <inkml:trace contextRef="#ctx0" brushRef="#br0" timeOffset="525">0 135 1637 0,'0'0'496'0,"0"0"-329"16,0 0 21-16,0 0 35 16,0 0-64-16,247-126-104 15,-159 121-12-15,4 1 5 16,2 4-8-16,-9 0-5 16,-12 26-12-16,-19 10-22 15,-20 7-2-15,-21 6-2 16,-13 10 1-16,-10 4-5 15,-37-3 14-15,-13 0-13 16,-6-4 15-16,2-11-9 16,5-8 15-16,15-13-15 15,15-8 0-15,11-9-6 0,14-7 12 16,4 0-12-16,0 0-22 16,19 0-34-16,20 0 61 15,10 0-31-15,5 0 15 16,3 19 5-16,3 9-4 15,-6 7 1-15,-10 11-3 16,-4 3 18-16,-14 7-15 16,-13 3 7-16,-13-4 8 15,0 4 0-15,-10-6 0 16,-34-3 17-16,-13-4-5 16,-16-10-11-16,-8-7 56 0,-7-10-30 15,1-12 12 1,3-7-5-16,15 0-5 0,14-30 23 15,18-8-52-15,19-3-25 16,18 3-41-16,30-8-158 16,24 12-301-16,4 9-362 0</inkml:trace>
  <inkml:trace contextRef="#ctx0" brushRef="#br0" timeOffset="824">1032 1181 1667 0,'0'0'474'16,"0"0"-403"-16,0 0 114 0,0 0 115 16,0 0-113-16,189-110-81 15,-167 92-37-15,-6 8-2 16,-10 10 16-16,-6 0-77 15,4 7 13-15,-4 33 20 16,0 6-24-16,0 13 0 16,0 1-14-16,-4 8-1 15,1-3 0-15,3-6-18 16,0-7-12-16,0-9-114 16,17-3-152-16,5-15-475 15,0-15-1163-15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07.33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59 207 1285 0,'0'0'319'0,"0"0"-176"15,0 0 46-15,0 0 35 16,0 0-45-16,0 0-29 16,-12 229-92-16,16-129 15 15,-1 1-45-15,-3-3-5 0,0-3 21 16,0-2-44 0,-3-11 0-16,-11-10 21 0,-1-17-12 15,5-13-8-15,1-12-1 16,6-17 0-16,3-13 29 15,0 0-16-15,0-3-7 16,0-31 21-16,15-8-27 16,11-7-9-16,2-3 1 15,4 6 8-15,9 10-12 16,6 14 0-16,1 12-1 16,2 10 3-16,-2 0 10 15,-4 15 0-15,-14 15-6 16,-13 7-7-16,-13 5 4 15,-4 0 9-15,-11-2 0 16,-26 0 25-16,-14-8-3 0,-3-9 11 16,0-9 9-16,-2-11-14 15,9-3 35-15,8-3-51 16,5-24-12-16,19-4-35 16,15-14-202-16,37 8-276 15,7 5-86-15</inkml:trace>
  <inkml:trace contextRef="#ctx0" brushRef="#br0" timeOffset="584">671 886 1735 0,'0'0'562'0,"0"0"-498"15,0 0 37-15,0 0 83 16,0 0-100-16,0 0-53 15,0 0-31-15,39 191-57 16,17-153-20-16,2-8 16 16,1-6-21-16,-12-15-60 15,-8-9-25-15,-8 0 50 16,-21-24 49-16,-10-21 65 16,0-8 3-16,-10-3 32 15,-21 8 51-15,-4 5 83 16,-3 14-33-16,3 5-19 15,6 14-41-15,7 4-24 0,14 6-37 16,8 0-12-16,0 0-38 16,37 3 36-16,3 17-66 15,8-1 16-15,3 1 7 16,-4 3 21-16,0 4 23 16,-3-1 1-16,-8 6-9 15,-6 1 9-15,-10 3 2 16,-4 0 23-16,-10 1-17 15,-6-9-7-15,0 0 30 16,0-12-31-16,0-8 0 16,0-8-15-16,-6 0 12 15,2-15-25-15,4-19-30 16,0-4 15-16,0-6-6 0,16 2 0 16,12 7 30-1,4 9 13-15,6 12 12 0,-3 11 12 16,-1 3 65-16,-2 10 7 15,-7 23-13-15,-3 6-50 16,-3 7-5-16,0 4-22 16,-2 2-6-16,16 10-105 15,-4-12-235-15,0-15-449 0</inkml:trace>
  <inkml:trace contextRef="#ctx0" brushRef="#br0" timeOffset="1027">1947 975 1694 0,'0'0'608'0,"0"0"-486"15,0 0 4-15,0 0 126 16,0 0-137-16,0 0-64 16,0 0-21-16,-183 196-30 15,183-166-8-15,5-7-92 16,24-9-107-16,0-11 13 15,-1-3-2-15,-2 0 65 16,-8-27 79-16,-6 1 52 16,-5-1 59-16,-7 8 89 15,0 9 15-15,0 7 29 16,0 3-44-16,0 9-78 16,7 36-12-16,4 15-13 0,8 20-7 15,1 13-26-15,2 10 29 16,5 6 34-16,-1-5-36 15,-9-2-13-15,-9-9 20 16,-8-14-31-16,0-14 21 16,-18-17-18-16,-15-15-12 15,-4-22 15-15,0-11-12 16,5-8-9-16,3-40 0 16,11-22-27-16,6-19 21 15,12-19-23-15,0-10-46 16,30-58-74-16,6 27-398 15,-11 19-887-15</inkml:trace>
  <inkml:trace contextRef="#ctx0" brushRef="#br0" timeOffset="1212">984 338 2345 0,'0'0'284'0,"0"0"-284"16,0 0 0-16,354-115-16 15,-204 102-60-15,-16 10-694 0</inkml:trace>
  <inkml:trace contextRef="#ctx0" brushRef="#br0" timeOffset="1548">2814 261 616 0,'0'0'1292'16,"0"0"-1135"-16,0 0 11 0,0 0 88 15,0 222-19-15,-3-124-95 16,-1 4-35-16,4-2-47 16,0 3 13-16,0-8-41 15,7-13-25-15,12-10-7 16,-1-16-58-16,1-14-75 15,-9-12-157-15,-6-10-361 16,-4-13-386-16</inkml:trace>
  <inkml:trace contextRef="#ctx0" brushRef="#br0" timeOffset="1891">2490 802 1350 0,'0'0'724'15,"0"0"-590"-15,0 0-72 0,0 0 120 16,0 0-59-16,204-38-78 16,-131 38 0-16,-4 0-21 15,-6 24 65-15,-9 9 10 16,-10 9-74-16,-7 7-12 16,-8 3-4-16,-7 1-7 15,-9 0 14-15,-1-5-16 16,-5-7-28-16,-4-9 5 15,-3-12-56-15,0-14 15 16,0-6 35-16,0 0 29 16,0-26 0-16,0-20-11 15,0-10 11-15,0-9 30 16,16 2-29-16,9 4 28 0,0 8-23 16,9 14-6-16,2 16-30 15,26 21-115-15,-8 0-236 16,-6 8-309-16</inkml:trace>
  <inkml:trace contextRef="#ctx0" brushRef="#br0" timeOffset="2604">3755 853 1069 0,'0'0'1149'0,"0"0"-911"16,0 0-8-16,0 0-30 16,0 0-85-16,0 0-62 15,0 0-35-15,-200 72-18 16,175-22-1-16,6-1 1 16,12 0-6-16,7 0-17 15,0-10-58-15,7-9-79 16,22-10-65-16,1-17-38 15,6-3 67-15,-7-3 59 16,4-37 115-16,-7-9 22 16,-8-3 17-16,-1 1 54 15,-5 13 72-15,-5 12 54 0,-4 13-28 16,1 13-31 0,1 0-50-16,1 22-55 0,5 14-7 15,0 7-10-15,3 1-16 16,-2-9 0-16,3-5-54 15,-5-11-40-15,2-12 33 16,2-7-27-16,1 0 21 16,-2-24 46-16,6-12 12 15,3-5-3-15,-7 4 8 16,7 7 4-16,-15 14 34 16,0 16-17-16,-4 0 23 15,-3 21 7-15,0 20-35 16,0 12 5-16,0-1-17 15,0 1-14-15,-7-12-5 16,0-4-21-16,4-16-3 0,3-14-11 16,0-7 23-16,0-10 23 15,0-30-35-15,10-13 43 16,19-5 17-16,8-9-7 16,4 9 2-16,-2 8 18 15,1 11 1-15,-8 17 57 16,2 11-11-16,-12 11 38 15,-3 0 40-15,-9 26-86 16,2 11-17-16,-2 7-26 16,5 3-16-16,7 2 17 15,4 0-27-15,2-5-73 16,8 0-138-16,-2-6-310 0,-6-15-308 0</inkml:trace>
  <inkml:trace contextRef="#ctx0" brushRef="#br0" timeOffset="3054">4710 1005 2094 0,'0'0'466'16,"0"0"-311"-16,0 0 84 16,0 0-59-16,0 0-101 15,0 0-26-15,-152 199-53 16,152-157-11-16,7 2-4 15,25-14-66-15,5-8-71 0,7-13-25 16,0-9-11-16,-5 0 8 16,-2-28 44-16,-8-9 105 15,-11 2 31-15,-2-2 89 16,-16 6 50-16,0 12 49 16,0 7 9-16,0 12-3 15,0 0-132-15,-9 26-31 16,2 28-10-16,-3 18 9 15,5 12-6-15,5 14 2 16,0 7 9-16,9 5 27 16,16-7-43-16,-3-4 7 15,0-13-26-15,-19-8 10 16,-3-15 2-16,0-19-6 0,-15-13-1 16,-10-15 19-1,-4-16-24-15,0 0 0 0,4-26 0 16,-2-23-30-16,10-19 6 15,5-15-57-15,-1-55-43 16,1 17-144-16,-3 8-622 0</inkml:trace>
  <inkml:trace contextRef="#ctx0" brushRef="#br0" timeOffset="3302">3672 396 2177 0,'0'0'246'16,"0"0"-181"-16,0 0 148 16,0 0-18-16,0 0-84 15,0 0-75-15,0 0-20 16,83 77 16-16,-46-65-32 15,7-5-76-15,39-7-116 16,-14 0-302-16,-6-22-336 0</inkml:trace>
  <inkml:trace contextRef="#ctx0" brushRef="#br0" timeOffset="3416">4343 16 1840 0,'0'0'367'0,"0"0"-290"0,0 0-77 15,244-16-195-15,-165 16-1378 0</inkml:trace>
  <inkml:trace contextRef="#ctx0" brushRef="#br0" timeOffset="3687">5706 96 2261 0,'0'0'476'16,"0"0"-467"-16,0 0 179 16,0 0-31-16,-3 228-25 15,-19-77-6-15,-15 53-56 16,-14 50 49-16,-3 4-47 15,10-42-72-15,19-55-9 16,-6-19-131-16,14-48-162 16,-5-11-964-16</inkml:trace>
  <inkml:trace contextRef="#ctx0" brushRef="#br0" timeOffset="4505">328 3084 1614 0,'0'0'343'0,"0"0"-250"0,0 0-17 16,0 0 147-16,0 0-53 16,0 0-13-16,0 0-63 15,-101-114-12-15,60 114-51 16,-6 25 5-16,3 18-6 16,8 10-18-16,6 3 6 15,16 6-17-15,11-6 8 16,3-1-9-16,0-9-12 15,29-10-62-15,11-13-72 16,7-12-42-16,4-11-5 16,3-4-14-16,-3-38 43 15,-4-18 70-15,-3-20 15 16,-10-16 54-16,-8-23 25 0,-13-39 13 16,-4 11 51-16,-9-4 58 15,0 17 20-15,0 45 47 16,0 17-17-16,0 39 28 15,-5 33-46-15,1 29-101 16,1 79 30-16,-1 14-19 16,4 19-25-16,0 13 34 15,0-26-44-15,0 7-11 16,19-17-18-16,6-17-32 16,-3-15-53-16,7-17-195 15,-4-20-408-15,-9-22-428 0</inkml:trace>
  <inkml:trace contextRef="#ctx0" brushRef="#br0" timeOffset="4694">59 2620 2212 0,'0'0'357'16,"0"0"-293"-16,0 0-16 15,0 0 71-15,193 0-13 16,-88 0-106-16,67 4-162 16,-23 23-166-16,-25 7-391 0</inkml:trace>
  <inkml:trace contextRef="#ctx0" brushRef="#br0" timeOffset="5382">879 3206 166 0,'0'0'1961'16,"0"0"-1870"-16,0 0-64 16,0 0 3-16,0 0 97 15,0 0-71-15,190 22-30 16,-139-33-26-16,-4-14 36 15,-12-1-5-15,-13-7-30 16,-13-6-1-16,-9-4 7 0,-3-3-1 16,-31 0 26-16,-10 10-4 15,-4 10 58-15,-2 20 22 16,-1 6-57-16,7 20 22 16,12 25-22-16,13 11-15 15,16 6 2-15,3-3-38 16,22 0-24-16,29-13 3 15,9-6-99-15,18-13-84 16,5-12-40-16,5-12 115 16,-3-3 28-16,-6 0-126 15,-10-29 134-15,-6-3 74 16,-12-3 19-16,-16 4 3 16,-13 15 123-16,-7 12 33 0,-11 4 77 15,-4 30-71-15,0 19-62 16,0 9-12-16,-19 10-45 15,2-7-4-15,2-8-16 16,8-13-19-16,-1-15 29 16,5-18-36-16,3-7 1 15,0-7 65-15,0-33-56 16,0-18 2-16,3-12-6 16,27-9-6-16,6-6 21 15,11 6-21-15,12 12 0 16,2 14 3-16,5 19 0 15,-7 30 27-15,-11 4 55 0,-9 33-17 16,-14 30 35 0,-6 18-61-16,-7 16-2 0,-6-2 16 15,-2 0-35-15,2-15-4 16,13-18-17-16,10-23-21 16,15-23-6-16,56-26-112 15,-11-33-161-15,2-15-792 0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4:24.55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47 2042 1215 0,'0'0'341'0,"0"0"-154"15,0 0 28-15,0 0 35 16,0 0-59-16,0 0-56 16,-47 49-55-16,47-49 35 15,0 2-42-15,0-2-21 16,0 0 15-16,0 0-26 15,22 0-10-15,13-26-10 16,9-11-6-16,7-12 19 16,1-16-34-16,-1-10-20 0,0-21 19 15,-4-11-34 1,4-19-2-16,0-12 4 16,-1 0 4-16,3 10 16 0,-6 14 8 15,-3 19 5-15,-8 16 8 16,-4 16 19-16,-10 20 19 15,-7 14 10-15,-8 19 18 16,-2 7 21-16,-2 3-71 16,1 0 1-16,-1 16 14 15,7 24 0-15,5 16 1 16,7 12-17-16,0 21-13 16,7 16 29-16,5 16-39 15,-2 7 0-15,0 3 5 16,-1-3 1-16,-3-2 7 15,1-14-13-15,-7-11 0 0,0-13 3 16,0-13-3-16,-7-19 0 16,-4-10-20-16,-1-22-65 15,-10-22-74-15,0-2-336 16,0 0-457-16</inkml:trace>
  <inkml:trace contextRef="#ctx0" brushRef="#br0" timeOffset="262">429 1705 2234 0,'0'0'474'16,"0"0"-361"-16,0 0 92 15,0 0 0-15,0 0-124 16,0 0-50-16,0 0-17 16,173-79-13-16,-100 70 25 15,6-1-26-15,53 0-72 16,-24 2-151-16,-8-1-702 0</inkml:trace>
  <inkml:trace contextRef="#ctx0" brushRef="#br0" timeOffset="1404">1517 35 225 0,'0'0'1214'0,"0"0"-962"16,0 0-89-16,0 0 5 16,0 0-13-16,0 0-88 15,0 0-42-15,-37-2 22 16,43-1-13-16,20-4-1 0,8 3 11 16,-2-3-20-16,5 0 21 15,4 5-1-15,-3-1-4 16,3 3 26-16,0 0-44 15,-6 0 1-15,-1 19 23 16,-5 4-30-16,-4 10 17 16,-10-1 4-16,-5 11-2 15,-10 4 36-15,0 1-51 16,0 2-5-16,-22-5 6 16,-10-2-12-16,-2-6 7 15,-1-4-10-15,1-8-4 16,2-6 30-16,3-2-24 15,-1-7-5-15,10 0 33 16,1-7-5-16,7-3 10 16,9 0-17-16,-1 0-5 0,4 0 10 15,0 0-28-15,0 0-1 16,0 0 5-16,4 0 2 16,11 0-1-16,10 0-6 15,1-3 0-15,6 3-1 16,2 0 1-16,1 0-7 15,6 19 6-15,-1 7 2 16,-4 8-7-16,-2 1 6 16,-6 5 0-16,-6 2-2 15,-3 5 3-15,-12-4-2 16,-4 0 1-16,-3-7 0 16,0-7-6-16,-15-2 6 15,-14-11 0-15,-10-4 19 0,-5-5-19 16,-3-7 18-1,0 0-2-15,-6 0 5 0,2-9 64 16,4-8-62-16,6 0-14 16,6 1 40-16,10 3-38 15,6 3-10-15,9 7-1 16,5 0 9-16,5 3-21 16,0 0-94-16,15 9-189 15,7 8-593-15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15.39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419 344 1028 0,'0'0'246'0,"0"0"-75"16,0 0-46-16,0 0 38 15,0 0 13-15,0 0 5 16,-9-68-14-16,6 68-31 15,3 0-14-15,0 0-24 16,0 0-80-16,0 29-3 16,0 16 40-16,3 21-16 15,9 16 46-15,-2 14-49 16,-1 6 5-16,-3 5 16 0,1-4-46 16,-3-5 7-1,1-13-14-15,-2-12 2 0,0-11 8 16,1-16-14-16,-4-11-26 15,7-7-14-15,4-7-166 16,-4-4-181-16,5-10-273 0</inkml:trace>
  <inkml:trace contextRef="#ctx0" brushRef="#br0" timeOffset="520">25 512 16 0,'0'0'1597'0,"0"0"-1374"16,0 0-91-16,0 0 65 15,0 0 23-15,0 0-70 16,0 0-53-16,-34-131-36 16,52 108 45-16,11-6-37 15,12-1-2-15,3-3 9 16,10 0-18-16,5-3-20 16,4 3-7-16,1 0-20 0,2 7 14 15,0 10-14-15,-4 5-11 16,-1 11 19-1,-5 0-11-15,-5 0-3 0,-7 30-5 16,-5 10 0-16,-5 6 6 16,-16 3 0-16,-8 7-6 15,-10-5 11-15,0 2-11 16,-10-3 26-16,-24-5-25 16,-6-2 7-16,-8-7 10 15,1-6-18-15,5-7 0 16,1-6 0-16,4-10 9 15,8-5-21-15,4-2-10 16,3 0-40-16,10 0-31 0,12 0-234 16,0 0-321-1,0 0-870-15</inkml:trace>
  <inkml:trace contextRef="#ctx0" brushRef="#br0" timeOffset="960">1621 0 1465 0,'0'0'287'16,"0"0"-166"-16,0 0 38 15,0 0 96-15,0 0-100 16,0 0-51-16,0 0-15 16,-193 23 18-16,153 8-1 15,-4 6-34-15,-4 10-17 16,1 9 38-16,0 12-63 15,11 14 19-15,2 9 1 16,9 12-23-16,6 3-2 16,13 4 7-16,6 2-11 15,0-2 22-15,0-7-34 0,22-8-6 16,10-11 1-16,8-17-4 16,8-8-9-16,11-3-68 15,27 1-118-15,-8-12-499 16,-14-12-1362-16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25.36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73 2053 0,'0'0'477'0,"0"0"-352"15,0 0 46-15,0 0 58 16,0 0-108-16,0 0-74 16,0 0 22-16,91-50-54 15,-40 46-14-15,8 1 33 16,6 3-33-16,0-2-2 16,5 2 1-16,-8 0-48 15,-4 0-25-15,-6 0-117 16,-13 35-282-16,-10-2-141 0,-17-1-809 0</inkml:trace>
  <inkml:trace contextRef="#ctx0" brushRef="#br0" timeOffset="224">223 492 2034 0,'0'0'563'0,"0"0"-481"16,0 0 97-16,0 0 56 16,0 0-129-16,0 0-43 0,0 0 21 15,90 10-32-15,-31-7-16 16,7 0-19-16,7 2-17 16,25 16-48-16,-14 0-448 15,-19 2-1156-15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24.22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35 206 192 0,'0'0'1384'0,"0"0"-1157"15,0 0-8-15,0 0 91 16,0 0-75-16,-4-55-92 16,4 79-95-16,0 27 23 15,0 28 53-15,0 24-82 16,0 14-1-16,4 7 17 16,4 1-42-16,-1-15 1 15,-4-10-14-15,1-21 10 16,-1-20-10-16,0-15-3 0,-3-20 0 15,6-10 11-15,-6-14-10 16,3 0-1-16,0-9 9 16,-3-31-3-16,0-14 6 15,0-13-12-15,0-15 0 16,0-7 2-16,0-7-2 16,-15-5-2-16,-2-3-5 15,2 1 7-15,0 11-18 16,8 10 10-16,7 20 8 15,0 14-1-15,0 17 1 16,7 8-1-16,18 6-14 16,9 8 15-16,7 2 4 15,9 4-4-15,8 3 0 16,8 0 3-16,6 8 5 0,1 16-9 16,-3 10 1-16,-8 4 0 15,-15 6 3-15,-6 1-3 16,-24 8 0-16,-9 3-9 15,-8 3 9-15,-8-1-10 16,-28 0 4-16,-14-3 6 16,-3-6 7-16,-1-7-5 15,3-8-2-15,7-15 18 16,12-9-12-16,7-7-5 16,6-3 19-16,11 0-20 15,4 0 22-15,4 0-22 16,0 0-25-16,0 0 17 0,9-7-4 15,16 7 11 1,7 0-12-16,9 0 13 0,6 0 3 16,1 14-3-16,2 12-10 15,1 7 9-15,0 10-20 16,-4 2 9-16,-3 8 0 16,-10 0 12-16,-12-5 3 15,-15 2-3-15,-7-4 0 16,0-4-1-16,-32-5 7 15,-12-4 24-15,-15-8-29 16,-2-7 10-16,-5-12 35 16,-4-6-46-16,8 0 12 15,4 0 6-15,6 0-16 16,16-17 2-16,8-3-4 0,16 4-51 16,12 0-58-16,15-6-267 15,26 8-254-15,9-3-138 0</inkml:trace>
  <inkml:trace contextRef="#ctx0" brushRef="#br0" timeOffset="352">1060 1306 1294 0,'0'0'370'15,"0"0"-209"-15,0 0 80 0,0 0 31 16,0 0-67-16,0 0-55 16,182-174-65-16,-153 148 21 15,-10 2 41-15,-6 12-74 16,-4 5-9-16,-9 7 10 16,0 0-37-16,0 0-13 15,0 10-22-15,0 18 8 16,0 16 41-16,0 8-50 15,0 8-1-15,0 3 9 16,0-5-9-16,-4 1 6 16,-4-7-6-16,4-6-16 15,1 1 15-15,3-10-47 16,0-9-36-16,3 2-135 0,19-14-141 16,0-8-327-16</inkml:trace>
  <inkml:trace contextRef="#ctx0" brushRef="#br0" timeOffset="804">1356 0 1646 0,'0'0'489'0,"0"0"-328"16,0 0-40-16,0 0 52 15,0 0 3-15,0 0-73 16,0 0-23-16,192 35-41 15,-104 9-1-15,10 8 36 16,1 11-66-16,2 9-2 16,-1 10 31-16,-11 3-36 15,-4 7 40-15,-19 6-23 0,-19 0-18 16,-18 1 30 0,-26 0-29-16,-3-3-1 0,-13-5 21 15,-28-9-21-15,-6-8-12 16,-4-14-4-16,4-10-22 15,6-15 23-15,13-9-79 16,12-12-24-16,13-8-176 16,3-6-387-16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39.19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227 258 1510 0,'0'0'296'0,"0"0"-191"16,0 0 47-16,0 0 144 15,0 0-69-15,0-56-71 16,0 56-53-16,0 0-13 16,0 23-18-16,7 27-41 15,8 25 23-15,4 17 15 16,-9 14-38-16,2 4-10 15,-6-4-7-15,-2-5-14 16,-1-12 42-16,0-10-42 16,1-14 0-16,4-9-19 15,-1-14 4-15,8-5-108 16,-5-15-251-16,2-11-401 16,-8-11-1096-16</inkml:trace>
  <inkml:trace contextRef="#ctx0" brushRef="#br0" timeOffset="383">4 408 1753 0,'0'0'332'15,"0"0"-177"-15,0 0-26 16,0 0 118-16,-7-186-22 15,26 139-107-15,13 6-17 16,8 2-56-16,8 5 18 0,9 12-24 16,9 1-18-1,7 11 3-15,11 8-16 0,1 2 1 16,-2 0-5-16,1 21-4 16,-11 16-1-16,-12 3-5 15,-12 2-12-15,-20 5 12 16,-26 4-13-16,-3 2 19 15,-18 6-2-15,-37 4 2 16,-14-7-1-16,0-7-5 16,-4-14 6-16,7-11-6 15,7-15 6-15,8-9-42 16,16 0-8-16,16 0-122 16,16-19-178-16,3-2-339 0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49.30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58 576 1974 0,'0'0'358'16,"0"0"-170"-16,0 0-75 16,0 0 120-16,0 0-101 15,0 0-40-15,0 192 10 16,0-84-72-16,0 4 3 15,0-1 29-15,0-2-52 16,0-11 5-16,0-9-15 16,0-17 0-16,0-13-6 0,0-23 6 15,0-14-43-15,0-17 42 16,0-5-32-16,0-10 1 16,0-36-50-16,0-24 7 15,0-21 64-15,0-17-44 16,-6-25-12-16,-6-6 53 15,-3-6-5-15,4 0 17 16,5 19 2-16,6 23 0 16,0 27 80-16,17 28-65 15,27 21 21-15,15 20 20 16,10 7-18-16,11 13 11 16,4 23-29-16,-1 7-2 15,-9 5 19-15,-16 5-37 0,-17 1 0 16,-25 1 13-1,-16 0-12-15,-10 5-1 0,-47 3 0 16,-18-8-14-16,-8-10 14 16,7-11-84-16,10-14 4 15,19-20-48-15,17 0-174 16,19-11-445-16</inkml:trace>
  <inkml:trace contextRef="#ctx0" brushRef="#br0" timeOffset="289">1312 0 1028 0,'0'0'1242'0,"0"0"-998"15,0 0-141-15,0 0 155 16,-225 230-11-16,165-98-123 16,10 12-34-16,6 10-17 15,12-2-10-15,20-8 11 16,12-10-68-16,0-13-6 16,34-16-11-16,38 6-91 15,-6-29-170-15,-12-21-590 0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47.47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457 0 1549 0,'0'0'354'16,"0"0"-177"-16,0 0 0 0,0 0 50 15,0 0-75-15,0 0-70 16,-196 159 9-16,145-54-16 15,4 18 7-15,-1 7-7 16,4 2-25-16,10-2 25 16,12-6-58-16,9-19 2 15,13-9 32-15,0-17-37 16,0-9-7-16,13-11-7 16,28-11-4-16,10-5-29 15,40-7-225-15,-6-10-478 0,-13-5-520 16</inkml:trace>
  <inkml:trace contextRef="#ctx0" brushRef="#br0" timeOffset="406">744 1473 1809 0,'0'0'714'0,"0"0"-629"16,0 0-42-16,0 0 184 0,0 0-88 15,0 0-99 1,0 0-29-16,75-234-10 0,-40 150 18 16,-1-15-19-16,-5-10-12 15,0-6 3-15,-7 0-2 16,-4 7 11-16,1 14-1 15,-2 17 2-15,1 26 26 16,4 21-21-16,0 23-6 16,4 7 40-16,11 23-5 15,5 36-2-15,5 24 6 16,-3 15-23-16,0 10 40 16,-6 1-56-16,-3-6 0 15,2-10 11-15,-5-8-11 16,2-13-36-16,-5-6-83 15,-4 8-24-15,-3-16-196 0,-11-19-510 16</inkml:trace>
  <inkml:trace contextRef="#ctx0" brushRef="#br0" timeOffset="596">1005 1020 1177 0,'0'0'1358'16,"0"0"-1190"-16,0 0-113 16,0 0 47-16,0 0 7 15,243 0-109-15,-151-5-63 0,31 5-177 16,-25 0-391-16,-20 24-622 16</inkml:trace>
  <inkml:trace contextRef="#ctx0" brushRef="#br0" timeOffset="878">2018 1535 166 0,'0'0'1677'0,"0"0"-1363"16,0 0-117-16,0 0 34 15,0 0 20-15,91-171-130 16,-77 128-60-16,-2 4 63 15,-9 13-28-15,-3 9-24 16,0 10 4-16,0 7-28 0,0 5 19 16,0 27-67-16,0 17 0 15,-12 9 13-15,9 5-13 16,-1 3-15-16,4-3-36 16,0-9-33-16,0 1-50 15,4 6-199-15,14-16-241 16,1-15-274-16</inkml:trace>
  <inkml:trace contextRef="#ctx0" brushRef="#br0" timeOffset="1172">2097 319 1530 0,'0'0'987'16,"0"0"-820"-16,0 0-121 16,0 0 168-16,198 71-27 15,-115-11-90-15,5 14-44 16,0 15-14-16,-12 15-1 16,-13 9 52-16,-16 7-70 15,-25 6-14-15,-19 1 7 16,-3-2-12-16,-22-7-1 15,-25-7-46-15,0-12-58 16,-4 4-80-16,10-31-417 0,16-24-580 16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53.35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79 87 1691 0,'0'0'383'15,"0"0"-272"-15,0 0 124 16,0 0-39-16,10 174-29 15,-10-88-49-15,0 8-52 16,0 5-11-16,0-7 2 0,0-3-29 16,0-10 34-16,0-11-61 15,0-9-1-15,0-13 29 16,0-9-29-16,0-11-17 16,0-7-79-16,0-10-155 15,0-9-117-15,0 0-156 16,0-11-565-16</inkml:trace>
  <inkml:trace contextRef="#ctx0" brushRef="#br0" timeOffset="575">0 107 1555 0,'0'0'403'0,"0"0"-220"0,0 0 69 16,0 0-24-16,0 0-74 15,206-95-54-15,-131 88-36 16,1 7 1-16,0 0 21 16,-3 17-53-16,-11 17-6 15,-11 4-12-15,-22 9-15 16,-18 1 5-16,-11 5-4 16,0 0-1-16,-40-1 9 15,-14 0-9-15,-5-10-7 16,-2-2 5-16,5-10 4 15,12-13-8-15,15-8 6 16,7-6 0-16,15-3 0 0,7 0-12 16,0 0 4-1,0 0-22-15,0 0-1 0,26 0 10 16,6 0 19-16,8 11 2 16,8 5 0-16,3 3 0 15,-1 11 0-15,-2 3-6 16,1 7 6-16,-7 1-22 15,-8 2 19-15,-9 1-7 16,-15-2 2-16,-10 0-9 16,0 1 16-16,-13-6 0 15,-24-5 1-15,-4-3 14 16,-6-7-14-16,-7-7 0 0,-9-12 31 16,2-3-13-1,-8 0 7-15,3-6-11 0,3-17 2 16,9-1 37-16,7 1-53 15,9 4 0 1,10 0 36-16,9 2-35 0,12 4-2 16,7 2-25-16,0 8-86 15,34 1-39-15,14 2-322 16,2 0-293-16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19:58.88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1484 1634 0,'0'0'253'16,"0"0"-192"-16,0 0 128 0,0 0 23 16,0 0-82-16,0 0-26 15,81-92-20-15,-49 61 20 16,3-9-46-16,-4 3-31 15,-6-2 39-15,-6 3-53 16,-6 3 31-16,-1 6 32 16,-8 12-25-16,-4 1 19 15,0 11-8-15,0 3-17 16,0 0 15-16,0 30-60 16,0 15 0-16,-4 14 17 0,-4 11-16 15,4-6-2 1,1 3-3-16,3-7 4 0,0-6-6 15,0 16-96 1,12-16-191-16,-2-10-512 0</inkml:trace>
  <inkml:trace contextRef="#ctx0" brushRef="#br0" timeOffset="1335">893 28 1542 0,'0'0'332'16,"0"0"-171"-16,0 0 96 15,0 0-24-15,0 0-49 16,0 0-48-16,0 0-34 15,28 154 7-15,-12-39-37 16,2 19-21-16,-3 7 36 16,-4 0-68-16,-1-4 5 15,-5-12 25-15,-5-9-48 16,0-17-1-16,0-15 0 16,0-14-5-16,0-15-16 0,10 0-149 15,9-15-349-15,-1-17-352 16</inkml:trace>
  <inkml:trace contextRef="#ctx0" brushRef="#br0" timeOffset="1750">1403 1370 2018 0,'0'0'562'16,"0"0"-516"-16,0 0-1 0,0 0 87 15,48-171-45-15,-11 92-77 16,7-12-8-16,-2-18-4 16,-1-12-41-16,-9-6 15 15,-2-10 17-15,-8 10 11 16,-8 9 3-16,4 17-3 15,-2 18 27-15,-3 24 46 16,2 23-45-16,4 25 28 16,6 11 15-16,1 24-2 15,6 34 41-15,5 22-71 16,4 12-12-16,-6 9 28 0,2 5-48 16,-1-2 8-1,-2-4-15-15,-2-6 6 0,-3-10-16 16,1-5-26-16,-1-6-96 15,-7 8-77-15,-5-18-262 16,-9-16-316-16</inkml:trace>
  <inkml:trace contextRef="#ctx0" brushRef="#br0" timeOffset="1932">1811 917 2225 0,'0'0'549'16,"0"0"-512"-16,0 0 90 16,0 0 36-16,0 0-54 0,230-53-109 15,-145 47-39-15,25 6-92 16,-24 13-585-16,-17 17-799 0</inkml:trace>
  <inkml:trace contextRef="#ctx0" brushRef="#br0" timeOffset="2220">2745 1498 2397 0,'0'0'383'0,"0"0"-275"0,0 0 116 15,0 0-96-15,77-195-56 16,-51 137-23-16,-9 3-10 15,1 4 27-15,-6 19-38 16,-9 16 22-16,-3 16 4 16,0 0-54-16,0 29 0 15,0 30 26-15,0 11-14 16,0 11 13-16,0 1-25 16,0-3-22-16,0-7-23 15,-3-10-83-15,3 8-56 16,0-17-303-16,0-18-382 0</inkml:trace>
  <inkml:trace contextRef="#ctx0" brushRef="#br0" timeOffset="2545">2829 154 2295 0,'0'0'384'0,"0"0"-290"15,0 0 103-15,0 0 39 16,237 40-143-16,-149 14-39 16,3 18 30-16,1 23-62 15,-13 16 26-15,-6 21-24 16,-14 15 12-16,-20 7 6 0,-21 4-42 15,-18-4 0 1,0-6-16-16,-25-10 14 0,-12-19-34 16,1-18-58-16,-1-16-45 15,-2-10-113-15,14-19-483 16,3-26-419-16</inkml:trace>
  <inkml:trace contextRef="#ctx0" brushRef="#br0" timeOffset="2801">4091 1113 2590 0,'0'0'386'0,"0"0"-274"16,0 0-61-16,0 0 90 15,189-59-51-15,-119 50-57 16,2-2-12-16,-2 9-21 16,-4-1-26-16,-5 3-10 15,-9 0-120-15,-1 3-115 16,-16 18-326-16,-13-2-477 0</inkml:trace>
  <inkml:trace contextRef="#ctx0" brushRef="#br0" timeOffset="2988">4412 754 2579 0,'0'0'532'16,"0"0"-475"-16,0 0 65 16,0 0 57-16,0 0-63 15,-15 180-46-15,15-102-70 16,3 14 0-16,9 49-87 15,-8-20-200-15,-4-12-791 0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11.68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2087 0,'0'0'465'0,"0"0"-422"0,0 0 88 15,0 0 93-15,0 0-70 16,7 223-31-16,0-101-54 15,-4 16 1-15,6-1 7 16,-6 6-56-16,1-13-5 16,2-1-16-16,3-15-22 15,-2-6-25-15,15 15-125 16,-4-32-370-16,-1-21-340 0</inkml:trace>
  <inkml:trace contextRef="#ctx0" brushRef="#br0" timeOffset="507">976 387 2492 0,'0'0'232'0,"0"0"-187"16,0 0 123-16,-69 188-6 16,44-87-90-16,-1 14-11 0,1 3-46 15,-1 0-6 1,1-4 29-16,0-14-37 0,3-11 5 16,3-23-6-16,4-23-9 15,8-22 0-15,7-21-16 16,0 0-10-16,0-45 17 15,4-27-33-15,18-25 3 16,3-16-10-16,12-45 6 16,-1-35 46-16,4-38-39 15,-3 25 13-15,-8 48 23 16,-7 59 2-16,-7 55 7 16,2 21 27-16,5 23 16 15,12 6 31-15,-5 72-16 16,3 31 29-16,-2 25-15 15,-4 11-15-15,-9-1 19 0,5-7-24 16,0-8-31-16,3-17-6 16,5-10-15-16,-4-20-6 15,-4-10-34-15,-5-10-77 16,-5-7-151-16,-6-11-561 16,-6-22-1242-16</inkml:trace>
  <inkml:trace contextRef="#ctx0" brushRef="#br0" timeOffset="705">758 1110 2529 0,'0'0'333'15,"0"0"-314"-15,0 0 138 0,0 0-18 16,0 0-89-16,249-59-50 15,-160 55-3-15,25 4-175 16,-23 31-330-16,-22 1-500 0</inkml:trace>
  <inkml:trace contextRef="#ctx0" brushRef="#br0" timeOffset="988">1563 1435 2018 0,'0'0'281'0,"0"0"-176"0,0 0 154 15,0 0-10-15,0 0-132 16,0 0-44-16,0 0 11 16,151 56-22-16,-151-14-4 15,-16 4 2-15,-16 4-30 16,-5-2 15-16,8-5-45 15,11-7 0-15,14-9-1 16,4-11-9-16,16-3-19 16,34-10-17-16,20-3-38 15,65-3-7-15,-12-17-291 0,-9-5-580 16</inkml:trace>
  <inkml:trace contextRef="#ctx0" brushRef="#br0" timeOffset="1296">1922 187 2342 0,'0'0'205'0,"0"0"-171"15,0 0 118-15,0 0 66 16,247 195-33-16,-166-108-108 0,2 13-11 16,-2 7 31-16,-24 12-49 15,-6 3 33-15,-26-5-38 16,-19 4-26-16,-6-2 22 16,-22-5-39-16,-41 2-52 15,-6-3-31-15,-58 38-119 16,17-25-437-16,8-25-665 0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04.83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97 869 335 0,'0'0'1257'0,"0"0"-994"15,0 0-45 1,0 0 58-16,0 0-26 0,0 0-76 16,-59-79-43-16,59 79-68 15,0 0 2-15,0 30-34 16,5 27 5-16,8 15 31 15,-6 19-54-15,-2 4-12 16,-5 5 28-16,0-6-21 16,0-10-9-16,0-12 1 15,0-12 0-15,0-20 8 16,0-14-8-16,0-16 0 16,0-10 6-16,0-10-6 15,0-36-6-15,-12-22-8 16,5-27 14-16,1-18-22 15,-6-18 20-15,2-6-14 0,-2-7 2 16,12 12 14-16,0 21-8 16,3 22 8-16,34 26 8 15,11 25 29-15,14 21-37 16,6 14 0-16,13 3 36 16,7 6-35-16,-2 24 0 15,-1 6-1-15,-12 8 11 16,-19 3 2-16,-17 2-13 15,-18 4 0-15,-19 3 6 16,-9 0-5-16,-45 2-1 16,-19-1-9-16,-15-8 2 15,-6-2-2-15,11-19-35 0,13-8 19 16,18-17-16-16,39-3-66 16,13-23-228-1,0-13-432-15</inkml:trace>
  <inkml:trace contextRef="#ctx0" brushRef="#br0" timeOffset="272">1419 112 1967 0,'0'0'550'16,"0"0"-437"-16,0 0 57 0,0 0 14 15,0 0-66 1,-206 115-28-16,150-16-67 0,6 19-5 16,9 9 28-16,12 5-37 15,11 2 0-15,11-9-6 16,7-11 6-16,0-15-18 16,25-15-21-16,23-14-93 15,28-5-122-15,-4-18-512 16,-9-15-1033-16</inkml:trace>
  <inkml:trace contextRef="#ctx0" brushRef="#br0" timeOffset="633">1561 1671 1390 0,'0'0'828'15,"0"0"-670"-15,0 0-144 16,0 0 41-16,75-221 46 16,-40 123-85-16,6-16-15 15,-9-11 5-15,-1-13-6 16,-6-10 51-16,0 4-45 16,-3 10 22-16,0 25 87 15,-1 30-15-15,1 34-19 16,5 31-12-16,-2 14-13 15,4 33 42-15,0 32-55 16,3 20-13-16,1 15 26 0,-4 4-31 16,5 5 0-1,2-8-19-15,1-5-5 0,2-7-1 16,1-15-2-16,-3-8-78 16,-4 10-90-16,-8-24-325 15,-18-13-274-15</inkml:trace>
  <inkml:trace contextRef="#ctx0" brushRef="#br0" timeOffset="814">1661 1044 2261 0,'0'0'469'0,"0"0"-433"0,0 0 21 16,0 0 62-16,247-63-84 15,-144 50-35-15,36 13-145 16,-31 0-225-16,-20 25-373 0</inkml:trace>
  <inkml:trace contextRef="#ctx0" brushRef="#br0" timeOffset="1137">2671 1441 2063 0,'0'0'387'0,"0"0"-247"0,0 0 121 15,0 0-72-15,0 0-92 16,0 0-54-16,0 0-14 16,186-56 38-16,-157 62-56 15,-14 24 5-15,-15 11 30 16,0 10-35-16,-37 12 29 15,-21 1-32-15,-4 3-8 16,2-12 20-16,10-9-20 16,18-19 0-16,16-10-15 15,16-11 9-15,0-6-51 16,22 0 0-16,29 0-12 16,22-9-27-16,52-15-219 15,-17 4-316-15,-8-1 92 0</inkml:trace>
  <inkml:trace contextRef="#ctx0" brushRef="#br0" timeOffset="1442">2904 174 2244 0,'0'0'353'0,"0"0"-263"0,0 0 38 16,0 0 66-1,0 0-53-15,247 60-72 0,-137 15-35 16,0 16 31-16,-5 15-45 16,-7 12 16-16,-20 6-7 15,-24 11-16-15,-22 5 31 16,-23 3-44-16,-9-6 0 15,-22-2-8-15,-26-10-38 16,-18 14-81-16,16-33-405 16,6-27-824-16</inkml:trace>
  <inkml:trace contextRef="#ctx0" brushRef="#br0" timeOffset="2336">4362 549 1345 0,'0'0'321'0,"0"0"-144"0,0 0 64 16,0 0 87-16,0 0-66 15,0 0-113-15,0 0-73 16,-3-9-35-16,3 74 32 16,0 24 9-16,0 15-58 15,0 14 30-15,0-3-16 16,0 0-19-16,0-7 22 15,0-13-35-15,0-17-5 16,-7-15 12-16,-1-14-7 16,1-19-8-16,0-14 2 15,4-16 0-15,-2 0-12 16,1-16 12-16,1-37-49 16,-1-18 41-16,1-22-29 0,0-21 14 15,-2-14 13-15,-2-14 10 16,-3 1-5-16,1 8 5 15,9 14 0-15,0 21 12 16,0 26-3-16,19 21 0 16,15 23 9-16,8 18-17 15,17 10 38-15,11 0-39 16,9 19 0-16,12 17 36 16,1 2-36-16,-4 9 1 15,-19 0-1-15,-18 2 0 16,-29 4 18-16,-22-1-18 15,-16 4 0-15,-49-1 3 0,-25 1-3 16,-10-8-24-16,5-11-39 16,16-14-82-16,20-14-226 15,33-9-497-15</inkml:trace>
  <inkml:trace contextRef="#ctx0" brushRef="#br0" timeOffset="3141">5766 0 1627 0,'0'0'523'15,"0"0"-440"-15,0 0 62 16,0 0 124-16,-186 220-65 0,128-98-78 16,-1 13-35-1,12 12-13-15,11 7 24 0,21 0-89 16,15-2 7-16,0-8-6 16,51-10-14-16,59 27-37 15,-9-33-222-15,-9-30-671 0</inkml:trace>
  <inkml:trace contextRef="#ctx0" brushRef="#br0" timeOffset="5735">6378 472 980 0,'0'0'268'0,"0"0"-131"0,0 0 39 16,0 0 8-16,0 0-38 15,0 0-29-15,0-63 2 16,0 63 29-16,0 0-21 16,0 0 14-16,0 38-77 15,0 14 78-15,4 20-21 16,4 14-69-16,-1 5 0 15,0 4-8-15,-4-6-28 16,-3-9 23-16,5-11-39 16,-5-11 0-16,3-12 3 15,1-7-3-15,6-13-81 16,5-9-149-16,0-11-334 16,-1-6-155-16</inkml:trace>
  <inkml:trace contextRef="#ctx0" brushRef="#br0" timeOffset="6247">6229 331 1654 0,'0'0'389'16,"0"0"-230"-16,0 0 35 15,0 0 31-15,0 0-75 16,0 0-65-16,237-114-3 15,-164 114-19-15,0 0 29 0,-1 10-69 16,-6 26 11 0,-6 8 13-16,-18 7-47 0,-12 8 2 15,-23 4-1-15,-7-1 1 16,0 3 28-16,-37-2-29 16,-5-8-1-16,-11-4 13 15,6-13-12-15,3-12-1 16,12-7 0-16,10-11 0 15,8-8 14-15,9 0-14 16,5 0-24-16,0 0-3 16,8-8-15-16,25 2 13 15,11 3 10-15,10 3-11 16,8 0 19-16,4 19-2 16,-5 18-1-16,-2 6-2 15,-8 3 10-15,-14 3 5 16,-15 0-18-16,-15 4 19 0,-7-5 6 15,-12-2 3-15,-30-6-9 16,-14-3 28-16,-13-15-5 16,-1-9 11-16,1-13-28 15,5 0 9-15,8-3-15 16,15-19-10-16,31-9-80 16,10 5-242-16,0 4-428 0</inkml:trace>
  <inkml:trace contextRef="#ctx0" brushRef="#br0" timeOffset="6548">7466 1529 770 0,'0'0'1419'0,"0"0"-1245"16,0 0 24-16,83-170 72 15,-58 119-80-15,-3 7-84 16,-10 10-45-16,-5 15 40 16,-7 13-51-16,0 6-17 15,0 9-12-15,0 34-13 16,0 20-8-16,-4 11 22 16,-8 5-21-16,6 3 10 0,-1-7-11 15,7-5-57 1,0-8-18-16,0-6-123 0,13-3-108 15,18-14-396-15,-2-14-1278 0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4:29.83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448 0 717 0,'0'0'952'16,"0"0"-764"-16,0 0-56 15,0 0 127-15,0 0 12 0,0 0-114 16,-88 0 10 0,88 0-40-16,0 0-12 0,0 0-21 15,0 0-59-15,0 0 16 16,0 0-51-16,0 0 1 15,18 0-13-15,16 7 18 16,5 6-6-16,9 0 0 16,-1 0-10-16,-3-3-5 15,-7-1-3-15,-5 1-36 16,-13-6 45-16,-9-1-38 16,-5 1 32-16,-5-4 6 15,0 0 9-15,-22 0 6 16,-19 0-6-16,-9-4 0 15,-6-5 0-15,2-1 2 16,0 3-1-16,-2 2 5 0,9 0 11 16,4 5 34-1,9 0-51-15,6 0 18 0,2 10 10 16,4 9-22-16,4 4 6 16,2 4-12-16,6 3 1 15,4-1 7-15,0 3-8 16,6-1-10-16,0-1 10 15,0-6 0-15,0 0 6 16,12-7-6-16,-2-5 0 16,6-2 5-16,2-1-5 15,1-2-9-15,6 1 8 16,4-2 2-16,3 4 1 16,9-1-2-16,3 9 0 0,-4 1 1 15,-1 7-1 1,-8 6 0-16,-9 2 0 0,-16 2 1 15,-6 0 9-15,0-4-9 16,-22-1 0-16,-22-6 33 16,-10-8-34-16,-8-7 0 15,-4-7 18-15,5-3-10 16,5 0 26-16,12-7-34 16,5-32-55-16,14 6-249 15,10-4-1468-15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17.42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9 35 1676 0,'0'0'381'16,"0"0"-207"-16,0 0 2 15,0 0 31-15,0 0-13 16,0 0-54-16,-19 0-77 15,50-4-12-15,16-1-21 0,14 0-9 16,20-2 15-16,9 0-36 16,6 0-77-16,24 7-224 15,-28 0-441-15,-23 0-1180 0</inkml:trace>
  <inkml:trace contextRef="#ctx0" brushRef="#br0" timeOffset="205">16 430 2349 0,'0'0'512'0,"0"0"-396"16,0 0-110-16,0 0 48 15,0 0 34 1,0 0-58-16,270 0-30 0,-80 0-52 15,-19 0-270-15,-11 0-621 16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22.16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35 663 1189 0,'0'0'378'0,"0"0"-216"16,0 0-76-16,0 0 78 16,0 0-23-16,0 0-38 15,-3-51-18-15,28 36-19 16,6-1-14-16,4-4-37 16,9-6 10-16,3-3 5 15,1-5-30-15,-1-4-1 0,-6-6 1 16,-6 2 0-1,-4-7 23-15,-9-5 12 0,-9 3 37 16,-1 0 24-16,-5 2-39 16,-7 8 16-16,0 8 4 15,0 13-20-15,0 9 25 16,0 3-40-16,0 8 2 16,0 0-13-16,0 8-31 15,0 27 0-15,0 18 0 16,0 13 6-16,0 16 3 15,-7-1-9-15,4 8 0 16,3-4-15-16,0 0 2 16,0-7-74-16,0 28-112 15,17-24-300-15,-2-10-260 0</inkml:trace>
  <inkml:trace contextRef="#ctx0" brushRef="#br0" timeOffset="428">0 1093 1202 0,'0'0'578'16,"0"0"-378"-16,0 0 25 15,0 0 11-15,0 0-43 16,0 0-80-16,0 0-43 16,-4-7 15-16,33 5 20 15,12 2-18-15,13-3 0 16,8-2-63-16,11 0 12 15,7 1-5-15,7 4-22 16,5 0 12-16,3 0-21 16,-1 0 0-16,1 0 1 15,-4 0 1-15,-6 0-2 16,-9 0 0-16,-15 0-24 16,-14 0 11-16,-10 0-98 0,-18 17-129 15,-9 12-269-15,-10 2-313 16</inkml:trace>
  <inkml:trace contextRef="#ctx0" brushRef="#br0" timeOffset="1014">565 1627 1607 0,'0'0'378'0,"0"0"-202"16,0 0 31-16,0 0 9 15,0 0-39-15,0 0-98 16,0 0-10-16,-33-72-47 16,66 57-5-16,7-1 26 15,11 8-29-15,6 2-8 16,6 6 9-16,0 0-15 15,-6 6 37-15,-6 18-37 16,-11 5 0-16,-11 8-2 16,-10-2 3-16,-19 12-1 15,0 8 14-15,-26 4-7 16,-24 9 32-16,-16 2-38 0,-10-3-1 16,-12 6 26-1,-7-1-25-15,-7-4 5 0,-1-13-6 16,17-10 8-16,17-12 17 15,25-15-25-15,18-9 8 16,18-9 13-16,8 0-15 16,0-21 12-16,15-11-18 15,22-3 0-15,11-9 19 16,6 8-19-16,0 6 0 16,2 9 6-16,-6 12 0 15,1 9 21-15,0 0-21 16,0 0 12-16,-4 30 20 15,0-2-36-15,6 1 5 16,1 0 4-16,0-3-11 16,9-7 20-16,-3-5-20 0,6-7-71 15,26-7-60-15,-16 0-411 16,-14 0-434-16</inkml:trace>
  <inkml:trace contextRef="#ctx0" brushRef="#br0" timeOffset="1753">2038 985 1557 0,'0'0'610'16,"0"0"-409"-16,0 0 45 15,0 0-32-15,0 0-93 16,0 0-26-16,0 0-39 16,44 14 22-16,-4 5-22 15,-1 7-23-15,5 4 35 16,0-4-47-16,-3 3-21 15,-6-10 35-15,-4 0-35 16,-6 2-31-16,-8-7-50 16,1 2-72-16,-6 6-110 15,-5-1-409-15,-4-12-356 0</inkml:trace>
  <inkml:trace contextRef="#ctx0" brushRef="#br0" timeOffset="1931">2344 883 1575 0,'0'0'758'0,"0"0"-551"15,0 0-12-15,0 0 41 16,0 0-66-16,0 0-86 16,0 0-63-16,-186 193-21 15,150-106-28-15,6-15-233 16,8-9-687-16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30.213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0 121 1506 0,'0'0'1101'15,"0"0"-968"-15,0 0-74 16,0 0 155-16,0 0-22 16,215 50-126-16,-149-13-41 15,0-2-11-15,-5 5-14 16,-6-5 0-16,-7 2-72 16,2-2-153-16,-14-5-308 15,-14-16-309-15</inkml:trace>
  <inkml:trace contextRef="#ctx0" brushRef="#br0" timeOffset="154">499 0 2070 0,'0'0'747'0,"0"0"-573"0,0 0-43 16,0 0 76-16,0 0-99 15,-174 208-89-15,121-114-19 16,-11 43-115-16,8-25-375 15,17-17-1020-15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29.34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237 562 2067 0,'0'0'313'15,"0"0"-235"-15,0 0 43 16,0 0 58-16,160-172-115 16,-112 110-63-16,-1-2 14 15,-6-9-15-15,-9 3 0 16,-7 10 25-16,-6 22-12 15,-12 15 114-15,-7 23 6 16,0 3-88-16,0 50 23 16,-7 24-5-16,-12 23-17 0,1 5 24 15,4 5-62 1,6 0-2-16,4-12-6 0,4-2-60 16,0-8-18-16,-3 24-194 15,-4-26-470-15,-5-18-334 0</inkml:trace>
  <inkml:trace contextRef="#ctx0" brushRef="#br0" timeOffset="219">0 1083 2338 0,'0'0'546'16,"0"0"-460"-16,0 0 76 15,0 0-15-15,0 0-70 0,262-45-14 16,-149 34-63 0,8 8 0-16,2 3 0 0,6 0-40 15,-6 0-116-15,9 38-115 16,-34 3-602-16,-29-2-1089 0</inkml:trace>
  <inkml:trace contextRef="#ctx0" brushRef="#br0" timeOffset="565">419 1584 1864 0,'0'0'767'0,"0"0"-767"16,0 0 0-1,0 0 191-15,0 0-60 0,208-39-42 16,-131 39-73-16,-1 0 35 15,-10 20 30-15,-16 16-57 16,-16 15 15-16,-24 13-5 16,-10 12-5-16,-6 5 38 15,-50 11-57-15,-20 4-8 16,-19-5 20-16,-3 1-10 16,7-16-12-16,14-14 0 15,22-10 0-15,26-22-6 16,22-2 5-16,7-14-35 15,29-6 36-15,33-8-39 16,26 0-16-16,17 0-60 0,71-43-171 16,-30 6-374-16,-20-5-532 0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28.77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0 385 2167 0,'0'0'593'16,"0"0"-528"-16,0 0-47 15,0 0 157-15,0 0-93 0,0 0-35 16,271-23-37-16,-176 23-10 15,3 0-7-15,-4 0-162 16,13 19-134-16,-24 2-323 16,-24-7-503-16</inkml:trace>
  <inkml:trace contextRef="#ctx0" brushRef="#br0" timeOffset="196">426 0 1942 0,'0'0'645'16,"0"0"-402"-16,0 0-65 0,0 0-48 16,0 0-1-1,0 0-50-15,-28 210-52 0,43-121 13 16,3 7-40-16,-1-3-48 16,2 3-76-16,15 13-250 15,-5-25-494-15,-1-16-1032 0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27.49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360 206 1500 0,'0'0'482'16,"0"0"-350"-16,0 0-88 15,0 0 89-15,0 0 78 16,157-167-117-16,-94 148-62 16,-2 6 25-16,5 9-17 15,-4 4-11-15,-11 0 17 16,-14 26-40-16,-27 20 34 16,-10 13-40-16,-18 20 8 15,-43-4 22-15,-20 11-23 16,-7-7 12-16,1-11-19 15,10-12 0-15,19-17 20 16,18-17-14-16,18-8-3 0,15-10 19 16,7-4-7-16,0 0-6 15,15 0-1-15,20 0 4 16,13 0 24-16,11 0-29 16,2 0-7-16,8 0 0 15,4 0 0-15,0 0 0 16,15 0-55-16,-19 0-241 15,-22 13-390-15</inkml:trace>
  <inkml:trace contextRef="#ctx0" brushRef="#br0" timeOffset="263">248 1040 1940 0,'0'0'615'0,"0"0"-533"16,0 0 131-16,0 0-33 15,0 0-80-15,0 0-22 16,0 0-45-16,156 20 22 16,-58-20-28-16,15 0-27 15,7 0 0-15,2 0-3 16,-2 0-102-16,22 0-124 15,-33 9-234-15,-22 7-341 0</inkml:trace>
  <inkml:trace contextRef="#ctx0" brushRef="#br0" timeOffset="894">482 1443 892 0,'0'0'1176'0,"0"0"-1015"15,0 0-154-15,0 0 116 16,0 0 33-16,0 0-91 0,0 0-47 16,221 0 45-16,-155 0-16 15,0 0-29-15,-5-3 5 16,-5 3-4-16,-17 0 8 15,-17 0-17-15,-14 0-1 16,-8 0 38-16,-5 0-22 16,-37 0-13-16,-14 0-2 15,-17 0 5-15,-3-4 36 16,-12-5-16-16,4-5 2 16,1 4 33-16,7-1-58 15,6 1 41-15,11 2-7 16,15 2-32-16,15 6 46 15,11 0-45-15,8 0-9 16,6 0 34-16,4 0-39 16,0 26-1-16,0 13 5 0,22 3-4 15,7 12 28-15,0 2-29 16,8 3 0-16,-1-4 3 16,1 1-3-16,-5-4-1 15,-7-3 1-15,-3 1 0 16,-10-4 8-16,-9 0-8 15,-3-4 0-15,0-4 8 16,-22-3-8-16,-15-6-5 16,-7-5 4-16,-3-2 2 15,0-2 15-15,-4-11-16 16,3-2 0-16,1 1 8 16,3-8-8-16,9 0-1 15,1 0-7-15,12 0 8 0,12 0-6 16,10 0-6-1,0 0-98-15,37-17-135 0,17-3-215 16,3-4-269-16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34.28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225 114 1041 0,'0'0'705'15,"0"0"-573"-15,0 0-75 16,0 0 51-16,0 0 41 16,0 0-23-16,167-105-98 15,-98 105 0-15,-3 0 31 16,-3 3-2-16,-12 25-1 0,-19 7 1 15,-17 13-8 1,-15 15 34-16,-15 9-37 0,-43 13 13 16,-14 1-3-16,-10-2-17 15,6-2 11-15,10-14-20 16,19-20 11-16,18-10 18 16,19-14-59-16,10-4 10 15,0-13 7-15,39-4-11 16,20-3 19-16,14 0-25 15,15 0-9-15,3-10-7 16,-4-10-90-16,-15 13-84 16,-9 7-123-16,-26 0-363 15,-23 0-1104-15</inkml:trace>
  <inkml:trace contextRef="#ctx0" brushRef="#br0" timeOffset="269">0 1115 2148 0,'0'0'476'16,"0"0"-419"-16,0 0 4 15,0 0 160-15,0 0-22 16,0 0-136-16,262 0-33 15,-149-10 51-15,11 0-59 0,8 0-2 16,-2-3-20-16,-2 0-18 16,-1 7-21-16,27 6-184 15,-34 0-345-15,-25 0-275 0</inkml:trace>
  <inkml:trace contextRef="#ctx0" brushRef="#br0" timeOffset="798">379 1570 2194 0,'0'0'474'0,"0"0"-358"15,0 0-81-15,0 0 111 16,0 0-37-16,0 0-79 15,0 0-7-15,177-29-22 16,-111 29 18-16,-3 0 5 16,-13 0-22-16,-9 20-2 15,-22 10 0-15,-19 5 0 16,0 7 21-16,-34 5-20 16,-17 2 9-16,-3-3 12 15,2-10-22-15,13 0 0 16,10-18-1-16,14-6 3 15,11-3-8-15,4 2 6 16,4 5 0-16,31-2-11 16,9 8 5-16,9-2-7 0,1 3 5 15,3 8 8-15,6 6 4 16,-6 5-4-16,-4 2 0 16,-14 2 36-16,-14-2-16 15,-20-3 4-15,-5 1-2 16,-19 5 23-16,-36-12 28 15,-18 2-56-15,-10-4-4 16,-8-7 41-16,-4-10-39 16,4-2-1-16,11-14-14 15,18 0 1-15,11 0-1 16,17 0 0-16,21 0-78 16,13-30-21-16,3 4-259 0,26-7-734 15</inkml:trace>
  <inkml:trace contextRef="#ctx0" brushRef="#br0" timeOffset="1109">2070 605 2102 0,'0'0'568'0,"0"0"-516"16,0 0 78-16,0 0 54 15,0 0-81-15,265-48-39 16,-170 41-64-16,5 1-1 15,1 6-53-15,19 0-160 16,-28 0-313-16,-23 13-203 0</inkml:trace>
  <inkml:trace contextRef="#ctx0" brushRef="#br0" timeOffset="1280">1972 1160 2256 0,'0'0'531'0,"0"0"-465"16,0 0 55-16,204 4-36 15,-87-4-85-15,83-10-55 16,-24 0-521-16,-21 1-347 0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39.37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776 359 1094 0,'0'0'342'0,"0"0"-188"15,0 0-7-15,0 0 69 0,0 0 11 16,0 0-8 0,59-150-93-16,-59 123 10 0,0-1 17 15,0-3-56-15,-3-1-34 16,-28 5-25-16,-8 1-19 15,-13 7 21-15,-9 9-40 16,-8 10 0-16,-1 0 9 16,4 5-8-16,9 32-2 15,9 6-8-15,15 12 9 16,14 5-3-16,19 6 3 16,0-1-1-16,12 1 0 15,28-5 1-15,15 3-1 16,11-9-5-16,3-6 6 0,0 2 9 15,1-10-8-15,-10-1-1 16,-9-8 0-16,-14 1 0 16,-15-6-2-16,-15-2-3 15,-7 3 5-15,-10-4 14 16,-34 6-14-16,-12-2-1 16,-5-14 1-16,-1-3 0 15,1-8-9-15,8-3 9 16,15 0 0-16,7-26 1 15,18-13-1-15,13-14-13 16,0-9-5-16,35-13 11 16,21-6-10-16,8-6 14 15,6 5 2-15,-5 10-16 0,-2 9 18 16,-12 15-1 0,-11 8 12-16,-11 14-4 0,-14 13 36 15,-11 6-44-15,-4 7-10 16,0 0 4-16,0 39-231 15,-7 10-282-15,-12 5-263 0</inkml:trace>
  <inkml:trace contextRef="#ctx0" brushRef="#br0" timeOffset="303">0 1367 1356 0,'0'0'770'0,"0"0"-579"15,0 0-151-15,0 0 145 16,0 0 55-16,0 0-104 16,258 0-21-16,-144-10-46 15,6-3-15-15,8 3 9 16,6-3-47-16,-2 1-1 15,3-3-15-15,-1 6 1 16,-2-4-2-16,-9 6-38 16,-13 7-12-16,-22 0-94 15,-37 4-208-15,-26 21-272 16,-25 2-341-16</inkml:trace>
  <inkml:trace contextRef="#ctx0" brushRef="#br0" timeOffset="707">290 2433 1914 0,'0'0'469'0,"0"0"-432"16,0 0 22-16,0 0 108 15,0 0 15-15,0 0-67 16,0 0-88-16,239-118 24 16,-166 53-14-16,-1-11-25 0,-6-3 28 15,-15-7-20-15,-15 4 19 16,-11 8 27-16,-10 11-35 16,-8 20 19-16,-7 14 2 15,0 19-13-15,0 10 9 16,0 3-42-16,0 40-6 15,0 23 31-15,-3 15-25 16,-4 13-6-16,0 2 2 16,-1 0 4-16,4-11 3 15,1-6-9-15,3-13-47 16,0-7 17-16,0-13-113 16,0-4-116-16,0-14-327 15,10-12-250-15</inkml:trace>
  <inkml:trace contextRef="#ctx0" brushRef="#br0" timeOffset="1263">1297 1817 1846 0,'0'0'516'0,"0"0"-438"16,0 0 97-16,0 0 43 15,0 0-126-15,248-44-51 16,-175 42-19-16,0-3 32 16,0 5 33-16,-14 0-69 0,-15 0-6 15,-12 0 15-15,-17 0-27 16,-8 0 0-16,-7 0 5 16,0 0 3-16,0 0 29 15,-29 0-36-15,-8 0-1 16,-14 0 12-16,-3-5-11 15,-9 3-2-15,-3-5-4 16,2 7 5-16,-2 0 38 16,4 0-37-16,8 0 17 15,6 0 12-15,11 9-21 16,12 6 13-16,9 6-21 16,13-1-1-16,3 6 6 15,0 3 2-15,34 5-8 16,10 1 0-16,13 1 0 0,9 3 12 15,4 4-10-15,6-7-2 16,0 10 12-16,2 4 3 16,-6 2-12-16,-2 0 39 15,-16 4-29-15,-17-3 28 16,-23-8-29-16,-14 5 1 16,-7-6 32-16,-44 0-45 15,-18-1 15-15,-12-7-7 16,-2-12-7-16,-5-10-2 15,12-2-57-15,-2-12-37 16,27 0-56-16,16 0-682 0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0:42.71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1723 711 1543 0,'0'0'230'0,"0"0"-164"0,0 0-3 15,0 0 95-15,0 0 32 16,0 0-108-16,-131-98-42 16,106 77 37-16,-5 2-38 15,-3 0 19-15,-4-1-48 16,-2 1 15-16,-5 0 47 15,0-2-66-15,-6 5 12 16,-6 3 10-16,-2 2-13 16,-8 10 10-16,-3 1-25 15,-7 0 8-15,0 0 25 16,-5 0-32-16,1 0 7 16,11 0 31-16,3 0-15 0,12 0 16 15,10-8-27 1,3-5 4-16,9 0 27 0,3-4-43 15,-1 0 7-15,5 5 8 16,3-2-14-16,0 5 24 16,5 2-26-16,5 4 0 15,2-1 16-15,5 4-16 16,1 0-31-16,4 0-41 16,0 4-221-16,0 15-85 15,15-3-433-15</inkml:trace>
  <inkml:trace contextRef="#ctx0" brushRef="#br0" timeOffset="397">557 32 1555 0,'0'0'341'0,"0"0"-256"16,0 0 77-16,0 0 175 15,0 0-118-15,0 0-95 16,0 0-76-16,-55-37-48 16,19 37 34-16,-8 14-34 0,-3 13 0 15,-9 2 15 1,2 8-14-16,0-1-1 0,3-4 5 15,4 0 2-15,9 2 4 16,6-8-10-16,10 1-1 16,7-1 41-16,12-4-41 15,3 5 17-15,0-1-11 16,10 0-6-16,20 1 52 16,18 2-46-16,12 2-5 15,18 7 10-15,59 34-11 16,-20-6-154-16,-17-6-616 0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1:43.38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164 401 489 0,'0'0'1148'16,"0"0"-900"-16,0 0-106 15,0 0 38-15,0 0-15 16,-55-200 109-16,48 156-79 16,3 12-87-16,4 6 11 15,-3 10-8-15,3 8-39 16,0 8-1-16,0 0-57 16,10 31-13-16,34 23 59 15,10 28-24-15,16 21 20 0,7 18-11 16,3 11-23-16,-4 6 28 15,2-7-28-15,-9-10-22 16,-8-13 31-16,-2-13-30 16,-15-13 4-16,-5-16-5 15,-10-10 0-15,-10-17 0 16,-8-9 0-16,-4-13 0 16,-3-8 18-16,-4-5-18 15,0-4-18-15,0 0-15 16,0-4-51-16,0-22-49 15,0-34-182-15,0 2-569 16,-4 3-1196-16</inkml:trace>
  <inkml:trace contextRef="#ctx0" brushRef="#br0" timeOffset="320">0 1323 1891 0,'0'0'356'16,"0"0"-260"-16,0 0-19 16,0 0 198-16,0 0-35 15,0 0-133-15,0 0-48 16,105-172 39-16,-17 68-43 0,22-20-2 15,17-18-6-15,18-10-29 16,9 3 20-16,-12 7-38 16,-15 22 15-16,-32 27 9 15,-29 32-24-15,-26 20-6 16,-14 22-29-16,-1 19-89 16,-3 10-328-16,-7 16-368 0</inkml:trace>
  <inkml:trace contextRef="#ctx0" brushRef="#br0" timeOffset="541">1859 588 2329 0,'0'0'472'0,"0"0"-413"0,0 0 26 15,0 0 69-15,201-10-13 16,-118-6-108-16,9 1-33 16,6 11-30-16,8 4-165 15,-26 2-408-15,-24 21-607 0</inkml:trace>
  <inkml:trace contextRef="#ctx0" brushRef="#br0" timeOffset="712">1928 1172 2462 0,'0'0'621'0,"0"0"-478"15,0 0-70-15,0 0 11 16,0 0-2-16,0 0-82 16,401 23-37-16,-199-16-164 15,-13-4-1108-15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4:32.02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39 1577 0,'0'0'404'0,"0"0"-194"16,0 0 41-16,0 0 6 15,0 0-51-15,0 0-95 16,18-19-50-16,26 11 35 16,10 2-44-16,16 3-14 15,7 3 32-15,15 0-54 16,2 0 4-16,-4 0-20 15,6 0-12-15,-6 0-94 16,17 0-228-16,-28 0-289 16,-16 0-384-16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04.26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429 870 1285 0,'0'0'263'0,"0"0"-137"16,0 0-32-16,0 0 96 0,0 0-33 16,0 0-44-16,-106-117 26 15,77 112-48-15,0 3-27 16,-5 2 22-16,-1 0-52 15,-6 2-19-15,4 17 11 16,5 5-7-16,3 3 21 16,7 4-34-16,4 3-6 15,6 0 21-15,8 1-20 16,4 2-2-16,0-2-5 16,16 4 6-16,16-3-15 15,8 1 21-15,11-4-6 16,0-1 7-16,8 2-7 15,-5-5 0-15,-3 3-17 0,-4-2 17 16,-6-1 8-16,-13 2-7 16,-12-2-1-16,-16 2 6 15,0-3 1-15,-19 5 26 16,-28-5-8-16,-7 0 19 16,-6-5 18-16,3-9-48 15,3-9 2-15,6-5-1 16,11 0-15-16,12 0 0 15,13-5-121-15,12-29-201 16,15 0-274-16,17 2-1235 0</inkml:trace>
  <inkml:trace contextRef="#ctx0" brushRef="#br0" timeOffset="337">720 1103 1809 0,'0'0'391'0,"0"0"-277"16,0 0-35-16,0 0 133 15,0 0-27-15,0 0-127 16,-22 213-41-16,22-157 33 16,0-3-43-16,22-4-7 15,7-2-1-15,8-12-17 16,-1-9-8-16,1-8-61 0,3-18 9 15,-1 0 77 1,-5-24-33-16,-5-24 14 0,-7-12 16 16,-12-10 4-16,-5-5 37 15,-5 7-36-15,0 2 11 16,-19 10 28-16,-14 10-17 16,-6 13-23-16,-9 17-130 15,-21 16-139-15,10 0-228 16,8 0-353-16</inkml:trace>
  <inkml:trace contextRef="#ctx0" brushRef="#br0" timeOffset="451">720 1103 636 0</inkml:trace>
  <inkml:trace contextRef="#ctx0" brushRef="#br0" timeOffset="670">720 1103 636 0,'-117'-236'941'0,"124"206"-814"0,5-2-47 0,10-6 94 0,3 7 36 0,7 2-69 16,2 5-79-16,2 8-6 16,-7 13 10-16,-7 3-65 15,0 0-1-15,-4 28-25 16,-3 9-97-16,-1 1-17 16,1 0-49-16,-5-6 33 15,2-8 49-15,2-15 23 16,4-9 54-16,4 0 29 15,4-33 59-15,-1-13 86 0,5-6 85 16,3-6 8-16,4-2-44 16,2 4-106-16,1 6-66 15,14 2-22-15,-13 15-294 16,-4 10-369-16</inkml:trace>
  <inkml:trace contextRef="#ctx0" brushRef="#br0" timeOffset="1667">2919 996 1277 0,'0'0'374'0,"0"0"-188"15,0 0-79-15,0 0 142 0,0 0-9 16,0 0-85-1,0 0-17-15,-85-178-33 0,34 174-40 16,-11 4 16-16,-14 11-48 16,-4 31-4-16,-4 19 24 15,8 19-35-15,13 11 11 16,24 5-3-16,21-1-25 16,18-7 6-16,0-8-7 15,35-15-26-15,24-16 14 16,7-16-91-16,7-21 24 15,-4-12 3-15,-3-3 5 16,-8-35 71-16,-11-15-40 16,-10-12 40-16,-11-5 12 15,-16 2 27-15,-7 5 22 0,-3 11 32 16,0 11-13-16,0 19 51 16,0 16-74-16,0 6-9 15,0 14-4-15,0 41-24 16,4 30-11-16,18 20 18 15,8 21-26-15,-5 7 29 16,1 9-30-16,-4 1 0 16,-12 2 12-16,-10-3-11 15,0-12-2-15,-10-15-6 16,-27-22 7-16,-11-25 26 16,-3-24-26-16,-3-22 0 15,-2-22 19-15,-1 0-19 16,3-46-1-16,5-26-10 0,17-26 11 15,16-24-19 1,16-12-14-16,9-8-14 0,42 4-3 16,21 18-66-16,8 18-89 15,42 6-257-15,-21 34-183 16,-16 17-1145-16</inkml:trace>
  <inkml:trace contextRef="#ctx0" brushRef="#br0" timeOffset="2771">3673 919 2085 0,'0'0'523'0,"0"0"-389"16,0 0 33-16,-196-36 24 15,127 36-45-15,-1 17-107 16,8 28-12-16,11 13 17 15,14 12-38-15,23 10-5 16,14-1-1-16,0-5-22 16,32-4 9-16,19-18-68 15,12-12 0-15,3-24-30 16,-1-16-21-16,0 0-11 16,-9-43 22-16,-9-17 45 15,-15-7 66-15,-7-11 10 0,-9 11 0 16,-13 8 95-1,-3 20 10-15,0 19 32 0,0 20-8 16,0 0-74-16,12 20 12 16,1 22-43-16,9 7-15 15,11 2 20-15,4-9-29 16,3-10-2-16,8-15-28 16,-1-15-13-16,0-2 34 15,1-19-32-15,-8-27 0 16,-1-10 40-16,-8 0-17 15,-6 9 15-15,-11 16-10 16,-3 20 26-16,-7 11 6 16,-1 23-17-16,-3 31 20 15,0 11 19-15,0 10-40 16,0 1-1-16,0-7 0 0,0-13 1 16,0-17-9-16,0-15-8 15,0-17-16-15,0-7 31 16,0-15-23-16,0-30-21 15,4-18 15-15,7-6 30 16,3-10-12-16,5 7-4 16,6 6-16-16,4 18 26 15,1 17-3-15,2 25 7 16,-3 6 2-16,-4 26 22 16,-3 27 50-16,-3 12-49 15,-7 8 14-15,1-1-12 16,6-7 5-16,3-7 18 15,0-17-40-15,-3-15-2 0,-9-11-6 16,-7-15-2-16,-3 0 1 16,0-28-13-16,0-14-9 15,0-11 8-15,0-9-4 16,3-7 19-16,13 8-14 16,9 3 10-16,0 13 3 15,4 17-6-15,2 17 7 16,-6 11 30-16,4 2-8 15,-7 35 8-15,0 15 30 16,-9 10-48-16,9 4 5 16,0 6-2-16,15-6-5 15,7-4 35-15,4-10-45 0,2-12-9 16,1-13-1-16,0-14-35 16,1-13-3-16,-1 0-8 15,3-22-20-15,5-26 63 16,-8-7-61-16,3-11 4 15,-10-3 49-15,-8 1-6 16,-9 6 27-16,-17 8 36 16,-10 12 19-16,0 12 67 15,-32 14-29-15,-12 13-37 16,-12 3 14-16,-5 19-44 16,2 28 2-16,8 13 2 15,11 1 6-15,18 8 33 16,18-7-69-16,4 1 7 0,12-8-28 15,27-9 2 1,13-6-71-16,9-11-97 0,56-20-192 16,-14-2-388-16,-5-7 84 0</inkml:trace>
  <inkml:trace contextRef="#ctx0" brushRef="#br0" timeOffset="3066">6229 1034 1861 0,'0'0'592'16,"0"0"-422"-16,0 0 48 16,0 0 46-16,-225-24-138 15,184 24-61-15,16 30-40 0,13 8-25 16,12 3 0 0,15 12-18-16,36 2 18 0,15 5 9 15,6-4-9-15,5-1-9 16,-5-4 8-16,-2-10 1 15,-18 1 6-15,-27-5-4 16,-25-3-2-16,-11-6 18 16,-55-5-10-16,-21-2-8 15,-12-11 0-15,4-9-14 16,12-1-13-16,10 0-110 16,23-14-353-16,19-7-794 0</inkml:trace>
  <inkml:trace contextRef="#ctx0" brushRef="#br0" timeOffset="3754">7724 1661 841 0,'0'0'1138'16,"0"0"-990"-16,0 0-145 0,0 0 72 15,0 0 79-15,0 0-41 16,0 0-67-16,218-230-34 16,-118 122-5-16,1-14 1 15,-3-19-8-15,-3-5 0 16,-14-8-7-16,-20 3 7 15,-14 11 17-15,-13 20 58 16,-12 25 59-16,-12 29-44 16,-1 29 17-16,1 37 5 15,0 9-79-15,12 64 23 16,3 62 35-16,9 48-35 16,-5-2 5-16,-7-16-61 15,-3-24 12-15,-6-34 6 0,2 5-18 16,4 3-42-16,-9-19-65 15,-1-17-96-15,-9-14-281 16,-9-23-221-16,-20-14-1076 16</inkml:trace>
  <inkml:trace contextRef="#ctx0" brushRef="#br0" timeOffset="3923">8038 991 1795 0,'0'0'774'0,"0"0"-604"16,0 0-115-16,0 0 69 0,284-2 2 16,-150 9-102-16,13-2-24 15,53 2-121-15,-40 0-514 16,-24 2-959-16</inkml:trace>
  <inkml:trace contextRef="#ctx0" brushRef="#br0" timeOffset="4625">10452 279 1846 0,'0'0'362'0,"0"0"-281"16,0 0 82-16,0 201 93 15,-5-93-76-15,-12 11-50 16,-2 9-84-16,4 2-6 16,8 2-14-16,4-12-17 15,3-7 15-15,0-22-24 16,13-22-10-16,21-24-2 15,7-24-76-15,9-21 31 16,11-16 24-16,9-40-31 16,11-19-21-16,7-20-94 15,-2-21 27-15,9-9-11 0,-4-10-10 16,-6 2 136 0,-9 6 30-16,-22 11 7 0,-14 21 73 15,-21 15 45-15,-16 25 18 16,-3 16 43-16,-10 19-17 15,-27 20 2-15,-10 0-72 16,-4 40-37-16,-5 24 23 16,2 18-60-16,7 10-12 15,6 14 38-15,12 4-43 16,11 3-2-16,11 3 1 16,4-6 0-16,3-3-9 15,0-14-42-15,0-18 12 0,0-15-6 16,6-24-64-16,10-23-21 15,6-13-49 1,6-13 102-16,10-33 47 0,4-7-46 16,10 1 32-16,-1 11 44 15,-4 13 0-15,1 19 42 16,-8 9 32-16,-8 7 50 16,-6 32 70-16,-1 10-93 15,-3 6-4-15,0 5-29 16,-3-2-62-16,3-8-6 15,0-7-77-15,13-7-115 16,2-9-323-16,-4-17-423 0</inkml:trace>
  <inkml:trace contextRef="#ctx0" brushRef="#br0" timeOffset="5304">12168 1117 2104 0,'0'0'595'16,"0"0"-480"-16,0 0 88 16,-192-4-14-16,129 31-83 15,12 11-34-15,11 8-51 16,18 7-5-16,15 0-16 16,7-2-12-16,10-4-28 15,34-7-35-15,12-15-64 16,5-11-24-16,1-14-76 15,-4 0 33-15,-6-37 1 0,-9-2 47 16,-13-1 154-16,-13 8 4 16,-5 9 133-16,-9 10 89 15,-3 13-10-15,0 0-53 16,0 7-55-16,0 22-74 16,7 7 10-16,11 0-40 15,8-4-11-15,8-5-4 16,5-13-68-16,8-11-7 15,5-3 59-15,-4-10-89 16,-1-27 25-16,-8-12 41 16,-2-3 19-16,-5 2 29 15,-10 8-23-15,-3 11 29 16,-9 22 57-16,-2 9-18 0,-1 8 69 16,-3 28 1-16,-1 13-43 15,-3 7-5-15,5 2-61 16,2-2 0-16,0-6 2 15,-4-18-2-15,2-9-30 16,-2-18-34-16,-3-5 1 16,0-7 18-16,4-37-61 15,6-8 41-15,9-11 57 16,6-2-15-16,9-5 5 16,5 12 9-16,5 12 9 15,0 15 60-15,-4 26 4 16,-8 5 56-16,-3 5 32 0,-10 32-40 15,-4 13-27 1,-8 3-35-16,-4 2-38 0,6 1-12 16,1-3-5-16,12-8-85 15,6-9-116-15,32-13-174 16,-10-13-260-16,1-10-1116 0</inkml:trace>
  <inkml:trace contextRef="#ctx0" brushRef="#br0" timeOffset="5766">13663 1129 2070 0,'0'0'515'15,"0"0"-429"-15,0 0 154 0,0 0-2 16,-219 158-118 0,186-99-61-16,23-3-22 0,10 0-37 15,0-14-32-15,32-7-15 16,9-11-57-16,3-14-28 15,-2-10-65-15,2 0 12 16,-3-27 73-16,-4-11-9 16,-8-8 79-16,-7-1 42 15,-12 3 16-15,-7 10 117 16,-3 7 51-16,0 17-3 16,0 10 24-16,0 0-118 15,0 37-38-15,0 21 8 16,0 19-15-16,5 14 25 15,12 15-52-15,21 5 18 16,5 7 35-16,12 4-23 16,7-2-12-16,-11-7-18 15,-4-9-8-15,-18-15 28 0,-14-17-35 16,-11-22 0-16,-4-18 7 16,-11-12-7-16,-29-20 0 15,-4 0 0-15,0-8 6 16,0-23-23-16,8-15-2 15,6-7-43-15,13-9 17 16,5-7-55-16,12-36-104 16,0 17-326-16,0 6-657 0</inkml:trace>
  <inkml:trace contextRef="#ctx0" brushRef="#br0" timeOffset="6071">12146 427 2061 0,'0'0'393'16,"0"0"-247"-16,0 0 34 16,0 0 54-16,0 0-61 0,0 0-113 15,0 0-49-15,212 104-11 16,-143-104-110-16,29 0-107 16,-17-16-493-16,-16-7-776 15</inkml:trace>
  <inkml:trace contextRef="#ctx0" brushRef="#br0" timeOffset="6179">13046 119 2087 0,'0'0'375'15,"0"0"-211"-15,0 0-21 16,186-96-143-16,-120 82-79 16,-15 5-622-16</inkml:trace>
  <inkml:trace contextRef="#ctx0" brushRef="#br0" timeOffset="6819">10240 907 2450 0,'0'0'332'0,"0"0"-244"16,0 0-60-16,313-61-28 16,-181 47-173-16,-8-4-1185 0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18.04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6786 860 2203 0,'0'0'277'16,"0"0"-200"-16,0 0 157 16,0 0 27-16,-230-60-117 15,167 72-79-15,12 34 20 16,11 15-67-16,18 12-9 16,18 2-8-16,4-3-1 15,34-2-27-15,20-17-82 16,16-22-33-16,6-14-17 15,5-17-126-15,-13-6 22 16,-6-36 63-16,-18-21 130 16,-15-7 70-16,-14-4 99 0,-11-4 89 15,-4 18 10-15,0 10 3 16,0 18-12-16,-7 18-16 16,-2 14-60-16,6 14-52 15,3 47-37-15,0 28 19 16,0 26 23-16,19 16-54 15,6 7 8-15,9 7 8 16,-9 0-20-16,0-10 7 16,-3-9-15-16,-8-10 0 15,-11-20 12-15,-3-16-12 16,0-25-1-16,-32-17 0 16,-22-22 1-16,-12-16 6 15,-3 0-6-15,-4-33 0 0,11-20-21 16,14-19 2-16,23-17-13 15,21-16-14-15,4-16-26 16,44-4 3-16,29-2-121 16,51-11-269-16,-18 33-157 15,-8 25-402-15</inkml:trace>
  <inkml:trace contextRef="#ctx0" brushRef="#br0" timeOffset="-819">5275 0 1898 0,'0'0'378'15,"0"0"-290"-15,0 0 143 16,0 0 51-16,-160 191-131 16,73-102-66-16,-12 6-27 15,4-3-22-15,4-4 34 16,18-12-69-16,19-17 7 15,22-17 7-15,16-15-15 16,16-14-1-16,0-13-44 16,48 0 45-16,18 0 18 15,13 0-16-15,13-7-4 0,6 1 2 16,-4 6-46 0,-6 0-28-16,-8 0-147 0,-2 26-290 15,-21 3-19-15,-20-8-1279 0</inkml:trace>
  <inkml:trace contextRef="#ctx0" brushRef="#br0" timeOffset="-617">5275 155 1982 0,'0'0'501'0,"0"0"-440"16,0 171 79-16,0-64 108 15,0 15-72-15,0 6-41 16,0 1-111-16,0-5-18 0,0-3-12 16,12-12-6-16,2 13-115 15,-6-27-391-15,-1-30-617 0</inkml:trace>
  <inkml:trace contextRef="#ctx0" brushRef="#br0" timeOffset="-2735">459 247 1510 0,'0'0'227'0,"0"0"-110"15,0 0-54-15,0 0 149 16,0 0 50-16,0 0-127 16,8-33-84-16,-8 87 37 15,0 28 31-15,-3 21-25 16,-13 22-27-16,1 6-25 15,5 0 31-15,3-8-58 0,7-15-14 16,0-13 36 0,0-20-26-16,0-16-11 0,0-13-60 15,17-20-64-15,-2-10-170 16,-4-12-447-16</inkml:trace>
  <inkml:trace contextRef="#ctx0" brushRef="#br0" timeOffset="-2338">0 860 2080 0,'0'0'326'16,"0"0"-247"-16,0 0 7 15,193-2 87-15,-95-9-73 0,9-1-58 16,-6 5 7-16,1 2-38 15,-6 5 22-15,-13 5 1 16,-14 31-11-16,-15 10 10 16,-13 12-32-16,-16 11-1 15,-16 4 10-15,-9-1-10 16,0-9-7-16,-9-8 6 16,-9-14 1-16,-4-19 7 15,1-20-1-15,-1-2-6 16,4-19 26-16,3-37-17 15,8-19-9-15,7-13 0 16,0-11 1-16,15 4 23 16,21 6-24-16,11 17 0 15,4 16-10-15,5 17 10 0,1 17-14 16,6 22-65-16,9 12-172 16,-14 30-254-16,-11 5-143 15</inkml:trace>
  <inkml:trace contextRef="#ctx0" brushRef="#br0" timeOffset="-1707">1612 838 1635 0,'0'0'559'16,"0"0"-325"-16,0 0 24 15,0 0-12-15,0 0-43 16,0 0-141-16,0 0-41 0,-110 39-17 15,110 14-2 1,10 2-4-16,34 0-23 0,12-8-53 16,5-7 16-16,8-21-29 15,1-13 63-15,-15-6-89 16,-16-13 11-16,-20-30 105 16,-19-8-20-16,0-5 21 15,-29 3 42-15,-15 8 31 16,-7 12-4-16,4 10-17 15,7 7-22-15,14 6 33 16,14 5-63-16,12 5-6 16,0 0-15-16,41 0 2 15,18 0 18-15,14 0-67 0,10 0 9 16,5 15 18-16,-4 10-11 16,-8 8 37-16,-13 13 15 15,-12 7 0-15,-19 6 46 16,-14 2-10-16,-11 2 20 15,-7-11 3-15,0-6-59 16,0-13 16-16,-13-16 2 16,-3-11-4-16,1-6 25 15,5-9-39-15,7-31 0 16,3-15-1-16,0-15-17 16,22-5 3-16,17-4-6 15,8 11 3-15,9 15 3 16,-2 17 9-16,-7 20 6 0,-3 16 16 15,-12 9 2 1,-6 40 36-16,-11 14 12 0,-3 9-24 16,-9 3 25-16,4 1-67 15,0-4-12-15,4-10 12 16,8-11-106-16,6-13-148 16,36-25-256-16,-5-10-38 15,-2-3-1135-15</inkml:trace>
  <inkml:trace contextRef="#ctx0" brushRef="#br0" timeOffset="-1263">3310 894 1597 0,'0'0'666'0,"0"0"-390"16,0 0 28-16,0 0-74 16,0 0-104-16,0 0-56 0,0 0 18 15,-186 183-76-15,179-131-12 16,7-1 0-16,4-13-68 15,28-11-25-15,12-18-53 16,0-9-58-16,3 0 32 16,-6-16 38-16,-9-21 57 15,-10-2 77-15,-14 4 41 16,-8 2 93-16,0 6 47 16,0 7-8-16,-12 13 7 15,2 7-87-15,2 10-38 16,4 40-15-16,4 22-7 15,0 20 5-15,4 23-26 16,30 13 3-16,10 16 39 0,3 8-53 16,0 2-1-16,-8-2 0 15,-13-13 6-15,-11-10 0 16,-15-17-6-16,0-28 0 16,-41-21-1-16,-13-27 3 15,-3-30-2-15,-6-6 0 16,4-35-5-16,8-35-7 15,12-19-4-15,9-15-37 16,26-10 25-16,11-41-64 16,37 27-132-16,7 16-688 0</inkml:trace>
  <inkml:trace contextRef="#ctx0" brushRef="#br0" timeOffset="1094">7707 804 1810 0,'0'0'580'0,"0"0"-377"15,0 0 63-15,0 0-29 0,-201-42-105 16,132 59-63-16,5 25 18 16,11 14-66-16,18 9-12 15,19 5 6-15,16 2-15 16,0-6-23-16,41-12-40 15,22-6-61-15,9-24 28 16,4-17-56-16,4-7-56 16,-6-14 86-16,-13-33 41 15,-13-9 52-15,-11-7 29 16,-15 5 34-16,-12 11 119 16,-7 14-11-16,-3 22 2 15,0 11-8-15,5 0-99 16,-1 38-8-16,6 7-5 15,5 9-9-15,4-6-6 0,1-5-9 16,7-7-2 0,-5-16-10-16,3-13-24 0,-3-7 21 15,4-11 14-15,3-32 1 16,-1-5 0-16,1-1-8 16,1 2 7-16,-8 18 1 15,-1 16-1-15,-3 13-10 16,-2 7 11-16,-10 36 0 15,-6 5 5-15,0 5-5 16,0 0 0-16,0-8-15 16,0-16-33-16,-10-12 33 15,-2-13-20-15,-1-4 35 0,1-16-13 16,2-27-8-16,10-11 12 16,0-8 8-16,0-3 1 15,13 6-3-15,18 10 3 16,-2 12-1-16,3 23-16 15,-4 14 34-15,3 8-17 16,-6 35 47-16,-3 13-17 16,-5 9 23-16,-2 1-53 15,-8 0 0-15,2-11 20 16,-3-15-20-16,-6-15-23 16,0-13-1-16,0-12 24 15,0-12-15-15,0-29 15 16,0-16 0-16,0-12-12 0,0-2 12 15,0-8-1 1,26 3 1-16,8 7 0 0,1 14 9 16,-1 15-2-16,-2 24-7 15,-3 16 33-15,0 0-21 16,-4 25 14-16,2 29-5 16,-2 11 10-16,-8 11 28 15,2 5-59-15,-1 1 0 16,1-3 15-16,3-7-15 15,0-9-11-15,7-10 5 16,-4-17-13-16,4-13 19 16,0-14-54-16,1-9 24 15,2-7 22-15,9-25-19 16,-1-15-7-16,-1 0 5 16,5-6 26-16,-7 3-12 0,-8 2 4 15,-3 8 11-15,-16 3 7 16,-5 11 34-16,-5 0 25 15,0 10-14-15,-9 2 22 16,-19 4 2-16,-8 10-61 16,-4 0 19-16,-1 0 10 15,0 24-8-15,9 5 19 16,7 7-26-16,6 4-16 16,12 1-2-16,7 6-5 15,0 3-12-15,19-4 0 16,17-4-44-16,14-2 5 15,6-8-133-15,39-2-81 0,-16-8-367 16,-6-13-481-16</inkml:trace>
  <inkml:trace contextRef="#ctx0" brushRef="#br0" timeOffset="1364">9975 1031 1287 0,'0'0'1301'0,"0"0"-1119"15,0 0-6-15,0 0 104 16,0 0-132-16,-208-92-88 16,193 92-43-16,8 37-16 15,7 13 20-15,0 8-21 16,29 8 0-16,19 6-11 0,14 3 12 16,4 0-1-1,3-2 2-15,1-4-1 0,-23-11 23 16,-15-5-24-16,-25-10-15 15,-7-13 7 1,-39-11-59-16,-42-10 8 0,-87-9-155 16,16-5-549-16,2-22-1447 0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20.51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299 92 1400 0,'0'0'332'15,"0"0"-111"-15,179 207 30 16,-87-79-84-16,-5 10-31 16,0 2-14-16,-3-4-62 15,-8-16-27-15,-10-14-12 16,-8-18-21-16,-6-12-21 15,-13-17-125-15,5-17-167 16,-10-16-165-16,-9-21-1214 0</inkml:trace>
  <inkml:trace contextRef="#ctx0" brushRef="#br0" timeOffset="246">1336 0 1774 0,'0'0'384'16,"0"0"-268"-16,0 0 47 15,-234 263 106-15,121-143-121 16,-41 39-44-16,5-12-50 16,-5 5-42-16,5-6 19 15,36-37-29-15,3-4-2 16,31-20 0-16,25-18-24 0,32-22-96 15,22-25-153 1,32-11-307-16,15-9-145 0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21.14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1152 2121 0,'0'0'336'0,"0"0"-256"15,0 0-28-15,0 0 170 16,70-210-101-16,-20 159-52 16,20-3-27-16,11 16-33 15,10 11 12-15,1 17-10 16,-6 10-10-16,-14 26 23 16,-12 33-16-16,-16 13-8 15,-9 7 30-15,-4-6-17 16,1-14 8-16,12-20-21 15,13-23 1-15,21-16-3 16,74-46-64-16,-16-20-206 16,-16-6-551-16</inkml:trace>
  <inkml:trace contextRef="#ctx0" brushRef="#br0" timeOffset="804">2742 398 2205 0,'0'0'305'16,"0"0"-232"-16,0 0-55 15,-22 210 123-15,15-96 22 16,7 18-112-16,-3 3-6 16,3-2-23-16,0-7 12 15,0-16 29-15,-4-17-63 16,1-27-7-16,0-21-5 15,-6-21-24-15,2-21 22 16,-5-3-15-16,2-22-39 16,-5-38 32-16,5-20-50 0,-2-18-13 15,9-22 38 1,-1-16-18-16,4-4 30 0,0-1 16 16,0 11 33-16,34 27 24 15,8 24-16-15,21 26 21 16,13 27 26-16,9 19-11 15,9 7 0-15,-2 11 13 16,-9 28-38-16,-17 13 14 16,-19 11-31-16,-28 5-2 15,-19 8 43-15,-4 0-21 16,-47 2 1-16,-15-2-2 16,-10-11-8-16,-1-9 16 15,4-17-29-15,15-15 0 0,18-11 0 16,14-13 0-16,23 0-1 15,3 0-37-15,7-3-62 16,40-14 76-16,19 3-20 16,10 5 20-16,5 9-11 15,2 0 10-15,2 9 24 16,-6 26 0-16,-6 16 1 16,-14 1 46-16,-18 7-33 15,-24 1 33-15,-17 0 22 16,-10-2-16-16,-53-3 5 15,-25 0-11-15,-17-4-1 16,-15-12 16-16,-8-12-43 16,4-18 18-16,11-9-6 15,15-3-21-15,18-30-9 16,24-6-4-16,50-24-89 0,6 6-164 16,6 6-548-16</inkml:trace>
  <inkml:trace contextRef="#ctx0" brushRef="#br0" timeOffset="1022">3726 867 2280 0,'0'0'341'15,"0"0"-272"1,0 0-5-16,0 0 78 0,34 224-33 15,-24-153-33-15,5-5-71 16,1-1-5-16,-3-10-57 16,9-1-82-16,-3-14-201 15,-9-21-372-15</inkml:trace>
  <inkml:trace contextRef="#ctx0" brushRef="#br0" timeOffset="1173">3789 595 1994 0,'0'0'156'15,"0"0"-156"-15,0 0-166 16,0 0 93-16,0 0-221 0,0 0-1268 16</inkml:trace>
  <inkml:trace contextRef="#ctx0" brushRef="#br0" timeOffset="1517">4249 881 1438 0,'0'0'282'15,"0"0"-137"-15,0 0 81 16,28 215-36-16,-21-149-31 16,2-10-91-16,-3-10-40 15,-2-17-1-15,-1-12-27 16,1-14-1-16,1-3-13 15,-5-6-15-15,6-30-14 16,5-13-27-16,11-11-8 0,8-2 29 16,9 2-14-16,5 9 57 15,7 11 6-15,-1 14 32 16,-6 19 85-16,-3 7 49 16,-12 23-21-16,-14 30 31 15,-5 14-58-15,-5 10-11 16,-1 2-32-16,2-8-24 15,10-9 14-15,0-8-65 16,10-21-13-16,8-14 7 16,28-19-111-16,-11 0-212 15,0-27-498-15</inkml:trace>
  <inkml:trace contextRef="#ctx0" brushRef="#br0" timeOffset="1801">6136 0 1726 0,'0'0'518'16,"0"0"-395"-16,0 0 147 15,-211 256-19-15,116-55-43 0,4 64-49 16,15 18-52-16,35-24-6 16,34-59-53-16,7-73-34 15,48-38-14-15,55-13-121 16,71-3-41-16,-10-15-380 16,-10-18-723-16</inkml:trace>
  <inkml:trace contextRef="#ctx0" brushRef="#br0" timeOffset="3777">6706 1073 1536 0,'0'0'267'0,"0"0"-192"15,0 0 41 1,0 0 106-16,124-203-75 0,-77 164-29 15,4 10-68-15,-1 12 4 16,-2 17 22-16,-11 0-20 16,-8 46 4-16,-11 23-42 15,-11 23 18-15,-7 12 12 16,0 1-31-16,-7 1-17 16,-11-18-10-16,-1-19 10 15,6-21 25-15,1-17-19 16,8-25-6-16,4-6 38 15,0-9-19-15,0-36-11 16,0-25-8-16,19-9 1 16,13-13 4-16,9 7-4 15,6 7-1-15,0 18 0 0,-3 18 1 16,0 26 3-16,-3 16 13 16,-5 2 24-16,-3 41 33 15,-12 19-49-15,-6 14 14 16,-12 9-3-16,-3 3-10 15,0-4 14-15,-7-10-31 16,-4-15-7-16,4-14-2 16,7-17-63-16,0-28-126 15,7 0-392-15,20-7-425 0</inkml:trace>
  <inkml:trace contextRef="#ctx0" brushRef="#br0" timeOffset="3974">8154 1117 2215 0,'0'0'377'15,"0"0"-266"-15,0 0 97 16,0 0-23-16,0 0-77 16,262 13-33-16,-157-13-69 15,12 0-6-15,-7 0-76 16,-19 9-174-16,-34 24-318 15,-31 6-272-15</inkml:trace>
  <inkml:trace contextRef="#ctx0" brushRef="#br0" timeOffset="4156">8233 1602 2280 0,'0'0'636'0,"0"0"-462"0,0 0-68 15,0 0 5-15,0 0 39 16,0 0-90-16,230 0-60 16,-121 0 0-16,45 0-107 15,-28 13-227-15,-19 4-1514 0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29.82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218 0 1714 0,'0'0'284'0,"0"0"-189"16,0 0-5-16,0 0 120 15,0 0-8-15,0 0-65 16,22 199-61-16,-32-146-26 16,-20 2-7-16,-6 1-21 15,-4 0-20-15,1-1-2 16,5-9-8-16,9-3-136 0,6-16-132 16,12-13-373-16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32.03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573 0 1721 0,'0'0'479'16,"0"0"-389"-16,0 0 73 16,0 0 71-16,0 0-26 15,0 0-67-15,-15 141-44 16,-39-46-29-16,-16 14-35 15,-14 12 16-15,1-1-23 16,5-4-17-16,9-13 11 16,15-19-8-16,13-14-1 15,24-19-4-15,9-18-7 16,8-10 19-16,0-7-19 0,37-9 0 16,10-2 11-16,11-5-2 15,11 0-9-15,9 0 1 16,1-5 0-16,1-4 15 15,-2-2-16-15,-9 5-53 16,-5 0-96-16,6-1-337 16,-18 0-252-16,-16 5-1115 0</inkml:trace>
  <inkml:trace contextRef="#ctx0" brushRef="#br0" timeOffset="225">850 400 2282 0,'0'0'503'15,"0"0"-411"-15,0 0 15 16,-11 186 109-16,4-18-74 16,-5 3-69-16,2-10-16 15,-5-17-24-15,4-33-31 16,0 15-2-16,-3 44-96 15,2-39-186-15,2-26-582 0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30.62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129 0 1640 0,'0'0'360'0,"0"0"-182"16,0 0-116-16,0 0 111 15,0 0 51-15,0 0-36 16,88 170-77-16,-63-57-8 16,-6 20-16-16,-9 13-2 15,0 2-26-15,-5-5-32 16,-5-7 11-16,0-17-30 0,0-9-7 16,0-22 10-1,0-15-11-15,-8-21-6 0,-3-16-59 16,5-19-96-1,-3-17-141-15,-1-24-310 0,2-12-574 0</inkml:trace>
  <inkml:trace contextRef="#ctx0" brushRef="#br0" timeOffset="300">0 70 1827 0,'0'0'401'0,"0"0"-262"16,0 0 45-16,0 0 51 16,0 0-79-16,264-39-84 0,-159 39-44 15,5 9 23-15,-5 17-21 16,-6 6-11-16,-16 12-7 16,-17 2-6-16,-25 6 12 15,-31 7-9-15,-10 4-1 16,-41 5 7-16,-31 2-14 15,-15-8 7-15,-12-6-5 16,9-17 3-16,12-13-12 16,17-16-18-16,24-10-90 15,37-46-164-15,0-10-451 16,15-6-1233-16</inkml:trace>
  <inkml:trace contextRef="#ctx0" brushRef="#br0" timeOffset="506">1631 117 2293 0,'0'0'517'16,"0"0"-444"-16,0 0 33 15,233-54 23-15,-145 41-59 16,3-2-55-16,4 11-15 15,10-3-69-15,-21 7-303 16,-29 0-524-16</inkml:trace>
  <inkml:trace contextRef="#ctx0" brushRef="#br0" timeOffset="680">1580 670 2529 0,'0'0'383'16,"0"0"-236"-16,211-21-14 16,-91-1-52-16,12-7-81 15,32-4-25-15,-33 4-246 16,-25 9-932-16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35.26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292 298 1883 0,'0'0'352'0,"0"0"-241"16,0 0-38-16,0 0 113 15,0 0-13-15,73-191-94 16,-34 156-27-16,13 2-28 15,-1 10-5-15,3 10 17 0,0 13-18 16,-6 0-16-16,-8 27 16 16,-11 28-11-16,-21 20 23 15,-8 21-24-15,-33 12-5 16,-37 11 26-16,-16-2-19 16,-14-1-7-16,2-15 10 15,3-16-10-15,12-19 25 16,14-18-17-16,17-14-7 15,20-14 16-15,13-17-6 16,16-3-2-16,3 0-2 16,11-30-8-16,32-6 1 15,19-7-1-15,11 4-3 0,8 10 2 16,-1 15 1 0,-4 14 0-16,-10 0 0 0,-10 10 0 15,-9 23 18-15,-8 3-18 16,-5 0 2-16,-6 1-2 15,5-12-12-15,22-25-117 16,-7 0-347-16,-4-19-290 0</inkml:trace>
  <inkml:trace contextRef="#ctx0" brushRef="#br0" timeOffset="261">1505 62 1982 0,'0'0'537'0,"0"0"-425"16,0 0 115-16,0 0 12 15,-26 185-85-15,-31-52-80 16,-34 51 0-16,-4-10-27 16,7-10-19-16,8-26 16 15,18-30-36-15,-1 6-8 16,2 5-6-16,14-21-31 15,13-18-11-15,17-25-63 16,17-29-127-16,0-16-418 16,0-10-451-16</inkml:trace>
  <inkml:trace contextRef="#ctx0" brushRef="#br0" timeOffset="739">1769 319 2237 0,'0'0'316'15,"0"0"-221"-15,0 0 107 16,0 0-42-16,240-58-65 16,-171 58-45-16,-3 8-23 15,-8 31 7-15,-18 10-14 16,-25 14-4-16,-15 4 10 15,-15 10-20-15,-39-4-5 0,-5-9 11 16,5-7-11 0,6-17 6-16,11-12-5 0,19-15-1 15,11-6-1-15,7-7-9 16,0 0-1-16,12 0 10 16,27 0-9-16,8 0 9 15,16 10-1-15,3 16-6 16,6 13 5-16,4 11 2 15,-10 8 0-15,-8 11 0 16,-18 2 0-16,-21 1 23 16,-19-1-13-16,0-5 2 15,-29-4 12-15,-27-9-23 16,-13-7 15-16,-10-15-4 16,-13-10-6-16,1-14 12 15,8-7-18-15,5 0 0 0,12-23-1 16,24-17-32-1,37-45-76-15,5 6-213 0,5 0-614 0</inkml:trace>
  <inkml:trace contextRef="#ctx0" brushRef="#br0" timeOffset="1111">3220 65 958 0,'0'0'1227'16,"0"0"-1013"-16,0 0-156 15,0 0 128-15,0 0 59 16,0 0-103-16,164 196-35 16,-110-93-27-16,9 16-32 15,-6 11-2-15,-3 12-3 16,-6 12-16-16,-11 3 51 16,-25 4-39-16,-12-1-33 15,-22-5 3-15,-41-11-9 16,-13-13 0-16,-15-19-40 0,-35-11-55 15,22-31-132-15,9-24-681 16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37.96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101 351 1356 0,'0'0'271'16,"0"0"-104"-16,0 0-17 15,0 0 79-15,0 0 31 16,0 0-78-16,0 17-86 16,0 28 6-16,0 25-4 15,0 26-24-15,0 21-4 16,0 14-22-16,0 1-15 16,-3-8-11-16,-4-7-14 15,1-14 9-15,0-11-17 16,0-17 0-16,2-19 5 15,4-9-4-15,-3-25 5 16,3-6-6-16,0-12-6 16,0-4-1-16,0 0-17 0,0-40-8 15,0-22-13 1,0-23-5-16,-3-24 32 0,-13-38 16 16,1 2 2-16,2-12 9 15,-3-1-9-15,13 30-8 16,3-3 8-16,0 24 13 15,22 14 24-15,19 27-14 16,9 13-8-16,8 15 10 16,11 15-16-16,9 7-3 15,8 16 9-15,2 0 0 16,0 16 17-16,-5 30-11 16,-10 3-15-16,-11 10 18 15,-18 9-23-15,-18 5 7 16,-15-2 4-16,-11 9-11 15,-8-6 18-15,-39 6-19 0,-14-8 6 16,-14-9 5-16,-4-8-11 16,-6-21 0-16,6-9 0 15,9-9-15-15,16-12 3 16,14-4-25-16,21 0-41 16,19-50-91-16,25 5-371 15,19-4-230-15</inkml:trace>
  <inkml:trace contextRef="#ctx0" brushRef="#br0" timeOffset="323">1536 0 1833 0,'0'0'370'16,"0"0"-237"-16,0 0 50 16,0 0 48-16,0 0-78 15,-164 175-55-15,108-38-37 16,-5 56 23-16,5 49-5 16,12 12-19-16,19-41-12 15,21-61-35-15,4-57 1 16,0-17-10-16,26 7-4 0,11 1 0 15,10 3 0 1,7-16-21-16,12-22-36 0,48-35-78 16,-20-11-233-16,-6-5-506 0</inkml:trace>
  <inkml:trace contextRef="#ctx0" brushRef="#br0" timeOffset="962">2665 312 1091 0,'0'0'290'0,"0"0"-148"16,0 0 6-16,0 0 69 16,0 0 32-16,0 0-57 15,0 0-44-15,-28 0-11 16,28 0 37-16,0 0-29 15,0 0-16-15,0 0-51 16,0 0-9-16,0 17-20 16,22 22-16-16,13 21 25 15,13 21-16-15,6 20-3 16,5 12 8-16,-2 4-26 0,-1 2 10 16,-8-11-14-1,-1-6-16-15,0-11 13 0,-6-11-14 16,-6-15 0-16,-1-9 5 15,-8-12-5-15,-10-13-2 16,0-8-61-16,-5-9-42 16,-4-14-35-16,0-8-173 15,0-21-234-15,-2-14-151 0</inkml:trace>
  <inkml:trace contextRef="#ctx0" brushRef="#br0" timeOffset="1464">2407 1493 1938 0,'0'0'384'0,"0"0"-281"16,0 0 77-16,0 0 79 15,0 0-115-15,0 0-77 16,0 0-27-16,83-74 28 16,-6 9-16-16,15-19-32 15,13-14-10-15,11-14 4 16,4-10-13-16,0-6 10 15,0 7-10-15,-13 6-1 16,-19 17 3-16,-22 26-3 16,-27 25-17-16,-21 26-25 15,-18 16-114-15,0 5-491 0,0 0-1622 0</inkml:trace>
  <inkml:trace contextRef="#ctx0" brushRef="#br0" timeOffset="3705">3985 1027 1713 0,'0'0'376'0,"0"0"-279"16,0 0 15-16,0 0 97 15,0 0-60-15,233 0-67 16,-148-3-33-16,-6-13-49 16,16 3-55-16,-23-1-198 15,-19 7-456-15</inkml:trace>
  <inkml:trace contextRef="#ctx0" brushRef="#br0" timeOffset="3911">4047 1378 1979 0,'0'0'520'16,"0"0"-397"-16,0 0-44 16,0 0 78-16,0 0-65 15,0 0-51-15,0 0-26 16,240-17-15-16,-101-18-77 15,-22-2-287-15,-16 6-509 0</inkml:trace>
  <inkml:trace contextRef="#ctx0" brushRef="#br0" timeOffset="4362">4930 644 1685 0,'0'0'615'0,"0"0"-456"16,0 0-80-16,0 0 32 16,0 0-6-16,218-106-32 15,-142 106-40-15,-6 0-20 16,-11 34 9-16,-24 8-13 16,-16 17 2-16,-19 6-1 0,0 12-4 15,-44 0 11 1,-10-10-17-16,-5-2 0 0,8-22 0 15,10-11 1-15,13-13 0 16,14-14 7-16,14-5-2 16,0 0-6-16,14 0-20 15,30 0 14-15,6 0 6 16,16 0-10-16,0 16 9 16,7 17-18-16,0 9 10 15,-4 12 9-15,-6 4 15 16,-16 11 0-16,-22 0-2 15,-25 3 5-15,0-6 18 16,-33-1-4-16,-25-12-1 16,-15-8 18-16,1-11-23 15,-6-22-13-15,5-12-13 16,12 0-27-16,2-79-85 0,23 2-264 16,9-13-679-16</inkml:trace>
  <inkml:trace contextRef="#ctx0" brushRef="#br0" timeOffset="4663">5625 269 2235 0,'0'0'341'0,"0"0"-256"15,0 0 36-15,223 67 27 16,-118-13-34-16,9 25-31 0,2 24-44 16,-6 5-4-16,-8 20 8 15,-14 28-4-15,-26 38-3 16,-30-5-28-16,-28-31-7 16,-4-16-2-16,-44-33-14 15,-10-1-39-15,-6 1-1 16,6-28-67-16,0-44-121 15,14-23-271-15,11-14-287 0</inkml:trace>
  <inkml:trace contextRef="#ctx0" brushRef="#br0" timeOffset="4995">7274 1188 2008 0,'0'0'349'16,"0"0"-235"-16,0 0 65 15,0 0 28-15,215 0-87 0,-136 0-72 16,13 0-13-16,2 0-20 16,5 0-15-16,4 0 12 15,-9 0-12-15,-6 4-53 16,-8-1-133-16,-14-3-115 16,-22 0-378-16,-27 0-1103 0</inkml:trace>
  <inkml:trace contextRef="#ctx0" brushRef="#br0" timeOffset="5190">7810 656 2203 0,'0'0'481'0,"0"0"-420"0,0 0 113 15,10 210 37-15,9-98-70 16,0 9-96-16,-2 4-33 15,-6-2-12-15,0-16-14 16,-11 17-178-16,0-33-545 16,0-19-1491-16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44.16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79 342 1532 0,'0'0'272'0,"0"0"-188"0,0 0 46 16,0 240 113-16,0-117-27 15,0 22-85-15,0-5-45 16,-3 0-30-16,-1-12-9 15,1-17-23-15,3-21-18 16,0-26 14-16,0-21-20 16,-3-20 1-16,3-23 5 15,0 0 9-15,-4-44 7 16,-4-28-22-16,1-24 6 16,-3-30-8-16,-2-42 4 15,2-35-2-15,-2 14 0 16,12 14-4-16,0 37 3 15,0 47-7-15,37 12 8 16,14 6 0-16,18 37 0 16,14 29 7-16,12 7 16 0,12 34-5 15,2 25 19 1,-7 9-11-16,-7 11-13 0,-26 3 4 16,-28 4-4-16,-31 2-1 15,-10 5 7-15,-58-1 1 16,-30-8 1-16,-18-9-21 15,-3-15-8-15,3-24 8 16,15-23-45-16,18-13-37 16,34-59-157-16,17-15-333 15,22-6-529-15</inkml:trace>
  <inkml:trace contextRef="#ctx0" brushRef="#br0" timeOffset="264">1583 142 2065 0,'0'0'371'0,"0"0"-239"0,0 0-41 16,-198 229 134-16,103-91-28 15,-6 49-80-15,9 44-39 16,20 14-34-16,31-45-25 15,31-49 3-15,10-49-21 16,0-13 2-16,32 3-3 0,22 4-45 16,19-12-61-1,74-48-132-15,-24-23-367 16,-2-13-610-16</inkml:trace>
  <inkml:trace contextRef="#ctx0" brushRef="#br0" timeOffset="533">2224 287 2464 0,'0'0'357'0,"0"0"-281"16,0 0-19-16,47 180 132 0,-3-86-68 15,7 22-36-15,3 5-49 16,8 11-3-16,1-5 3 16,-5-2-36-16,4-2 0 15,-4-27-27-15,1-13-64 16,10-31-116-16,-18-22-353 16,-10-27-233-16</inkml:trace>
  <inkml:trace contextRef="#ctx0" brushRef="#br0" timeOffset="774">3051 469 2196 0,'0'0'508'15,"0"0"-444"-15,0 0 29 16,-152 198 120-16,70-99-45 15,-16 15-96-15,-15 5-44 16,-4 9 2-16,1-4-30 16,7-6 0-16,15-16-35 15,21-20-77-15,32-30-67 16,23-19-423-16,18-23-613 0</inkml:trace>
  <inkml:trace contextRef="#ctx0" brushRef="#br0" timeOffset="1068">3511 1054 2302 0,'0'0'376'15,"0"0"-322"-15,0 0 10 16,0 0 114-16,0 0-63 0,243-6-78 16,-148 6-37-16,0 0-7 15,5 0-173-15,-24 0-561 16,-26 3-1329-16</inkml:trace>
  <inkml:trace contextRef="#ctx0" brushRef="#br0" timeOffset="1265">3627 1560 2478 0,'0'0'305'0,"0"0"-229"16,0 0-59-16,190 0-1 16,-111-7-4-16,47-29-12 15,-22 3-221-15,-12 8-412 0</inkml:trace>
  <inkml:trace contextRef="#ctx0" brushRef="#br0" timeOffset="1635">5283 306 2013 0,'0'0'465'0,"0"0"-407"16,0 0 31-16,-157 173 202 16,72-87-106-16,-16 10-92 15,-6-1-46-15,9-1-14 16,15-17 10-16,24-12-25 16,30-16-6-16,23-21-6 15,6-11-5-15,25-3 0 16,36-14 11-16,20 0-5 0,10 0 14 15,8 0-21 1,-5-7 0-16,-6-3-1 0,-5 8-29 16,-14-3-52-16,1 0-113 15,-19 3-345-15,-18-3-532 0</inkml:trace>
  <inkml:trace contextRef="#ctx0" brushRef="#br0" timeOffset="1893">5155 575 2118 0,'0'0'483'0,"0"0"-430"0,0 167 87 15,-4-69 134-15,-2 15-90 16,2 10-55-16,-8 3-62 15,6-4-16-15,-6-4-12 16,5-7-27-16,0-16-12 16,4-13-30-16,-2-17-91 15,5-16-104-15,0-25-413 16,0-11-501-16</inkml:trace>
  <inkml:trace contextRef="#ctx0" brushRef="#br0" timeOffset="2298">5444 0 2252 0,'0'0'544'16,"0"0"-493"-16,0 0-34 16,0 0 143-16,83 178 15 0,-21-83-70 15,11 19-37 1,3 19-18-16,12 30 7 0,3 37-5 15,-11 30 7-15,-14-19-10 16,-34-41-17-16,-27-51-22 16,-5-25 1-16,-27 14-11 15,-24 3-14-15,-18 5-31 16,-10-21-37-16,-9-23-38 16,-22-13-109-16,23-24-505 15,21-11-1563-15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4:32.28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55 1898 0,'0'0'604'15,"0"0"-475"-15,0 0 56 0,0 0 34 16,0 0-80-16,0 0-21 15,0 0-78-15,230 0-28 16,-117 0-12-16,80-26-32 16,-29 9-469-16,-19 5-1374 0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2:50.95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1500 1002 1415 0,'0'0'307'16,"0"0"-195"-16,0 0 17 15,0 0 90-15,0 0-56 16,0 0-77-16,0 0-18 15,0-13 3-15,0-8-2 16,-7-5 11-16,-1 1-8 16,-6-5-24-16,-1-5-15 15,1 4-13-15,-8-5 3 16,0 0-14-16,-3-1-8 0,-5-1 12 16,1 1-11-1,-3 2-2-15,-5 5 5 0,1 2-4 16,-5 9 8-16,-3 0-8 15,0 3-1-15,1 3 10 16,-1 3-10-16,1 1-1 16,3 1 1-16,2 6 0 15,6 2 5-15,-1-5-5 16,0 2 7-16,-4-3-5 16,-2 2-2-16,-5 1-5 15,0 0 5-15,-3-1 1 16,3 2 6-16,-3 2-7 15,3-4 0-15,0 4 14 16,5 0-14-16,-2 0 0 16,9 0 8-16,2-3-1 0,8 3 13 15,5 0-20-15,-2 0 1 16,4 0 17-16,5 0-18 16,-5 0 1-16,4 0 12 15,3 0-12-15,1 0 17 16,0 0-18-16,-1 0 1 15,-2 0 15-15,-2 0-16 16,-2 0 0-16,-1 0 5 16,5 0-4-16,-2 0 2 15,9 3-3-15,-1-3 0 0,4 0 0 16,0 0-38 0,0 0-79-16,0-3-253 0,7-15-446 15</inkml:trace>
  <inkml:trace contextRef="#ctx0" brushRef="#br0" timeOffset="683">428 0 1515 0,'0'0'278'0,"0"0"-177"15,0 0 103-15,0 0 77 16,0 0-93-16,0 0-103 15,0 0 3-15,3-7 8 16,-3 7-48-16,0 5-8 16,-3 9-16-16,-11 11-8 15,-11 5 13-15,-2-1-10 16,-2 0 17-16,-7 3-6 16,-1-2-12-16,2 5 9 15,-3-7-21-15,1 2 1 16,5-4 8-16,7-5-14 0,-1 4 16 15,8-9-16-15,8 1 0 16,-2-4 20-16,5-4-20 16,0-2 8-16,2 3 6 15,2-7-5-15,3 4 14 16,0-4-12-16,0 0-11 16,0 0 23-16,-4 2-23 15,4-5 13-15,0 2 8 16,0-2-4-16,0 0 18 15,0 3-15-15,0-3-11 16,0 5 14-16,0-1-22 16,0 6 8-16,0 4 7 0,0 2-16 15,4 4 23 1,8 0-23-16,1-1 13 16,2 1 11-16,1 1-7 0,1 3 0 15,1 3 0-15,4-1-3 16,0 7 16-16,7 6-31 15,8 4 0-15,46 15-1 16,-2-9-158-16,-8-19-460 0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5:05.73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1549 741 1388 0,'0'0'217'0,"0"0"-105"0,0 0 3 16,0 0 103-16,0 0 14 15,0 0-88-15,-32 0-51 16,32 0 11-16,0-2-48 15,0-9-6-15,0-6-21 16,3-2-23-16,16-6 14 16,6-10-20-16,4 2 0 15,3 5 7-15,2-2-7 16,-2 11 0-16,2 10-14 16,-5 9 11-16,-4 0-14 15,4 31 17-15,-7 21 0 0,-7 19 8 16,-8 8-8-1,-4 2 0-15,-3 1 1 0,0-14-1 16,0-8 17-16,0-21-17 16,0-13 0-16,0-13 3 15,-3-13 5-15,3 0 17 16,-4 0 4-16,-2-30-16 16,1-15 1-16,5-13-14 15,0-12-1-15,0-2 0 16,22 6-17-16,11 10 12 15,3 16-8-15,8 19 14 16,-3 10-1-16,6 11-11 16,0 0 12-16,-3 32-6 0,0 12 12 15,-8 11-3 1,1 10-3-16,-8 2 0 0,-1-4 1 16,3-5-1-16,-2-6 0 15,-1-13 0-15,1-5-7 16,2-14 7-16,1-15-49 15,0-5-28-15,8 0 27 16,1-9-29-16,-2-26-1 16,-2-9 22-16,-5-4 41 15,-6-2 0-15,-4-2 15 16,-7 3 2-16,-8 2 52 16,1 12 13-16,-8 5 28 15,0 17 24-15,0 8-33 16,0 5-2-16,0 14-51 0,3 41-16 15,-3 32 42-15,7 20-33 16,0 22 11-16,1 11-12 16,11 9-5-16,-2-3 25 15,2 4-43-15,3-13 0 16,0-13 12-16,-7-19-12 16,-2-23 0-16,-4-23-1 15,-6-22 1-15,1-21 10 16,-4-16-10-16,0 0 0 15,0-24-1-15,0-36-19 16,0-21-10-16,-16-23 0 16,3-43-25-16,-9-50 36 15,0 9-74-15,3 21 33 0,7 26 27 16,9 52 1-16,3 4 24 16,0 12 8-16,3 32-17 15,31 17 10-15,7 17 5 16,9 7 2-16,8 4 17 15,1 25-2-15,-5 4 10 16,-3 6 8-16,-14 4 15 16,-8 0 24-16,-17 3-53 15,-12 3 2-15,-5 3 12 16,-34 1-18-16,-17-4-15 16,-1-6-12-16,-3-10-51 15,16-10-31-15,24-23-136 16,12 0-335-16,8-23-666 0</inkml:trace>
  <inkml:trace contextRef="#ctx0" brushRef="#br0" timeOffset="187">4108 964 1940 0,'0'0'311'15,"0"0"-207"-15,0 0 6 16,0 0 62-16,239 18-66 16,-157-18-106-16,42 0-67 0,-18 0-220 15,-18 0-387-15</inkml:trace>
  <inkml:trace contextRef="#ctx0" brushRef="#br0" timeOffset="374">4160 1496 1952 0,'0'0'298'0,"0"0"-240"16,0 0-19-16,0 0 7 15,241 0 7-15,-84-29-53 16,-23-4-47-16,-14 0-340 0</inkml:trace>
  <inkml:trace contextRef="#ctx0" brushRef="#br0" timeOffset="732">6107 170 2102 0,'0'0'353'0,"0"0"-304"16,0 0-32-16,0 0 179 0,-120 210-48 16,54-112-63-16,-10 4-58 15,-2-1 3-15,9-5 9 16,8-10-36-16,14-21 7 15,16-16-7-15,18-12 5 16,13-14-11-16,0-11 4 16,10-4-1-16,30-6 25 15,11-2-24-15,12 0 7 16,9 0-8-16,1-10-2 16,3-2-13-16,27-8-130 15,-23 4-213-15,-14-1-322 0</inkml:trace>
  <inkml:trace contextRef="#ctx0" brushRef="#br0" timeOffset="921">6114 442 2109 0,'0'0'287'0,"0"0"-146"16,-25 276 84-16,9-135-4 15,3 3-121-15,-2 3-33 16,15-7-67-16,0 30-64 16,0-35-175-16,0-31-758 0</inkml:trace>
  <inkml:trace contextRef="#ctx0" brushRef="#br0" timeOffset="1805">678 0 1620 0,'0'0'263'0,"0"0"-159"15,0 0-60-15,0 0 57 16,0 0 29-16,15 180-17 15,2-60-27-15,-2 20-40 0,-8 29-31 16,-7 40 19 0,-25 27-27-16,-48 5 4 0,-3-40 23 15,-5-53-32 1,20-52 15-16,-5-19-7 0,-7 9-9 16,-8-1 26-16,2-3-27 15,16-25 0-15,28-28 10 16,16-16-10-16,19-10-7 15,0-3-14-15,19 0 13 16,25 0-2-16,10-3 10 16,8 3-17-16,-1 0 16 15,8 43-5-15,-3 29 6 16,7 46 12-16,0 52 11 16,-7 47 32-16,-15 12-28 15,-23-35 6-15,-16-44 19 0,-8-50-20 16,-4-12-8-16,0 10-23 15,0 1 9-15,0-4-10 16,0-20-6-16,0-21-136 16,15-29-120-16,7-15-315 15,0-10-1217-15</inkml:trace>
  <inkml:trace contextRef="#ctx0" brushRef="#br0" timeOffset="2872">1331 3383 1625 0,'0'0'278'0,"0"0"-265"0,0 0-4 16,0 0 52-16,0 0 49 16,0 0-16-16,215 68-70 15,-183-15-9-15,-14 7 48 16,-6 1-23-16,-8-5-14 16,-4-7-9-16,0-13 7 15,0-12 26-15,0-15-36 16,0-9 22-16,0 0 24 15,0-26-39-15,0-26-21 16,0-13-25-16,28-17-24 16,20 0 25-16,6-2-13 15,9 14 14-15,2 12 22 0,1 26 1 16,-5 26 0-16,-10 6 10 16,-4 33 7-16,-13 32 49 15,-12 20-41-15,-8 13 0 16,-6 2 1-16,-8-2-14 15,7-12-6-15,0-18-6 16,5-16 0-16,6-13 0 16,4-20-24-16,7-14-30 15,10-5-11-15,5-19-30 16,8-31-16-16,-1-10-26 16,0-8 69-16,-11 0 59 15,-4-1 9-15,-11 8 13 16,-3 10 96-16,-7 9 23 0,-8 18 10 15,0 14-19 1,-7 10-26-16,0 24-13 0,0 44-10 16,0 53-15-16,-3 50-6 15,-11-1-15-15,2-9 13 16,5-19-11-16,7-24-39 16,0 9 19-16,0 11-19 15,0-21-1-15,0-17 1 16,0-32 0-16,0-22 1 15,0-22-2-15,0-24-14 16,0 0 2-16,0-52 11 16,0-31-32-16,7-32 9 15,5-46-5-15,-2-53 28 16,5-44-36-16,4-7 12 16,6 54 23-16,1 71-44 0,-1 75 21 15,4 31 13-15,11 13-7 16,8 18 18-16,6 3-8 15,0 21 9-15,-2 30 52 16,-8 17-22-16,-11 4-12 16,-23 2 10-16,-10 6 10 15,0-3 25-15,-43 0-62 16,-19-5 5-16,-7-17-6 16,-1-13-3-16,8-21-52 15,18-21-54-15,37-53-149 16,7-23-342-16,3-15-1292 0</inkml:trace>
  <inkml:trace contextRef="#ctx0" brushRef="#br0" timeOffset="3107">4032 2816 2152 0,'0'0'462'15,"0"0"-429"-15,0 0-32 16,-178 268 106-16,101-86 50 16,16-7-54-16,17-13-33 15,28-27-46-15,16-42-12 16,4 7-12-16,36-5-28 0,23-27-111 16,60-25-338-1,-6-23-203-15,-15-20-1038 0</inkml:trace>
  <inkml:trace contextRef="#ctx0" brushRef="#br0" timeOffset="3412">4394 3665 1748 0,'0'0'694'16,"0"0"-694"-16,0 0-66 15,0 0 66-15,0 0 97 16,0 0-81-16,186-210-8 0,-147 131 4 16,-5-7-11-16,-9 2-1 15,-8 12 6-15,-5 19 16 16,-9 24 66-16,-3 29 10 16,0 9-22-16,0 61 2 15,-10 28-3-15,-9 22-14 16,1 9-16-16,11-3-33 15,4-9-5-15,3-19-7 16,17-2-137-16,20-28-183 16,-8-25-406-16</inkml:trace>
  <inkml:trace contextRef="#ctx0" brushRef="#br0" timeOffset="3590">5294 3619 2123 0,'0'0'278'0,"0"0"-215"15,0 0-55-15,0 0-8 16,270-31-100-16,-175 19-427 16,-9-4-431-16</inkml:trace>
  <inkml:trace contextRef="#ctx0" brushRef="#br0" timeOffset="4019">6173 3431 1758 0,'0'0'734'0,"0"0"-608"0,0 0-60 16,-30 236 92-16,8-130 6 15,0 10-94-15,1 1-31 16,-1-3-19-16,7-2-19 15,3-5-1-15,6-16 2 16,2-16 5-16,1-15-14 16,3-26-4-16,0-16-22 15,-4-18 27-15,1 0-28 16,-2-40-78-16,2-25 21 16,3-23-6-16,0-46-2 15,0-44-11-15,0 0 16 16,11 17 51-16,3 27 18 0,5 48 25 15,6 7 33-15,9 17 25 16,5 26 3-16,8 27-21 16,9 9 13-16,1 0 46 15,-1 22-13-15,-2 14-8 16,-10 7-9-16,-8 2-9 16,-18 2 16-16,-11-3-63 15,-7 0-11-15,-17-4 14 16,-35-3-16-16,-9-13-76 15,-24-7-115-15,16-13-197 16,15-4-504-16</inkml:trace>
  <inkml:trace contextRef="#ctx0" brushRef="#br0" timeOffset="4279">6555 2909 2419 0,'0'0'288'0,"0"0"-215"16,0 0 39-16,0 0 63 15,222 130-55-15,-160-65-46 16,-2 17-38-16,-6 7 40 16,-10 12-46-16,-15 4-17 15,-23 9 5-15,-6-2-18 0,-17 0-12 16,-35-7-33-16,-2-13-51 15,-4-16-55-15,18-24-378 16,11-26-352-16</inkml:trace>
  <inkml:trace contextRef="#ctx0" brushRef="#br0" timeOffset="4459">7766 3434 2531 0,'0'0'494'16,"0"0"-459"-16,0 0-35 0,229-19-1 15,-152 19 0-15,25 0-76 16,-23 0-447-16,-19 14-226 16</inkml:trace>
  <inkml:trace contextRef="#ctx0" brushRef="#br0" timeOffset="4635">7628 3934 2791 0,'0'0'235'15,"0"0"-235"-15,0 0-27 16,269-13 24-16,-94-19-8 15,-22-1-442-15,-18 3-608 0</inkml:trace>
  <inkml:trace contextRef="#ctx0" brushRef="#br0" timeOffset="5183">9096 2821 2263 0,'0'0'261'0,"0"0"-242"15,0 0-19-15,0 0 142 16,191-76-31-16,-127 76-55 15,5 0-13-15,1 18 2 16,-4 14 13-16,-16 8-34 16,-9 5-6-16,-19 8 1 15,-19 3-7-15,-3-1-3 16,-28 1-8-16,-28-3 10 16,-5-11 9-16,-2-8-20 15,9-9-20-15,10-11 20 16,22-7 0-16,12-5 12 0,10-2-12 15,0 0-2 1,14 0-4-16,30 0-12 0,15 0 18 16,10 0 18-16,7 8-18 15,7 11 30-15,-2 15-5 16,-8 1 14-16,-7 12 27 16,-15-2-49-16,-16 1 22 15,-20 3 2-15,-15-5-21 16,-15 0 37-16,-46 3-11 15,-27-7-29-15,-13-5 20 16,-9-6-20-16,0-9-17 16,9-10-9-16,2-10-71 15,27 0-60-15,21-17-629 0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5:12.49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329 686 1770 0,'0'0'398'16,"0"0"-280"-16,0 0-106 16,0 0 48-16,214 14 5 15,-100-10-59-15,6-1-6 0,30 0-239 16,-38 4-239-1,-31-4-1147-15</inkml:trace>
  <inkml:trace contextRef="#ctx0" brushRef="#br0" timeOffset="211">0 977 1994 0,'0'0'348'0,"0"0"-264"16,0 0-57-16,0 0 37 16,205 49 16-16,-81-43-56 15,18-6-9-15,11 0-15 16,3 0-60-16,30-10-105 0,-39-6-224 16,-38 0-342-16</inkml:trace>
  <inkml:trace contextRef="#ctx0" brushRef="#br0" timeOffset="475">843 527 1400 0,'0'0'281'16,"0"0"-81"-16,0 0-17 16,0 0-26-16,0 0-9 15,0 0-39-15,0 0-35 16,236 22 6-16,-144 33-26 15,-4 5 0-15,-12 6 7 0,-10 6-18 16,-19 3 14 0,-25 9-32-16,-22 0-16 0,0 7 21 15,-54 0-30-15,-20 0-7 16,-9-13-14-16,-5-15-78 16,18-24-44-16,30-35-151 15,23-4-244-15,17-14-1227 0</inkml:trace>
  <inkml:trace contextRef="#ctx0" brushRef="#br0" timeOffset="993">3168 677 2000 0,'0'0'355'16,"0"0"-253"-16,0 0 0 15,0 0 101-15,-7 263-72 16,7-136-78-16,0 19-8 16,0 30-30-16,0-18-5 15,0 0 5-15,-3-14-7 16,3-42 3-16,-3-5-5 0,-1-27-5 15,4-24 8 1,0-22-9-16,-5-24-9 0,2 0 1 16,-1-43-53-16,-2-34 16 15,-6-50-7-15,-2-61 7 16,-4-53 5-16,-4-23 1 16,6 18 17-16,13 61 22 15,3 66 0-15,0 40 0 16,34 33 7-16,10 3 5 15,17 10 16-15,15 14-27 16,12 19 5-16,0 6 25 16,-4 40 5-16,-16 14 12 15,-19 8 0-15,-24 11-8 0,-25 5 14 16,0 3-32 0,-47-3-11-16,-12-3-11 0,-7-13-8 15,8-20-20-15,14-41-74 16,22-7-149-16,12-7-465 0</inkml:trace>
  <inkml:trace contextRef="#ctx0" brushRef="#br0" timeOffset="1176">4193 727 1942 0,'0'0'311'15,"0"0"-198"-15,0 0-55 16,205 22 53-16,-126-17-47 16,2-1-64-16,18 1-168 0,-20-2-391 15,-23-3-687-15</inkml:trace>
  <inkml:trace contextRef="#ctx0" brushRef="#br0" timeOffset="1333">4158 1216 1407 0,'0'0'1000'15,"0"0"-856"-15,0 0-114 16,192 0-24-16,-17-36-6 0,-18 2-152 16,-15 5-654-16</inkml:trace>
  <inkml:trace contextRef="#ctx0" brushRef="#br0" timeOffset="2107">5492 614 1923 0,'0'0'213'16,"0"0"-129"-16,0 0-83 0,0 0 38 16,0 0 95-1,0 0-74-15,0 0-46 0,178-147 1 16,-119 86-14-16,-8-12 5 16,-8 1-6-16,-14 0 0 15,-7 14 38-15,-7 7 26 16,-11 20 40-16,-4 14-2 15,0 17-29-15,0 12 12 16,0 47-41-16,0 27-11 16,0 21 14-16,-9 12-30 15,-1-2-10-15,3-1 8 16,-1-10-14-16,5-20-1 16,3-6-10-16,0-18-72 15,3-15-153-15,22-17-250 16,-3-22-544-16</inkml:trace>
  <inkml:trace contextRef="#ctx0" brushRef="#br0" timeOffset="2384">6713 0 2134 0,'0'0'318'0,"0"0"-212"16,-18 169 86-16,-11-74 46 16,-8 17-123-16,-11 13-48 15,-3 6-31-15,-3 3-19 0,-5-2 13 16,5-11-30 0,3-9 6-16,11-17-6 0,11-16 0 15,10-26-30-15,7-18-39 16,12-19-97-16,0-16-146 15,16-23-388-15,6-19-1079 0</inkml:trace>
  <inkml:trace contextRef="#ctx0" brushRef="#br0" timeOffset="2894">7275 131 1958 0,'0'0'321'0,"0"0"-235"16,0 0 40-16,-107 186 108 15,60-104-83-15,-7 0-77 16,3-3-12-16,7-7-19 16,7-10 0-16,15-12-5 15,8-15-38-15,14-5 2 16,0-11 8-16,17-10 5 16,24-1 20-16,18-5-20 15,7-3-9-15,7 0 12 0,6 0-18 16,1 0 0-1,4-8-59-15,14 5-102 0,-13-3-297 16,-28 3-285-16</inkml:trace>
  <inkml:trace contextRef="#ctx0" brushRef="#br0" timeOffset="3091">7544 241 2134 0,'0'0'299'0,"-4"167"-167"15,-6-52 74-15,-5 17 20 16,-4 6-104-16,-6 0-57 0,3 53-65 16,3-37-141-16,2-24-527 15</inkml:trace>
  <inkml:trace contextRef="#ctx0" brushRef="#br0" timeOffset="4243">2243 448 1448 0,'0'0'240'0,"0"0"-92"0,0 0-24 16,0 0 82-16,0 0-82 15,0 0-50-15,0 0 8 16,-19 214-22-16,48-97-11 16,2 17 13-16,1 34-4 15,-7-14-3-15,-13 7-36 16,-12 0-4-16,-5-31 15 16,-34 10-24-16,-17-23 1 15,-13-22-1-15,-4-18 5 16,-3-26 2-16,3-18 5 15,4-16-9-15,3-10 14 0,3-7-23 16,16 0 1-16,8-4 6 16,14-7-6-16,10 2 4 15,11 4-5-15,4 5-1 16,0 0-8-16,36 14-8 16,16 26 9-16,12 13 8 15,6 16 0-15,8 15 8 16,-6 18-8-16,-6 17 0 15,-15 12 19-15,-16 18-11 16,-16 7 7-16,-19 6 18 16,0-6-17-16,-10-7 26 15,-24-16-40-15,2-14 10 16,3-21 16-16,2-23-22 16,14-21-6-16,9-18 0 15,4-17-27-15,0-11-93 0,22-8-349 16,14-18-97-1,-7-15-1224-15</inkml:trace>
  <inkml:trace contextRef="#ctx0" brushRef="#br0" timeOffset="4672">2659 3313 1790 0,'0'0'478'16,"0"0"-417"-16,0 0 9 16,0 0 94-16,0 0-19 0,218 45-45 15,-186 22-27-15,-10 7-31 16,-6 8-15-16,-10 0 1 16,-6-10-19-16,0-12 11 15,0-14-20-15,0-14 0 16,0-18 12-16,0-14-5 15,0 0-6-15,0-30-1 16,0-24-24-16,12-19 15 16,20-5-14-16,16-4-7 15,6 5 17-15,5 19 5 16,-5 14 8-16,2 20 0 16,-5 24 0-16,-7 0 34 15,-9 41-14-15,-6 27 10 0,-10 14 1 16,-8 12-13-16,-7-3 3 15,3-7-15-15,4-14-6 16,6-15-37-16,10-22-95 16,34-33-180-16,-10 0-312 15,1-14-385-15</inkml:trace>
  <inkml:trace contextRef="#ctx0" brushRef="#br0" timeOffset="4824">4098 3451 1280 0,'0'0'709'0,"0"0"-513"16,0 0-35-16,0 0 24 15,190-7-55-15,-109 7-90 0,46-5-40 16,-14 3-214-16,-22 0-397 16</inkml:trace>
  <inkml:trace contextRef="#ctx0" brushRef="#br0" timeOffset="5025">4095 3906 1403 0,'0'0'1281'0,"0"0"-1180"16,0 0-100-16,0 0 37 0,0 0 19 15,227 27-16-15,-68-31-41 16,-21-19-167-16,-9 2-683 0</inkml:trace>
  <inkml:trace contextRef="#ctx0" brushRef="#br0" timeOffset="5963">5407 3512 1352 0,'0'0'663'0,"0"0"-587"16,0 0-31-16,0 0-45 0,0 0 99 15,0 0-54-15,0 0-17 16,259-222-21-16,-174 134-7 16,-6-9 0-16,-6-1 0 15,-14 3 10-15,-15 6-9 16,-15 19 22-16,-10 19 66 16,-9 21 14-16,-7 28-19 15,-3 2 1-15,0 36-7 16,0 35 13-16,0 28-27 15,0 19-8-15,0 10-6 16,-3 4-2-16,3-8-1 16,0-12-26-16,0-11-11 15,0-12 10-15,3-17-20 16,12-9-47-16,-1-21-78 16,26-26-186-16,-2-9-348 0,-6-7-528 0</inkml:trace>
  <inkml:trace contextRef="#ctx0" brushRef="#br0" timeOffset="6371">7249 2695 2234 0,'0'0'486'16,"0"0"-343"-16,0 0-110 15,0 0 100-15,0 0 3 16,0 0-40-16,-233 79-60 0,160-6-25 16,-5 18 36-1,6 11-23-15,2 13 3 0,13 6-7 16,9 4-20-16,15 0 30 16,19-4-30-16,14-2 0 15,0-15 4-15,25-8-4 16,30-19-9-16,14-17-28 15,7-23 2-15,2-24 20 16,-2-13-25-16,-10-7 3 16,-9-36 37-16,-13-7-10 15,-18-1 10-15,-14-2 1 16,-12 3 20-16,-12 12 7 16,-36 2-21-16,-9 9-6 0,-13 7-1 15,1 4-30 1,3-1-96-16,19 2-465 0,13-3-1089 0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5:27.62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1306 1268 864 0,'0'0'344'15,"0"0"-160"-15,0 0-7 0,0 0 6 16,0 0-28-16,-22 2-21 16,15-2-35-16,4 0-34 15,3 0-2-15,-5 0 13 16,2 0-8-16,-1 0 8 16,1-2-30-16,-1-5-9 15,1-3 18-15,-2-2-40 16,-2-2-2-16,0-6 2 15,-4 1-13-15,-3-7 15 16,-1-4-17-16,-4-3 0 16,-3 0 0-16,0-6 0 15,-6-1-1-15,-5-7 0 0,-4 5 1 16,-2-7 1-16,-5 3-1 16,-3 1 0-16,0-4-7 15,3 3 8-15,3 3-1 16,0 0 0-16,9 4 6 15,0 3 3-15,-2 2-9 16,6 2 0-16,-5 0-7 16,3 1 14-16,5 9-8 15,-1-2 1-15,1 9 0 16,0-3 5-16,-1 6-5 16,1-1 0-16,-6-2-7 15,3 1 7-15,-5 0 0 16,0 1-2-16,4-4 5 15,-3 8-2-15,6-5-1 0,1 9 0 16,6 0 7-16,8 2-6 16,4 1 9-16,3 2-3 15,4 0-7-15,0 0 10 16,0 0-10-16,0 0-7 16,0 0 7-16,0 0 0 15,7 0-41-15,5 0-40 16,5 2-69-16,-2-2-102 15,-3 0-245-15,-9 0-1144 0</inkml:trace>
  <inkml:trace contextRef="#ctx0" brushRef="#br0" timeOffset="819">795 12 814 0,'0'0'593'0,"0"0"-476"15,0 0 10-15,0 0 31 16,0 0-3-16,0 0-63 16,0 0-41-16,-60-12 8 15,38 12-26-15,-12 0 4 16,-10 4 10-16,-4 8-25 0,-6 8 2 16,-5-2-23-16,2 1-1 15,2 2 15-15,3-9-15 16,10 1 1-16,5-7 0 15,8 1 0-15,10-4 9 16,4 0-9-16,8-3-1 16,4 4 43-16,-1-4-2 15,4 0 7-15,-8 0 17 16,1 0-16-16,0 0 32 16,-4 0-46-16,-3 0-12 15,-1 0 5-15,-4 0-27 16,2 0 8-16,2-4-8 15,3 1-1-15,2 0 16 16,3 0-15-16,4-1-1 16,-2 1 18-16,1 0-9 0,4 3-3 15,0 0 11-15,0 0-17 16,0 0 16-16,0 0-16 16,0 0 0-16,0 0 0 15,0 13 2-15,4 7-1 16,14 3 24-16,1 3-8 15,3 4 31-15,3 1-27 16,4 3 12-16,-3 1-6 16,4 5-17-16,-5 2 3 15,-3 2-12-15,7 5 8 16,25 22-9-16,-6-10-224 16,-4-19-640-16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30:34.17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962 291 1232 0,'0'0'662'0,"0"0"-502"16,0 0-73-16,0 0 60 15,0 0 61-15,0 0 21 16,0-7-129-16,0 31-46 16,-7 31 28-16,0 32-8 15,-8 26-3-15,2 24-14 16,-3 12-18-16,-2-4 23 15,8-15-56-15,-2-13-5 16,8-14 33-16,1-17-34 0,3-18-15 16,0-18-40-1,0-31-138-15,0-12-301 0,-3-7-485 0</inkml:trace>
  <inkml:trace contextRef="#ctx0" brushRef="#br0" timeOffset="683">0 508 1920 0,'0'0'344'0,"0"0"-258"15,0 0-21 1,0 0 161-16,87-178-70 0,-21 125-70 15,14 4-24-15,11 0-11 16,19 7-1-16,7 1-7 16,6 9-30-16,9 6 13 15,-5 7-26-15,5 9 0 16,-8 10 0-16,-8 0 1 16,-2 10 5-16,-13 26-5 15,-6 12-1-15,-11 12 24 16,-14 8-24-16,-23 9 1 15,-18 5 4-15,-26 6 1 0,-3 7 12 16,-35 0-17-16,-38 4 0 16,-15-4 29-16,-14-10-24 15,-7-16 19-15,7-14 7 16,2-11-20-16,21-19 16 16,20-8-28-16,16-12 0 15,21 0 21-15,17-5-21 16,5 0-9-16,15-8 0 15,40-13 9-15,22-6-3 16,18 4 3-16,10 6-9 16,12 9-4-16,3 8 8 15,1 0-2-15,-12 22-1 16,-15 24-10-16,-17 10 12 16,-18 12-12-16,-22 8 15 15,-27 3-7-15,-10 6 17 0,-25-6-14 16,-45-1 14-16,-24-8-1 15,-23-11 62-15,-22-16-40 16,-10-22-3-16,-4-18 34 16,4-3-23-16,10-17-9 15,19-27-5-15,25-5-11 16,21-4 19-16,35 4-30 16,24 0-27-16,15 2-24 15,40 2-109-15,84-20-147 16,-11 11-511-16,4 12-1241 0</inkml:trace>
  <inkml:trace contextRef="#ctx0" brushRef="#br0" timeOffset="896">2599 1108 652 0,'0'0'1847'0,"0"0"-1566"15,0 0-224-15,0 0 80 16,0 0 35-16,0 201-112 16,0-153-36-16,15-5-24 15,4-4-64-15,3-6-63 16,3-14-195-16,-6-12-322 16,-9-7-158-16</inkml:trace>
  <inkml:trace contextRef="#ctx0" brushRef="#br0" timeOffset="1020">2577 903 1906 0,'0'0'371'0,"0"0"-238"15,0 0-75-15,0 0-58 16,0 0-80-16,-17-173-426 16,46 157-1285-16</inkml:trace>
  <inkml:trace contextRef="#ctx0" brushRef="#br0" timeOffset="2357">3071 1220 1470 0,'0'0'313'0,"0"0"-106"16,0 0 91-16,20 219-114 16,-20-163-47-16,0-11-79 15,0-11-38-15,0-15 2 16,0-12-22-16,0-7-1 15,-7 0-52-15,-3-30 21 16,-2-10 25-16,12-11-24 16,0-5-24-16,16-10-20 15,28 2-11-15,13 3 27 16,9 9 19-16,3 10 40 16,-3 12 1-16,0 17 0 15,-8 13 60-15,-11 0 14 16,-10 43 34-16,-11 15 50 15,-9 4-63-15,-9 11-40 0,-1-4 4 16,-7-3-45-16,7-14-15 16,5-13-6-16,3-12-57 15,10-21-86-15,1-6-25 16,-1-13-20-16,0-34-63 16,1-8 34-16,-8-13 54 15,1-2 95-15,-12 8 74 16,-1 9 62-16,-6 18 111 15,0 15 114-15,0 20 16 16,0 0-143-16,0 46-35 16,0 16-14-16,0 14-32 0,0 3-6 15,34-4-62 1,20-10-10-16,16-15 25 16,13-18-26-16,8-19-11 0,0-13-4 15,-15-2-22-15,-17-35 31 16,-21-15-6-16,-32-11 10 15,-6-9 1-15,-40-3 2 16,-23 4 13-16,-16 0-8 16,-1 19-5-16,3 13 44 15,12 19-30-15,13 10-13 16,23 7 29-16,19 3-31 16,10 0-9-16,17 0-12 15,39 10 3-15,20 6 18 0,15 0-40 16,14-3-4-1,5 1 38-15,-4-1-20 0,-7 3 15 16,-17 8 5-16,-16 9 6 16,-18 8-1-16,-14 16 11 15,-18 5-7-15,-7 4 22 16,-6-5-16-16,1-1 5 16,-4-11-14-16,0-16 0 15,0-13 3-15,0-20 9 16,0 0-18-16,0-20 6 15,0-29-19-15,0-17 11 16,6-10 2-16,16-5 6 16,9 5-8-16,4 7 9 15,3 15-1-15,-3 13 33 16,2 21-8-16,-8 18 34 0,0 2 8 16,-4 22-4-1,-6 28-2-15,-7 5-38 0,-9 11-8 16,-3-4-4-16,0-2-10 15,0-14-2-15,0-10-14 16,-3-17-17-16,-9-13 22 16,2-6-13-16,-2-3-20 15,5-36 20-15,7-10-2 16,0-7 25-16,19-16-28 16,20 6 21-16,13 1-5 15,9 12 18-15,5 10-6 16,0 17 0-16,-5 20 15 15,-2 6 62-15,-2 26-26 0,6 32 12 16,0 15 40 0,-6 12-80-16,2 7 13 0,-5 0-7 15,-3-12-28-15,5-8 24 16,-5-18-25-16,-4-12-24 16,-3-14 9-16,-9-21-59 15,-1-7 6-15,-5-11-15 16,-4-32-4-16,1-15 38 15,-1-11-18-15,-3-6 25 16,0-4 42-16,0 4 0 16,-3 5 12-16,-9 7 36 15,2 18 37-15,-6 12 35 16,-2 15-37-16,-1 18-18 16,1 0-18-16,4 49-13 0,-1 12 8 15,5 15-4-15,1 6-19 16,6-1 4-16,3-5-23 15,3-11-26-15,4-12-38 16,5-14-31-16,-2-36-27 16,-3-3-328-16,-14 0-520 0</inkml:trace>
  <inkml:trace contextRef="#ctx0" brushRef="#br0" timeOffset="2519">6486 767 2428 0,'0'0'327'16,"0"0"-218"-16,0 0-65 15,0 0-44-15,0 0 0 16,0 0-262-16,0 0-726 0</inkml:trace>
  <inkml:trace contextRef="#ctx0" brushRef="#br0" timeOffset="3197">7522 1278 2210 0,'0'0'384'0,"0"0"-179"16,0 0 17-16,0 0-26 0,-198-147-115 15,129 134-44-15,-4 13 11 16,-3 0-30-16,7 41-9 16,10 17 25-16,20 10-34 15,24 4-9-15,15-6 9 16,15-10-43-16,36-14 22 16,18-14-79-16,4-20-29 15,-1-8-19-15,-6-9-60 16,-8-30 59-16,-11-4 83 15,-13 3 66-15,-15 7 8 0,-13 14 95 16,-6 12 80 0,0 7-36-16,0 9-58 0,0 28-2 15,-11 13-22-15,7 5-26 16,4 1-3-16,0-4-36 16,4-6-5-16,26-16-13 15,2-14-38-15,5-16-5 16,7 0-10-16,4-33-5 15,2-23 0-15,1-19-112 16,7-21 46-16,11-41-23 16,26-46-7-16,15-48 65 15,-12 19-8-15,-26 34 90 16,-28 63 25-16,-25 43 83 0,-9-3 73 16,-5 2-1-1,-5 8-7-15,0 23 86 0,-30 25-32 16,-9 17-34-16,-8 14-38 15,-6 44-57-15,-1 30 13 16,0 24-10-16,-5 39-13 16,15-4 35-16,12 7-58 15,10 5-5-15,18-32 20 16,4 16-46-16,0-20-9 16,19-11-3-16,16-20-24 15,9-18 27-15,0-30-63 16,7-20-52-16,18-32-16 15,-9-28-134-15,-6-10-913 0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30:38.19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772 1007 1879 0,'0'0'390'15,"0"0"-278"-15,0 0 3 16,-220-46 147-16,129 46-95 16,-7 20-58-16,0 40-30 15,3 12-26-15,19 12 22 0,20 5-51 16,27-1-23-16,26-6 16 16,3-9-17-16,32-15-15 15,30-17-32-15,15-24-23 16,11-17 2-16,6-17-54 15,-6-39-56-15,-8-25 69 16,-11-22 23-16,-13-42 53 16,-21-56 24-16,-19-54 9 15,-16-14 12-15,0 46 22 16,-19 66 20-16,0 78 53 16,9 40 35-16,2 19-13 15,4 20-17-15,4 32-58 16,0 117 4-16,19 87 7 0,10 42-21 15,8 0 18 1,4-40-28-16,-6-75-5 0,2-44-8 16,-1-37-20-16,1-17-1 15,10-2-51-15,7-21-18 16,12-9 34-16,0-33-29 16,-8-10-5-16,-11-49 5 15,-10-22 38-15,-11-5 17 16,-11-6 9-16,-15 14 0 15,0 21 12-15,0 20 9 16,0 35 29-16,0 2-23 16,-12 39-20-16,5 18 10 15,4 3-17-15,3 1-56 0,0-12-128 16,25-19-435 0,-3-15-388-16</inkml:trace>
  <inkml:trace contextRef="#ctx0" brushRef="#br0" timeOffset="168">1381 922 2340 0,'0'0'524'0,"0"0"-361"16,0 0-72-16,0 0 23 16,0 0-114-16,0 0-6 15,0 0-147-15,86-62-171 16,-23 67-296-16,-1 19-48 0</inkml:trace>
  <inkml:trace contextRef="#ctx0" brushRef="#br0" timeOffset="452">1971 1092 1722 0,'0'0'625'15,"0"0"-504"-15,0 0-21 16,0 0 15-16,-230-16-59 15,189 29-15-15,19 20-41 16,19 9-16-16,3 11 8 16,37 2-4-16,26 5-22 15,4-1-8-15,8 0 1 16,-6 3 40-16,-18-2-9 0,-15-2 10 16,-21-5 54-16,-15-5 28 15,-15-8-15-15,-36-7-4 16,-15-10-44-16,-7-16-6 15,-3-7-13-15,-5-43-122 16,23-17-169-16,18-7-405 0</inkml:trace>
  <inkml:trace contextRef="#ctx0" brushRef="#br0" timeOffset="706">2423 359 2388 0,'0'0'372'15,"0"0"-263"-15,0 0-27 16,0 0 69-16,40 232-38 16,-25-114-80-16,-4 13-12 15,-1 7-14-15,-2-1-7 16,-4-4 12-16,-1-7-12 15,-3-14-45-15,0-13-60 16,3-17-53-16,-3-27-224 16,0-22-425-16</inkml:trace>
  <inkml:trace contextRef="#ctx0" brushRef="#br0" timeOffset="1231">2252 1234 1408 0,'0'0'766'16,"0"0"-543"-16,0 0-122 16,0 0 87-16,0 0-3 15,0 0-97-15,0 0-43 16,215-70 11-16,-149 67-8 16,-1-3 32-16,0 6-58 15,-3 0-21-15,-8 0 32 16,-1 0-33-16,-18 0 1 15,-1 3-2-15,-8 17 2 16,-9 1 8-16,-2 10-9 0,-3 3 0 16,-6 1 13-16,1 2-12 15,-4-1-1-15,3 4 0 16,-3-12 0-16,-3 8 14 16,0-7-14-16,0-2 0 15,0-1-1-15,0-2-4 16,0-8-10-16,0-6-4 15,0-4 19-15,-3-3-6 16,-3-3 6-16,3 0 0 16,0 0 0-16,3-13 0 15,0-16 0-15,0-11 0 16,0-4 0-16,18-15 0 16,1 8 0-16,-2-5 0 15,5 9 0-15,3 6 0 0,1 3 21 16,7 15-10-16,0 2 1 15,7 7 13-15,1 8-25 16,3 6-10-16,-2 0 10 16,5 0-60-16,16 10-83 15,-16 13-196-15,-3-6-550 0</inkml:trace>
  <inkml:trace contextRef="#ctx0" brushRef="#br0" timeOffset="1434">3823 1276 1879 0,'0'0'713'0,"0"0"-552"16,0 0-40-16,0 0 128 16,0 0-91-16,-37 217-115 15,33-161-7-15,4-7-36 16,0-2-46-16,0-9-89 15,19-12-356-15,-7-9-319 0</inkml:trace>
  <inkml:trace contextRef="#ctx0" brushRef="#br0" timeOffset="1569">3830 655 2689 0,'0'0'0'16,"0"0"-397"-16,0 0-383 0</inkml:trace>
  <inkml:trace contextRef="#ctx0" brushRef="#br0" timeOffset="2891">4220 1437 1967 0,'0'0'280'15,"0"0"-217"-15,0 0 19 16,0 0 35-16,0 0-46 0,249-151-48 16,-163 64-17-1,9-9-6-15,0-20-6 0,-7-11-36 16,-16-10-3-16,-16-8 14 16,-24 3 25-16,-22 18 6 15,-10 17 0-15,0 33 82 16,-35 31-25-16,-16 27 24 15,-15 16 40-15,-3 37-6 16,-7 45-25-16,-9 51-2 16,6 56-35-16,16 38 26 15,23-8-43-15,33-51-19 16,7-47-1-16,18-39-16 16,30 9-11-16,21-2-41 15,22-8-44-15,4-32 30 16,3-35 3-16,-6-14-15 15,-20-44 32-15,-21-24 10 16,-29-14 35-16,-22-6 1 0,0 2 1 16,-41 14 51-16,-13 16-18 15,-8 20-1-15,11 17-17 16,7 8-15-16,27 11 3 16,17 0-4-16,4 0-19 15,53 11 18-15,19 1-34 16,19 0-9-16,1 0-17 15,-1 4-21-15,-16 5 61 16,-16 2-9-16,-19 21 30 16,-24 8 38-16,-11 11 42 15,-9 7 29-15,0 5-25 16,0-3-29-16,0-7 1 16,0-12-56-16,7-10 0 0,33-20-7 15,18-23 2-15,8 0-40 16,6-23-11-16,1-27-18 15,0-6 32-15,-11-2-23 16,-14 5 54-16,-11 10 11 16,-20 17 47-16,-5 13 32 15,-12 13 5-15,0 0-19 16,0 30 18-16,0 13-41 16,0 12-17-16,0 1 9 15,15 3-34-15,10-8 0 0,4-4-6 16,7-12-25-1,1-14 8-15,0-21-53 0,-2 0-19 16,3-33 0 0,1-29-88-16,5-28 6 0,-1-17-32 15,8-51 86-15,-3-48 96 16,-11 9 6-16,-8 16 21 16,-14 36 37-16,-12 62 98 15,4 12 64-15,-7 23 28 16,0 44-31-16,0 10-35 15,0 64-101-15,0 32 9 16,-14 29 1-16,3 16-26 16,0 3-4-16,0-1-14 15,7-7-25-15,4-12-1 16,0-19-23-16,0-9-38 0,0-23-95 16,0-23-318-16,4-30-267 15</inkml:trace>
  <inkml:trace contextRef="#ctx0" brushRef="#br0" timeOffset="3168">6084 1014 2257 0,'0'0'461'0,"0"0"-393"15,0 0-60-15,203 27 99 16,-93-18 34-16,7 1-89 15,0-4-38-15,-13 1-2 0,-9 6-12 16,-17 14 55-16,-12 5-13 16,-19 13-33-16,-18 13 38 15,-19 9-29-15,-10-1 7 16,0 6-10-16,0-6-15 16,-10-8 0-16,-5-14-24 15,8-16-142-15,4-28-148 16,3 0-349-16,0-9-782 0</inkml:trace>
  <inkml:trace contextRef="#ctx0" brushRef="#br0" timeOffset="3324">7116 686 2376 0,'0'0'507'15,"0"0"-441"-15,0 0 35 0,0 0-45 16,0 0-56-16,3-173-135 15,38 169-364-15,-9 4-115 16,0 0-1147-16</inkml:trace>
  <inkml:trace contextRef="#ctx0" brushRef="#br0" timeOffset="3920">7315 1237 1602 0,'0'0'362'16,"0"0"-159"-16,-28 175 68 15,28-111-50-15,0-5-87 16,44-17-107-16,17-11-13 0,16-18-7 16,6-13-7-1,5-7 0-15,-3-35-31 0,-16-20-45 16,-18-16 44-16,-19-5-20 16,-29-13 40-16,-3 7 11 15,-25 5 1-15,-33 14 6 16,-11 23 17-16,-7 19 29 15,2 18 19-15,13 10-51 16,20 0 8-16,23 19-1 16,18 8-25-16,11 3 5 15,44 0-7-15,21-1 0 16,15 0-1-16,7 0-15 16,5 8 16-16,-5 3 0 0,-13 8 1 15,-9 8 13 1,-19 5 8-16,-13 7 74 0,-10-1 2 15,-20 1-74-15,-14-14 8 16,0-7-2-16,0-15-29 16,-14-16 21-16,-8-11-22 15,7-5-24-15,5-14 23 16,10-40-40-16,0-13 7 16,32-12 1-16,19-6-15 15,15 6 48-15,13 12-19 16,9 22 19-16,7 25 43 15,3 20 48-15,-3 16 23 16,-11 42 4-16,-14 26 38 0,-23 14 0 16,-15 11-64-1,-17-1 1-15,-11-6 9 0,-4-18-54 16,0-14-15-16,0-27-33 16,0-18 0-16,0-18-1 15,12-7-104-15,38-58-46 16,-2-14-139-16,2-10-987 0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30.97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199 0 1886 0,'0'0'291'15,"0"0"-206"-15,0 0-17 16,0 0 100-16,114 183 23 0,-64-88-92 15,4 18-19 1,6 1-13-16,-6 1-33 0,5-10 26 16,-8-9-40-16,-4-14-19 15,-3-13 27-15,-12-11-27 16,-3-12-2-16,-2-5-15 16,-2-13-40-16,-3-15-98 15,10-13-229-15,-10-3-209 16,0-26-479-16</inkml:trace>
  <inkml:trace contextRef="#ctx0" brushRef="#br0" timeOffset="234">957 272 1633 0,'0'0'510'0,"0"0"-367"16,0 0 41-16,0 0 75 15,0 0-83-15,0 0-96 16,-228 250 0-16,124-143-30 16,-9 12-34-16,-7-1 11 15,3-7-27-15,13-12-37 16,19-17-39-16,27-23-49 16,33-20-122-16,22-15-365 15,3-22-267-15</inkml:trace>
  <inkml:trace contextRef="#ctx0" brushRef="#br0" timeOffset="454">1480 718 2138 0,'0'0'305'15,"0"0"-239"-15,0 0 100 16,0 0-10-16,0 0-83 16,246 28-73-16,-158-28-19 15,33 0-242-15,-23 0-275 16,-21 0-1090-16</inkml:trace>
  <inkml:trace contextRef="#ctx0" brushRef="#br0" timeOffset="641">1530 1213 2280 0,'0'0'376'0,"0"0"-324"16,0 0 12-16,0 0 36 15,0 0-55-15,262 34-45 16,-101-34-57-16,-19-16-424 15,-15-5-415-15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34.10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2628 0,'0'0'346'0,"0"0"-296"15,0 0-21-15,0 0-29 16,0 0-56-16,0 0-839 0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32.01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299 686 605 0,'0'0'1713'15,"0"0"-1535"-15,0 0-93 16,0 0 134-16,0 0-8 16,0 0-105-16,0 0-67 15,-189-155-5-15,148 155-34 0,9 23-1 16,7 13-16-16,13 10 11 15,12 4-34-15,0 5-4 16,44-2-18-16,15-3 32 16,14-1-36-16,3-7 20 15,0-2 40-15,-1-1-6 16,-21-7 12-16,-10 1-1 16,-26-3 2-16,-18 1 25 15,0 0-6-15,-30 6-18 16,-24-5 31-16,-12-1-33 15,-4-10-11-15,13-14-92 16,20-7-163-16,15-36-303 0,18-7-1270 16</inkml:trace>
  <inkml:trace contextRef="#ctx0" brushRef="#br0" timeOffset="278">700 787 1305 0,'0'0'903'16,"0"0"-762"-16,0 0-81 16,0 0 178-16,-51 207-44 15,51-155-134-15,0-2-53 16,44-10-7-16,16-11-38 16,7-13-27-16,8-16-35 15,-3 0-13-15,-11-6 45 16,-17-31 47-16,-10-5 20 0,-24-14 1 15,-10-3 9-15,0-8 43 16,-35 2-42-16,-13 6-10 16,-11 8-6-16,-20 7-185 15,13 16-341-15,7 10-493 0</inkml:trace>
  <inkml:trace contextRef="#ctx0" brushRef="#br0" timeOffset="433">636 466 1121 0,'0'0'221'0,"0"0"-131"15,0 0 25-15,0 0 32 0,0 0-75 16,215-148-72-16,-190 148-310 16,-3 17-841-16</inkml:trace>
  <inkml:trace contextRef="#ctx0" brushRef="#br0" timeOffset="570">1076 344 1721 0,'0'0'509'16,"0"0"-344"-16,0 0 101 15,0 0-31-15,160-184-112 16,-104 146-69-16,5 1-54 16,30 2-132-16,-9 5-224 15,-13 10-377-15</inkml:trace>
  <inkml:trace contextRef="#ctx0" brushRef="#br0" timeOffset="1735">2659 774 1910 0,'0'0'332'16,"0"0"-213"-16,0 0-102 15,0 0 177-15,-190 0 18 16,128 10-118-16,8 19-36 16,3 11-22-16,7 7-3 15,18 8-4-15,15 7-28 16,11 3 0-16,0-2-1 16,40-5 5-16,18-7-16 15,20-20-25-15,8-14-73 16,10-17-28-16,-6 0-58 15,-2-31 10-15,-16-20 58 0,-9-8 96 16,-12-6 31-16,-17 4 58 16,-14 10 38-16,-8 11 48 15,-12 24 26-15,0 13 59 16,0 3-107-16,0 19-103 16,0 31 3-16,0 10-22 15,0 4-3-15,10-1 2 16,31-8-9-16,9-16-19 15,13-15-67-15,-1-21-43 16,3-3 33-16,1-27-40 16,-4-24 61-16,-8-12 63 15,-10-2 16-15,-12 9 6 16,-10 10 36-16,-10 19 34 0,-12 15 46 16,0 12 9-16,0 0-77 15,0 29-41-15,0 17-6 16,10 6 12-16,9 2-13 15,13-6-4-15,17-12-38 16,12-16-92-16,15-17-5 16,9-3 22-16,-1-30-251 15,-11-15 118-15,-19-6 82 16,-17 4 132-16,-23 14 36 16,-14 10 57-16,0 19 94 15,0 4 49-15,-19 7-113 16,6 30-28-16,6 11 18 0,7 5 32 15,0 0-14-15,14 0-59 16,30-12-15-16,13-8-8 16,9-15 11-16,-3-17 5 15,-9-1-29-15,-14-16-9 16,-18-26 9-16,-12-14 0 16,-10-7 3-16,-3-2 15 15,-33-1-3-15,-16 11 25 16,1 8-6-16,-3 15-26 15,14 15 17-15,11 7-25 16,22 10-9-16,7 0-80 16,29 0-3-16,33 10 20 15,15 7-51-15,14-1-26 16,4 0 40-16,3 2 41 16,-4-8 44-16,-2-1 24 0,-13-6 98 15,-16-3-48-15,-26 0 39 16,-20 0 133-16,-17 0 76 15,0 0-65-15,-7 0-73 16,-25 0-65-16,-12 0-25 16,-7 14 8-16,4 8-60 15,6 7-2-15,16 11 1 16,10 7-17-16,15 6-2 16,0 1 2-16,25 2 0 15,22-10-11-15,9-10 5 16,5-9-85-16,2-18-41 15,9-11-149-15,-17-32-216 16,-18-4-181-16</inkml:trace>
  <inkml:trace contextRef="#ctx0" brushRef="#br0" timeOffset="1935">4306 575 2194 0,'0'0'363'16,"0"0"-318"-16,0 0-30 16,0 0 103-16,0 0-8 15,0 0-68-15,0 0-42 16,189-132-9-16,-136 148-186 0,-18 28-371 16,-6 7-122-16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36.00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335 0 1590 0,'0'0'352'0,"0"0"-208"0,0 0-72 15,0 0 144-15,0 195 4 16,0-31-65-16,0 4-69 16,0-6-17-16,-4-20-38 15,-7-38-10-15,0 1-8 16,8-4-12-16,3-21-2 15,0-35-130-15,17-21-179 16,5-21-295-16</inkml:trace>
  <inkml:trace contextRef="#ctx0" brushRef="#br0" timeOffset="397">0 686 1896 0,'0'0'494'0,"0"0"-453"16,0 0-2-16,0 0 78 15,0 0 2-15,0 0-83 16,250 0-35-16,-184 0 38 16,-3 23-26-16,-9 17 8 15,-10 8-15-15,-15 15-6 16,-7 9 21-16,-7 4-21 15,-12-1 0-15,-3-6 0 16,0-10 0-16,0-16-9 0,-7-16 9 16,-4-15 0-16,0-12 11 15,0-8-11-15,7-33-1 16,4-21-5-16,0-14 6 16,4-6 4-16,24 0 2 15,13 3-6-15,3 11 19 16,7 12-19-16,-4 16-5 15,4 20 4-15,-7 18-7 16,3 2-77-16,16 29-162 16,-9 9-386-16,-10-1-151 0</inkml:trace>
  <inkml:trace contextRef="#ctx0" brushRef="#br0" timeOffset="998">1177 895 2039 0,'0'0'478'0,"0"0"-289"16,0 0 22-16,0 0-82 15,0 0-58-15,0 0-44 16,-135 169-25-16,135-111-4 16,6-2-5-16,35-3-50 15,18-8 17-15,2-15-61 16,8-16-70-16,-6-14 13 15,-9-7-15-15,-17-40 47 0,-23-11 82 16,-14-11 44-16,0 0 19 16,-32 0 11-16,-12 13 67 15,0 14 34-15,8 15-24 16,11 11 17-16,13 10-85 16,12 6-39-16,0 0-23 15,37 0-3-15,21 6 14 16,15 8-17-16,15-2-5 15,-4 0 33-15,-4 9-16 16,-11 2 11-16,-15 12 0 16,-13 9-8-16,-19 5 14 15,-16 8 8-15,-6-2-8 16,0-6 18-16,0-14-18 16,-6-8 0-16,-6-14 14 15,5-13-7-15,7 0 26 0,0-25-33 16,0-25 0-16,3-10-3 15,31-5 3-15,5-3-2 16,8 1 2-16,6 11 1 16,-9 20 0-16,-9 17 37 15,-6 19 30-15,-4 0 58 16,-6 33-69-16,-7 23-11 16,-9 9 9-16,1 4-40 15,-4 3 3-15,3-2-18 16,4-11-40-16,5-17-27 15,23-25-185-15,-1-12-279 16,2-5-208-16</inkml:trace>
  <inkml:trace contextRef="#ctx0" brushRef="#br0" timeOffset="1455">2767 895 1950 0,'0'0'510'15,"0"0"-458"-15,0 0 66 16,-195 154 189-16,141-81-109 16,19-1-111-16,16-2-68 15,19-11 4-15,0-7-23 16,41-11-23-16,9-22-43 16,8-14-42-16,1-5-25 15,-5-22-28-15,-10-21 46 16,-8-9 85-16,-14 0 30 0,-10-1 8 15,-6 13 75-15,-6 8 49 16,0 15 2-16,0 15 1 16,0 2-44-16,0 25-40 15,0 34-50-15,7 27 11 16,8 25 9-16,4 20-7 16,10 37 8-16,-4-14-7 15,-3 3-5-15,0-9 5 16,-10-37-14-16,-9 1-1 15,-3-30 1-15,0-26-1 16,-18-24 20-16,-20-20-4 16,-9-12-2-16,-4-21-7 15,1-37-5-15,2-29-2 0,19-20 0 16,18-25-38-16,11-12-44 16,66-72-71-16,18 38-366 15,2 20-1214-15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4:36.35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208 55 819 0,'0'0'227'15,"0"0"-81"-15,0 0 43 16,0 0 42-16,0 0-102 16,0 0-9-16,5-48 87 15,-5 43-16-15,0 5-17 16,0-2-24-16,0 2-43 16,0 0 26-16,0 0-60 15,0 10-18-15,0 23 19 0,-18 16-22 16,-8 13-22-1,-8 8-23-15,2 4 1 0,4-2-1 16,1-4-7-16,6-10 0 16,9-11 6-16,6-3-6 15,-3-15 1-15,9-2-1 16,0-11 0-16,0-6 8 16,0-3-8-16,0-5 0 15,0 3 6-15,12-5-6 16,7 0 13-16,6 0-12 15,7 0 0-15,9 0 24 16,3 0-25-16,3 0-9 16,4 0 8-16,-4 0 2 0,-6 0-4 15,-6 0 3 1,-4 10-65-16,-11 6-21 0,-5-7-154 16,0 2-75-16,-1-8-68 15,-6-3 18-15,-4 0-208 16,-1-16-558-16</inkml:trace>
  <inkml:trace contextRef="#ctx0" brushRef="#br0" timeOffset="235">472 272 1106 0,'0'0'374'16,"0"0"-146"-16,0 0-55 16,0 0 100-16,0 0-25 15,0 0-107-15,0 0 36 0,-19 73-44 16,33 20-40-1,1 12-3-15,-5 11-61 0,2 0 12 16,-8-12-23-16,2-11-18 16,-1-14 26-16,-1-14-26 15,-4-16 0-15,0-8-12 16,0-13 4-16,0-12-74 16,0-16-221-16,7 0-420 15,4-21-1079-15</inkml:trace>
  <inkml:trace contextRef="#ctx0" brushRef="#br0" timeOffset="496">1018 693 1744 0,'0'0'533'0,"0"0"-378"16,0 0-24-16,0 0 145 15,0 0-88-15,0 0-65 16,0 0-71-16,186 157 20 16,-150-114-61-16,1-4 2 15,-8-3 0-15,0-3-12 16,-7-4-2-16,-4-14-91 16,-3-6-83-16,-8-9-195 15,-3 0-320-15,-4-21-62 0</inkml:trace>
  <inkml:trace contextRef="#ctx0" brushRef="#br0" timeOffset="676">1353 620 1144 0,'0'0'654'16,"0"0"-481"-16,0 0-47 15,0 0 109-15,0 0-27 16,0 0-98-16,-116 208-31 15,72-150-66-15,-4-2-13 16,6-5-11-16,1-4-208 16,16-18-293-16,10-11-705 0</inkml:trace>
  <inkml:trace contextRef="#ctx0" brushRef="#br0" timeOffset="1588">1933 284 1704 0,'0'0'357'0,"0"0"-148"15,0 0 40-15,0 0-67 16,0 0-107-16,0 0-14 16,0 0 12-16,234-179-37 15,-165 172-5-15,-6 7-4 16,-6 4-16-16,-13 28 33 16,-15 18-32-16,-17 6-10 15,-12 10 46-15,-12 3-29 16,-32 3-10-16,-7-9-7 15,0-9 7-15,1-7 7 16,6-18-16-16,15-5 0 16,7-14 18-16,10-6-12 0,12-4-5 15,0 0-2-15,0 0 2 16,15 0 10-16,17 0-11 16,9-4 0-16,3-1-12 15,10 5 12-15,2 0 0 16,5 7-1-16,8 22 2 15,1 12-1-15,-8 1 0 16,-8 3 0-16,-10 1 15 16,-18 4-15-16,-11 0-6 15,-15-5 6-15,0-5 5 0,-19-8 25 16,-28-1-29 0,-7-15-1-16,-12-7 56 15,-4-4-22-15,1-5 11 0,3 0-5 16,4 0-17-1,7-14 26-15,8-2-26 0,15-5-8 16,7 7 27-16,6 2-41 16,11 1 9-16,4 8-10 15,4-2-66-15,12-5-88 16,20-1-378-16,2-5-800 0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35.07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440 347 2045 0,'0'0'473'16,"0"0"-473"-16,0 0 0 15,0 0 70-15,-208-28 47 0,142 52-46 16,9 24-60-16,9 18 12 15,11 6 32-15,20 7-30 16,17-4-13-16,0-6-12 16,26-6 1-16,21-20-7 15,7-19 3-15,9-17-55 16,-6-7-5-16,-3-19 0 16,-6-27 37-16,-4-16 26 15,-11-3 10-15,-7 0 42 16,-8 7 42-16,-7 16 12 15,-8 16 27-15,0 20-43 16,2 6-25-16,-1 13-40 16,6 45-14-16,9 22 23 0,3 21-23 15,3 17-5 1,0 7 22-16,1 0-12 0,-8-7 8 16,-8-7-16-16,-10-9 7 15,0-16 6-15,-3-18-21 16,-29-17 0-16,-9-16 20 15,-3-16-20-15,-3-19 0 16,8 0-2-16,2-19-32 16,12-35 10-16,13-20-35 15,12-25-53-15,5-19-24 16,42-17-100-16,17-6-86 16,14 6-26-16,2 17 88 15,-8 24 103-15,-9 22 157 16,-19 25 57-16,-19 22 182 0,-11 17-25 15,-9 8-4-15,-5 10 13 16,0 29-82-16,0 11-29 16,0 13-21-16,10 1-3 15,9 7-35-15,9-9-35 16,13-10-2-16,6-10-16 16,4-18-20-16,-4-18-27 15,-3-6-61-15,-11-21 29 16,-11-34 57-16,-14-20 22 15,-8-11-3-15,-12-8 9 16,-39 3-6-16,-11 7 15 16,-11 23-14-16,4 15 11 15,15 20 9-15,13 16 2 0,22 10 12 16,19 0-35-16,0 0-14 16,48 15 12-16,14 9 2 15,15-5-1-15,7-2 1 16,-4 3 0-16,-8-4-3 15,-9 4 4-15,-12 5-1 16,-11 5 29-16,-8 11-14 16,-6 4 27-16,-8 6-22 15,-2 9-8-15,-6-1 8 16,2-6-20-16,13-18-109 16,-3-11-226-16,-4-17-508 0</inkml:trace>
  <inkml:trace contextRef="#ctx0" brushRef="#br0" timeOffset="139">1567 0 464 0,'0'0'1960'16,"0"0"-1741"-16,0 0-182 16,0 0-37-16,0 0-138 15,0 0-691-15</inkml:trace>
  <inkml:trace contextRef="#ctx0" brushRef="#br0" timeOffset="290">1428 1530 2942 0,'0'0'355'15,"0"0"-338"-15,0 0-34 16,0 0 17-16,0 0-805 0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37.86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0 958 2179 0,'0'0'0'16,"0"0"-94"-16,0 0 94 15,0 0 91-15,0 0 45 16,194-137-87-16,-124 66-49 16,2-13-24-16,-6-21 23 15,-5-11-6-15,-13-4 7 16,-15 4 2-16,-7 23 47 15,-13 22 74-15,-4 32 30 16,-6 33 59-16,-3 6-31 16,0 50-106-16,0 32-32 0,0 28 13 15,-7 19 2 1,7 8 8-16,0-5-47 16,0-11-18-16,7-13-1 0,15-19-22 15,7-20-135-15,15-38-178 16,-9-13-396-16,-1-18-641 0</inkml:trace>
  <inkml:trace contextRef="#ctx0" brushRef="#br0" timeOffset="307">1094 180 2119 0,'0'0'490'0,"0"0"-427"15,0 0-48-15,-123 243 193 0,89-125-25 16,17 3-84-16,17-2-63 16,0-10-27-16,39-15-8 15,20-20 15-15,14-20-16 16,-1-21-61-16,1-26 2 16,-3-7 7-16,-15-36 1 15,-12-33 36-15,-16-20 15 16,-27-20 21-16,0-9 10 15,-44-3-1-15,-26 9-14 16,-11 24-7-16,2 27-9 16,9 30-4-16,20 31-135 15,19 19-488-15,24 17-1196 0</inkml:trace>
  <inkml:trace contextRef="#ctx0" brushRef="#br0" timeOffset="1268">1926 774 2777 0,'0'0'281'15,"0"0"-281"-15,0 0 0 16,0 0 122-16,0 0-35 15,0 256-37-15,0-128-15 16,0 13 60-16,10 6-34 16,2 0-34-16,2-8 0 0,-2-17-26 15,-2-20 0-15,-4-29-1 16,3-26-17-16,-9-20 16 16,0-17-19-16,0-10-19 15,0-10 29-15,-9-33-41 16,-7-25-3-16,-3-21 18 15,4-26-27-15,-2-39 32 16,2-44-13-16,3 15-2 16,8 23 37-16,4 32-8 15,0 48 17-15,19 6 28 16,13 7-27-16,9 25 39 16,3 18-17-16,3 17 2 0,4 7 26 15,0 5-12 1,1 24-9-16,-13 14-6 0,-9 3-5 15,-13 9 22-15,-17 5-41 16,0-2 6-16,-13 2-12 16,-28-5 1-16,-3-8-29 15,9-11-20-15,4-12-42 16,9-15-21-16,9-9-130 16,4 0-39-16,9-9 10 15,0-25-45-15,12-3 136 16,25 1 86-16,11-2 60 15,9-6 39-15,9 2 11 16,7-4 56-16,6-4 41 0,6-9-20 16,3-5-15-1,3-9 37-15,-8-4 67 0,-2-4 59 16,-12-1-2-16,-18 7-104 16,-22 10-40-16,-22 9 27 15,-7 13 3-15,-4 14-25 16,-28 6-23-16,-8 10 0 15,-8 13-58-15,1 0 2 16,-4 42-10-16,4 20-4 16,6 24-1-16,12 12-1 15,11 9 0-15,11 5-5 16,7 0 5-16,0-10-4 16,0-10 3-16,0-13 1 15,0-20 0-15,4-16-21 16,6-24-11-16,8-19 16 0,4 0-16 15,10-17 10-15,12-22 10 16,12-3 3-16,-2 3 8 16,0 6 1-16,2 16 6 15,-12 13 24-15,-12 4-17 16,-10 31 32-16,-12 21 23 16,-10 17-26-16,0 6 21 15,0 1-20-15,0-11-13 16,0-13 4-16,31-22-34 15,86-33-42-15,-9-40-121 16,5-20-342-16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40.27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48 0 1766 0,'0'0'381'0,"0"0"-227"16,0 0 61-16,0 0 8 0,0 0-93 15,0 0-36 1,117 123 11-16,-30 11 7 0,-4 8-50 16,2 12-32-16,-6 3 16 15,-9-32-30-15,6 6 0 16,-7-19-16-16,1-14 0 16,-15-19 34-16,-7-17-34 15,-13-12 0-15,-9-15 10 16,-11-12-10-16,-12-8-1 15,-3-11-24-15,0-4-63 16,0-7-88-16,0-30-381 16,-10-10-343-16</inkml:trace>
  <inkml:trace contextRef="#ctx0" brushRef="#br0" timeOffset="404">1215 116 1579 0,'0'0'300'15,"0"0"-174"-15,0 0 82 16,0 0 61-16,0 0-114 15,0 0-91-15,0 0 28 0,-88 59-14 16,51-15-17 0,-6 7-11-16,-9 15-17 0,-9 13-6 15,-8 9 19-15,-12 10-15 16,-6 8 11-16,-7-1-41 16,-3 0 5-16,8-7 9 15,1-3-6-15,6-13 0 16,13-6-8-16,12-10-1 15,13-18 11-15,11-8-11 16,8-13-10-16,10-11-16 16,11-10-38-16,4-6-65 15,7-31-207-15,27-20-330 16,2-4-1120-16</inkml:trace>
  <inkml:trace contextRef="#ctx0" brushRef="#br0" timeOffset="1155">1455 1120 1588 0,'0'0'282'0,"0"0"-171"16,0 0 91-16,0 0-7 15,0 0-88-15,0 0-45 16,0 0-1-16,76-126 11 15,-39 95-5-15,2 4 9 16,2 4 15-16,-4 8-49 0,-5 5-14 16,2 10 19-16,-2 0-12 15,0 0 12-15,-1 22-4 16,1 4-28-16,-3 10 26 16,4 4-35-16,3-1 6 15,-2 7 9-15,1-7-5 16,2 1 7-16,-1-8 1 15,1-13-18-15,-1-7 20 16,8-12-26-16,0 0 1 16,3-35-2-16,4-19-43 15,15-51-91-15,-12 16-196 16,-14 4-587-16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42.20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54 250 1965 0,'0'0'485'0,"0"0"-436"0,0 0-21 16,0 0 175-16,0 0-17 15,-16 203-75-15,13-77-42 16,-4 11 15-16,7 4 4 16,0-1-40-16,0-3-36 15,0-14 13-15,0-14-24 16,0-28 6-16,0-25-7 16,7-20-8-16,-4-23-1 15,1-13-21-15,1-9-1 16,-5-48 30-16,0-20-34 15,0-29 2-15,0-19-25 16,0-42-11-16,0-37 26 16,-12 14-11-16,5 26 15 0,7 33 28 15,0 56 2-15,10 9 9 16,31 14 1-16,10 28 0 16,11 24 38-16,14 0-9 15,9 35-5-15,-2 19 14 16,-10 11 3-16,-11 11 1 15,-18 6-19-15,-25 3-1 16,-19 1 14-16,-12-2-36 16,-42-4-1-16,-12-12 0 15,-10-11-21-15,0-18-22 16,10-17-56-16,15-22-137 16,20-19-237-16,21-21-471 0</inkml:trace>
  <inkml:trace contextRef="#ctx0" brushRef="#br0" timeOffset="481">899 791 2268 0,'0'0'308'0,"0"0"-241"16,0 0 81-16,0 0 51 15,-98 220-114-15,98-157-47 16,10-4-37-16,34-7-2 0,12-9-3 16,-2-14-59-1,0-12 2-15,-10-17-45 0,-3 0 31 16,-16-43 39-16,-11-19 12 16,-9-11 14-16,-5-8 9 15,-5 2 2-15,-27 9 10 16,-4 19 7-16,-8 11 46 15,0 19 17-15,0 11-81 16,12 10-21-16,17 0-16 16,15 0 1-16,0 15 19 15,47 4-14-15,19-2-16 16,10 0 46-16,4-3 1 16,1 7-6-16,-15-2 6 15,-9 12 0-15,-16 8 36 16,-16 10 15-16,-14 6 15 0,-6 8 17 15,-5-1-39 1,0-3-23-16,0-7-12 0,-9-16-9 16,9-16-17-16,0-15-197 15,0-19-251-15,4-30-49 16,4-4-1215-16</inkml:trace>
  <inkml:trace contextRef="#ctx0" brushRef="#br0" timeOffset="595">1410 532 1487 0,'0'0'829'16,"0"0"-669"-16,0 0-160 15,0 0-81-15,0 0-434 0</inkml:trace>
  <inkml:trace contextRef="#ctx0" brushRef="#br0" timeOffset="948">2000 747 2408 0,'0'0'331'0,"0"0"-234"15,0 0 7-15,0 0 38 16,-208-17-77-16,180 20-50 15,16 23-1-15,12 13-14 0,0 10 0 16,37 5-8-16,10 6 4 16,7 3 4-16,2-4 0 15,-5-8 1-15,-7 0 7 16,-19-8-8-16,-11-4 1 16,-14-3 10-16,0-2-10 15,-26-10-1-15,-21-3 0 16,-10-8-3-16,-6-10-12 15,5-3-65-15,11 0-53 16,13-51-124-16,21 0-341 16,9 3-258-16</inkml:trace>
  <inkml:trace contextRef="#ctx0" brushRef="#br0" timeOffset="1321">2391 824 1639 0,'0'0'932'16,"0"0"-773"-16,0 0-62 15,0 0 136-15,0 0-95 16,0 0-102-16,0 0-8 16,-120-40-28-16,111 73-2 15,6 7-19-15,3 2 2 16,0 8 17-16,29-2-10 15,8-2-6-15,7-3 18 16,0-4-7-16,0-6-2 0,-5-3 9 16,1-2 0-16,-2 0 0 15,-6 2 9-15,3-4 6 16,-8 3 21-16,-10-7-28 16,-12 5-8-16,-5 0 0 15,-5-4-1-15,-23-4-1 16,-13-2-40-16,2-4 0 15,-5-10-18-15,7-3-88 16,8-13-116-16,10-24-106 16,13-2-247-16</inkml:trace>
  <inkml:trace contextRef="#ctx0" brushRef="#br0" timeOffset="1945">2861 908 1562 0,'0'0'661'16,"0"0"-562"-16,0 0 53 16,0 0 159-16,0 0-94 15,19 212-92-15,-6-157-75 16,9 1-31-16,7-3 8 16,12-11-27-16,3-10 6 15,3-12 9-15,4-13-15 16,-7-7-8-16,-12-3 8 15,-5-35 0-15,-14-19-2 16,-13-9 2-16,0-13-5 0,-18 4 4 16,-18 5-13-1,-4 11-1-15,-4 18 14 0,12 10 1 16,3 15 0-16,14 6 0 16,15 6-11-16,0 4 1 15,22 0-11-15,25 0 9 16,10 7 10-16,9 10 4 15,0 10-4-15,-6 2 2 16,-13 7 0-16,-8 9 1 16,-9 6 0-16,-9 0 19 15,-3 2-10-15,-3-11-9 16,-1-5 25-16,-2-15-26 16,-9-10 0-16,1-12 15 0,-4 0 2 15,0-12-11 1,0-25-6-16,0-7-3 0,0-8-5 15,15-8-1-15,13 4 3 16,16 4-3-16,4 8 11 16,6 20-2-16,5 6 33 15,-12 18 4-15,-3 0 45 16,-11 21-23-16,-11 21-17 16,-7 7 24-16,-5 4-20 15,-3-1-16-15,-2-2-10 16,-2-8-20-16,1-6 0 15,-1-13-17-15,0-6-83 16,9-17-71-16,-5-3-350 0,3-24-412 16</inkml:trace>
  <inkml:trace contextRef="#ctx0" brushRef="#br0" timeOffset="2313">4881 0 1716 0,'0'0'272'0,"0"0"-205"16,0 0 100-16,0 0 123 16,0 0-84-16,-158 240-37 15,116-125-15-15,1 13 12 16,1 13-48-16,8 30-21 16,6-14 8-16,11 2-37 15,12-3-28-15,3-32-1 16,3 11-39-16,34-20 0 15,17-22-30-15,63-21-84 16,-12-30-33-16,-10-23-618 0</inkml:trace>
  <inkml:trace contextRef="#ctx0" brushRef="#br0" timeOffset="3333">5278 271 1416 0,'0'0'595'16,"0"0"-421"-16,0 0 56 15,0 0 40-15,0 0-41 16,0 0-90-16,0 0 2 15,132 123-60-15,-78-20-20 16,9 10-31-16,-6 10 20 16,2-6-40-16,-5-6 1 15,-6-12 18-15,-4-13-28 0,-12-25 4 16,-7-11-5 0,-10-20-22-16,-8-14-5 0,-7-10-27 15,0-6 9-15,0 0 32 16,-10-22-52-16,-19-14 41 15,-8-10 6-15,0-7 18 16,-2 0-4-16,-5 5 4 16,3 5 0-16,1 13 7 15,1 9 10-15,5 13 31 16,2 8-17-16,7 0 0 16,-1 9 5-16,4 23-35 15,0 12 0-15,0 8 21 16,4 4-22-16,-1 4 0 15,9-2-1-15,3-6-21 16,2-6-33-16,5-13-105 0,0-22-153 16,19-11-210-1,6 0-244-15</inkml:trace>
  <inkml:trace contextRef="#ctx0" brushRef="#br0" timeOffset="3554">6502 805 2445 0,'0'0'492'0,"0"0"-480"16,0 0 9-1,0 0 102-15,0 0-56 0,212 15-37 16,-156-9-30-16,13-3-54 15,-18 4-254-15,-16-3-597 0</inkml:trace>
  <inkml:trace contextRef="#ctx0" brushRef="#br0" timeOffset="3711">6379 1284 2533 0,'0'0'620'0,"0"0"-609"0,0 0-11 16,0 0 15 0,284 5-15-16,-155-5-54 0,-21 0-660 0</inkml:trace>
  <inkml:trace contextRef="#ctx0" brushRef="#br0" timeOffset="6609">7587 653 176 0,'0'0'1518'16,"0"0"-1372"-16,0 0-116 16,0 0-3-16,0 0 7 15,199-16-2-15,-129 16-25 16,2 0-6-16,-2 0 1 15,-15 0 8-15,-12 0-10 16,-21 0 0-16,-22 0 0 16,0 0 57-16,-17 0 65 0,-27 0-70 15,-15-7 9-15,-7 1-11 16,1-4-1-16,-4 3 15 16,6 1 20-16,9-2 14 15,10 3 7-15,11 5-8 16,4 0-14-16,10 0-27 15,2 0-25-15,5 26-15 16,9 11-15-16,3 5 15 16,0 7-16-16,0 0 0 15,0 0 5-15,3-2-5 16,9-9 1-16,-2-6-1 16,2-11 0-16,-5-9 0 15,3-1 0-15,-1-4 0 0,4-7 8 16,2 0-7-1,4 0 0-15,6 0-1 0,1 0 1 16,6 3 33-16,8 3-34 16,4 11 1-16,4 6 9 15,2 6 10-15,-9 8 11 16,-5-2-16-16,-14 9 8 16,-11-5 16-16,-11 4-27 15,0-1 9-15,-25 0 4 16,-22-1-10-16,-9-10-7 15,-2-7 11-15,3-15-11 16,4-9 27-16,3 0-30 16,13-12-5-16,1-19-34 0,16-4-58 15,18-31-138 1,0 4-482-16,22 6-1420 0</inkml:trace>
  <inkml:trace contextRef="#ctx0" brushRef="#br0" timeOffset="6944">8596 96 1337 0,'0'0'513'0,"0"0"-441"15,0 0 103-15,0 0 107 16,0 0-6-16,171 198-67 16,-102-116-95-16,4 18-14 15,-3 5 23-15,-20 7-26 16,-13 10-67-16,-26-1-20 15,-11 5 22-15,-17 4-32 16,-71 25-78-16,3-32-236 0,6-28-676 16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56.159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10 40 2167 0,'0'0'332'16,"0"0"-252"-16,0 0 2 15,0 0 131-15,0 0-81 0,0 0-108 16,227-19-11-16,-155 8 3 15,-6 6-16-15,-3 0-67 16,-16 5-154-16,-18 0-141 16,-14 0-209-16,-15 5-753 0</inkml:trace>
  <inkml:trace contextRef="#ctx0" brushRef="#br0" timeOffset="178">0 425 2172 0,'0'0'353'16,"0"0"-257"-16,0 0 28 0,0 0 114 15,0 0-87 1,0 0-96-16,0 0-31 0,237 75-24 16,-146-62-48-16,-15-6-266 15,-10 2-825-15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6:51.06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343 308 1289 0,'0'0'228'0,"0"0"-91"0,0 0 48 15,0 0 57-15,0 0-80 16,0 0-72-16,-33 38-24 16,33 11 70-16,0 20-3 15,15 21-26-15,0 21 12 16,-5 11-48-16,-3 8-14 15,1 2-11-15,-8-4-28 16,0-6 26-16,0-8-44 16,0-15 0-16,0-13-9 15,0-18-33-15,4-23-103 16,18-27-177-16,-4-18-315 16,-4 0-668-16</inkml:trace>
  <inkml:trace contextRef="#ctx0" brushRef="#br0" timeOffset="415">0 501 1491 0,'0'0'328'0,"0"0"-233"15,0 0-77-15,0 0 183 16,0 0 16-16,0 0-73 16,80-174-61-16,-28 138 2 0,12 7 48 15,14 6-52-15,8 6-25 16,11 7 6-16,4 10-29 16,4 0-8-16,-2 0-14 15,-8 27-10-15,-7 9 14 16,-15 7-15-16,-19 2 0 15,-17 8-6-15,-24 3 6 16,-13 7 0-16,-25 4 0 16,-37 5 0-16,-25 5 13 15,-11-9-13-15,-5-9 0 16,8-15-9-16,16-19 9 16,20-18-16-16,23-7-39 0,28-18-147 15,16-47-129 1,34 4-310-16,7-2-1111 0</inkml:trace>
  <inkml:trace contextRef="#ctx0" brushRef="#br0" timeOffset="751">1871 0 1437 0,'0'0'545'0,"0"0"-380"16,0 0 2-16,0 0 52 16,0 0 6-16,0 0-89 15,-219 126-85-15,153 6-5 16,1 51 35-16,-5 50-18 15,8 20-11-15,23-18-25 16,17-20-18-16,10-57 0 16,12-37-3-16,0-36-7 15,8-13 1-15,24-2-49 16,48-2-67-16,-2-12-259 16,-9-26-599-16</inkml:trace>
  <inkml:trace contextRef="#ctx0" brushRef="#br0" timeOffset="2924">2304 380 1637 0,'0'0'357'16,"0"0"-192"-16,0 0 82 15,0 0 9-15,0 0-116 16,0 0-63-16,66 140 12 16,-4-34 35-16,4 15-83 15,3 10-2-15,-3-3-8 16,-5-7-13-16,2-8-7 16,-12-12-11-16,-1-12-15 0,-6-11-30 15,-12-18-62-15,-13-16-196 16,-16-13-372-16,-3-18-1121 0</inkml:trace>
  <inkml:trace contextRef="#ctx0" brushRef="#br0" timeOffset="3195">2167 1498 52 0,'0'0'1967'16,"0"0"-1680"-16,0 0-205 15,0 0 75-15,0 0 62 0,142-257-85 16,-48 147-96-16,23-22-37 16,10-8 32-16,8-9-32 15,-8 9 7-15,-17 15-8 16,-25 33-27-16,-31 30-7 15,-29 46-157-15,-22 16-449 16,-3 0-1087-16</inkml:trace>
  <inkml:trace contextRef="#ctx0" brushRef="#br0" timeOffset="3763">4448 343 1461 0,'0'0'738'16,"0"0"-646"-16,0 0-42 15,0 0 258-15,0 0-56 16,0 0-131-16,0 0-90 16,-157 110-22-16,71-46 21 15,-18 5-29-15,3 0 28 16,-1 0-7-16,11-3-14 16,13-13 33-16,28-14-41 15,21-9 0-15,22-8 19 16,7-6-18-16,10 1-1 15,31 2 11-15,13 1-10 0,9 6 15 16,6 1-16-16,0 2 0 16,-3 1-1-16,-2 5 1 15,-1 5-1-15,-9-1-40 16,-6 1-103-16,-5 0-196 16,-14-11-393-16,-14-10-861 0</inkml:trace>
  <inkml:trace contextRef="#ctx0" brushRef="#br0" timeOffset="3998">3596 1317 2058 0,'0'0'530'0,"0"0"-446"0,0 0-72 16,0 0 126-16,0 0 10 15,0 0-33-15,0 0-79 16,130 185-7-16,-61-149 10 16,7-3-24-16,6-1-15 15,-6 1-29-15,27-6-108 16,-27-8-362-16,-10-9-432 0</inkml:trace>
  <inkml:trace contextRef="#ctx0" brushRef="#br0" timeOffset="4394">4751 1225 1594 0,'0'0'606'15,"0"0"-566"-15,0 0-30 16,0 0 52-16,0 0 48 16,0 0-49-16,230-163-54 15,-186 100-7-15,-5-5 22 0,-5-9-22 16,-9 3 0 0,-12 11 12-16,-1 11 73 0,-8 22 98 15,-1 13-58 1,-3 17-30-16,0 0-16 0,0 44-57 15,0 18 46-15,0 17-25 16,-7 12-26-16,-5 9 25 16,6-6-42-16,-1 1 0 15,4-6 3-15,3-7-3 16,0-13-60-16,0-15-56 16,0-17-180-16,0-13-271 15,0-22-399-15</inkml:trace>
  <inkml:trace contextRef="#ctx0" brushRef="#br0" timeOffset="4731">5338 149 2292 0,'0'0'456'0,"0"0"-441"16,0 0-14-16,0 0 145 15,0 0-14-15,0 0-47 16,182 201-50-16,-124-98-10 16,-2 11 56-16,-12 10-45 0,-9 8-24 15,-13 9-3 1,-15-1-9-16,-7 5 22 0,0 0-22 15,-22-4-9-15,-14-17 7 16,-4-12-51-16,-4-23-45 16,8-28-62-16,-8-21-158 15,7-22-277-15,12-18-483 0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8:00.87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0 135 515 0,'0'0'263'0,"0"0"-174"15,0 0-73-15,0 0 25 16,0 0 30-16,0 0-54 16,0 0 19-16,11-126-16 0,-11 122-7 15,0-1 58-15,0 5-64 16,0 0-7-16,0 0-176 15,0 0-807-15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8:28.658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0 772 1832 0,'0'0'396'0,"0"0"-317"0,0 0-32 15,0 0 101-15,0 0 6 16,225-7-16-16,-122-2-102 15,9 1-21-15,1 8-15 16,-3 0-13-16,7 34-177 16,-34 5-288-16,-24 0-277 0</inkml:trace>
  <inkml:trace contextRef="#ctx0" brushRef="#br0" timeOffset="209">499 462 2049 0,'0'0'376'15,"0"0"-299"-15,0 0 11 16,19 175 134-16,-13-89-115 16,-2 12-44-16,-1 2-52 15,-3 7-11-15,0-4 0 16,0 20-215-16,0-25-329 15,9-25-250-15</inkml:trace>
  <inkml:trace contextRef="#ctx0" brushRef="#br0" timeOffset="689">1603 214 1066 0,'0'0'1334'0,"0"0"-1171"16,0 0-63-16,-18 173 48 15,4-77-9-15,2 8-51 16,2 4-52-16,10-1-30 16,0-7-6-16,0-4 0 15,0-11-7-15,0-15 7 16,0-17-43-16,0-18 25 15,0-22-24-15,0-13-3 16,0-13 5-16,0-46-37 16,0-27 39-16,0-45-28 15,0-46 15-15,-12 2 39 0,2 19 6 16,2 21 6-16,8 44 12 16,0 4 37-16,12 13 56 15,28 24-62-15,14 30-16 16,16 20 15-16,9 0-11 15,13 27 7-15,-4 23-19 16,-9 5-17-16,-16 10 11 16,-26 4-1-16,-24 3-12 15,-13 4 0-15,-28-1 1 16,-38-2-2-16,-11-12-31 16,1-8-37-16,7-16-71 0,13-27-118 15,27-10-315-15,19 0-1284 16</inkml:trace>
  <inkml:trace contextRef="#ctx0" brushRef="#br0" timeOffset="946">2916 99 2152 0,'0'0'321'16,"0"0"-226"-16,0 0 30 16,-200 151 62-16,144-63-65 15,9 19-68-15,18 0 9 0,14 5-63 16,15-1 0-16,0-3-6 16,25-7-54-16,13 2-61 15,16 11-136-15,-3-21-295 16,-7-28-149-16</inkml:trace>
  <inkml:trace contextRef="#ctx0" brushRef="#br0" timeOffset="1201">3367 46 2154 0,'0'0'340'16,"0"0"-289"-16,0 0 36 0,0 0 137 16,136 208-88-16,-86-120-28 15,6 3-98-15,2 3 4 16,1-8 22-16,-5 1-35 16,4-10-2-16,-6 0-54 15,-1-10-98-15,-1 10-224 16,-9-21-300-16,-19-16-1131 0</inkml:trace>
  <inkml:trace contextRef="#ctx0" brushRef="#br0" timeOffset="1406">3361 1106 1877 0,'0'0'378'15,"0"0"-325"-15,116-208-2 16,-24 92 57-16,13-6-13 16,1 1-28-16,1 9-66 15,-13 23-2-15,-4 17-104 16,-21 27-413-16,-25 19-929 0</inkml:trace>
  <inkml:trace contextRef="#ctx0" brushRef="#br0" timeOffset="1625">4742 791 2338 0,'0'0'132'0,"0"0"-115"15,0 0 94-15,193-62-38 16,-123 58-73-16,14 4-223 16,-18 11-398-16,-19 9-1124 0</inkml:trace>
  <inkml:trace contextRef="#ctx0" brushRef="#br0" timeOffset="1792">4632 1066 2362 0,'0'0'116'0,"0"0"-116"15,0 0-43-15,0 0 43 16,209-22 0-16,-81 22-197 16,-20 8-427-16,-16 6-443 0</inkml:trace>
  <inkml:trace contextRef="#ctx0" brushRef="#br0" timeOffset="2048">5894 788 1896 0,'0'0'369'0,"0"0"-209"16,53-172-25-16,-28 97 135 15,-3 3-100-15,-5 14-58 16,-2 15-2-16,-8 13-38 15,-4 18-7-15,-3 12 15 16,0 3-65-16,0 39-15 16,0 20 32-16,0 17-10 15,-7 11 23-15,-3 3-45 16,-5 3-30-16,5-4-39 16,5 19-101-16,5-25-339 0,0-21-421 15</inkml:trace>
  <inkml:trace contextRef="#ctx0" brushRef="#br0" timeOffset="2282">6295 118 2643 0,'0'0'244'0,"0"0"-171"15,0 0 30-15,0 0 86 16,230 234-38-16,-171-136-78 0,-5 14-22 16,-6 11 8-16,-4 13-59 15,-19 13-1-15,-28 66-132 16,-41-31-140-16,-22-30-872 0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8:26.292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6 188 1530 0,'0'0'214'16,"0"0"-132"-16,0 0 7 15,0 0 105-15,0 196 5 16,0-107-97-16,0 9-18 0,0 7 11 16,7 0-21-16,0-2 19 15,-2-7-64-15,-5-8 25 16,0-8-3-16,0-10-51 16,0-12 15-16,0-14-14 15,0-11 5-15,0-11 25 16,0-12-31-16,0-4 0 15,0-6 20-15,0 0-19 16,0-24 9-16,0-21-10 16,0-17 0-16,0-23-1 15,0-17 1-15,0-16-5 16,0-6-11-16,-9-12 16 0,6 9-2 16,3 9 2-16,0 12 0 15,0 21 21-15,12 19-21 16,13 20 0-16,4 22 18 15,6 12-17-15,9 12-1 16,12 0 0-16,5 24 1 16,5 15 24-16,-4 13-25 15,-1 11 0-15,-8 2 7 16,-11 7-5-16,-15 1-2 16,-17 4 0-16,-10-7 0 15,-3 2 23-15,-41-2-23 16,-19-5-25-16,-6-10 19 15,-7-8-17-15,0-15 11 0,3-9-19 16,17-19-14-16,17-4 8 16,28-23-250-16,11-19-312 15,0-4-579-15</inkml:trace>
  <inkml:trace contextRef="#ctx0" brushRef="#br0" timeOffset="281">1202 68 1751 0,'0'0'402'0,"0"0"-138"15,0 0-114-15,0 0 35 0,0 0-30 16,-218 226-81-16,170-106-23 15,14 11-13-15,12 5-12 16,19 4 22 0,3-6-41-16,0-9-8 0,32-14 1 15,12-12-70-15,12-8-74 16,39-5-62-16,-16-20-155 16,-3-23-323-16</inkml:trace>
  <inkml:trace contextRef="#ctx0" brushRef="#br0" timeOffset="534">1625 116 2089 0,'0'0'371'15,"0"0"-231"-15,0 0-11 16,0 0 80-16,44 189-67 15,-4-97-52-15,11 3-21 16,6 3-60-16,6 1 5 16,3-4 1-16,3-3-15 15,-4-5 0-15,-3-5-46 16,-8-8-59-16,-1 18-143 16,-18-22-395-16,-16-19-278 0</inkml:trace>
  <inkml:trace contextRef="#ctx0" brushRef="#br0" timeOffset="760">1756 1257 1923 0,'0'0'358'0,"0"0"-216"15,0 0 23-15,14-212 66 16,30 109-145-16,15-16-60 15,2-9 20-15,5-3-46 16,-8 7 29-16,-9 19-29 16,-14 16-53-16,-10 24-105 15,-6 29-192-15,-4 17-234 0,-8 16-1191 0</inkml:trace>
  <inkml:trace contextRef="#ctx0" brushRef="#br0" timeOffset="1016">2685 702 2232 0,'0'0'317'15,"0"0"-228"1,0 0 77-16,0 0-54 0,0 0-31 16,208-52-81-16,-142 52-39 15,10 7-118-15,-13 22-322 16,-23 0-382-16</inkml:trace>
  <inkml:trace contextRef="#ctx0" brushRef="#br0" timeOffset="1202">2624 1099 1283 0,'0'0'1155'16,"0"0"-930"-16,0 0-158 0,0 0 37 16,0 0 38-16,0 0-110 15,208 0-32-15,-113 0-23 16,32 6-198-16,-21 1-365 15,-19 0-648-15</inkml:trace>
  <inkml:trace contextRef="#ctx0" brushRef="#br0" timeOffset="1553">3859 294 2205 0,'0'0'536'0,"0"0"-426"16,0 0 8-16,0 0 51 16,-196 151-41-16,152-64-73 15,11 8 3-15,22 8-58 16,11-2 2-16,11 0-8 16,33-3-15-16,14-6-25 15,11-12-5-15,7-22-21 16,9-23 25-16,3-28-19 15,-9-7 53-15,-9-39 13 16,-20-35 0-16,-16-29 7 16,-27-17 44-16,-7-15-1 15,-19-1 22-15,-31 17-51 16,-16 12-2-16,-4 32-4 0,1 23-15 16,3 25-75-16,9 27-152 15,13 0-613-15,18 13-659 0</inkml:trace>
  <inkml:trace contextRef="#ctx0" brushRef="#br0" timeOffset="1846">4148 0 2210 0,'0'0'477'0,"0"0"-316"0,0 0 31 16,0 0-64-16,203 49-32 16,-129 20 22-16,2 18-85 15,-6 13 0-15,-4 15 27 16,-19 10-43-16,-11 9-16 16,-11 10 13-16,-10 1-13 15,-8-1 19-15,-7-2-20 16,-3-15-48-16,-38-15 9 15,-13-16-64-15,-34-3-89 16,19-27-472-16,8-19-956 0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8:32.23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0 1798 0,'0'0'342'15,"0"0"-276"-15,0 0 10 16,0 0 97-16,0 0-91 16,255 42-60-16,-153-39 11 15,8 8-33-15,25 5-147 16,-30 1-318-16,-28-5-878 0</inkml:trace>
  <inkml:trace contextRef="#ctx0" brushRef="#br0" timeOffset="190">25 459 2237 0,'0'0'341'0,"0"0"-269"16,0 0-59-16,321 43-13 0,-160-27-59 15,-12-3-491-15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4:40.63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0 434 0,'0'0'1141'15,"0"0"-881"-15,0 0-87 16,0 0-4-16,0 0 17 0,0 0-14 16,44 40-54-16,-1-3 26 15,9 5-55-15,-1 1-33 16,0 3 4-16,-7-6-40 16,-4-1-13-16,-8-6-7 15,-6-1 8-15,-4-6-16 16,-4-2-47-16,-8-8-159 15,6-16-78-15,-10 0-204 16,1 0-125-16</inkml:trace>
  <inkml:trace contextRef="#ctx0" brushRef="#br0" timeOffset="187">328 37 1438 0,'0'0'323'0,"0"0"-119"15,0 0-15-15,0 0 33 16,0 0-105-16,0 0-49 16,0 0-22-16,-226 220-46 15,185-157 0-15,9-5-61 16,17 3-187-16,8-23-146 16,7-15-1147-16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8:37.74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77 167 1443 0,'0'0'243'0,"0"0"-101"0,0 0 13 15,0 0 118-15,0 0 6 16,0 0-112-16,0-52-61 15,0 52-2-15,0 17-95 16,0 29 3-16,0 29 26 16,-3 23-4-16,-2 17 30 15,1 9-63-15,4-2-1 16,0-7 25-16,0-10-23 16,0-12-2-16,0-19 5 15,0-17-4-15,0-22 20 16,0-15-21-16,0-14-24 15,0-6 15-15,0-9-34 0,0-34 31 16,0-23-22 0,0-22 34-16,0-14-21 0,-6-20 21 15,-13-6 0-15,0-6 12 16,6 6-12-16,6 17 0 16,7 23-1-16,0 25 7 15,4 20-5-15,28 15-1 16,8 17 0-16,8 11 9 15,6 0-1-15,5 29 2 16,-2 14-10-16,-9 12 0 16,-8 4 8-16,-18 7-8 0,-15 4 0 15,-7 2 8 1,0-5-8-16,-35 4 0 0,-9-13-6 16,-4-9 6-16,1-12-15 15,6-16-17-15,13-6-40 16,12-15-146-16,13 0-310 15,3 0-384-15</inkml:trace>
  <inkml:trace contextRef="#ctx0" brushRef="#br0" timeOffset="327">898 64 1877 0,'0'0'366'0,"0"0"-234"16,0 0 67-16,0 0-14 15,-190 182-67-15,143-67-51 16,10 19-34-16,4 14 43 15,11 3-45-15,14-3-22 16,8-17 41-16,0-10-44 16,5-16 4-16,27-19-10 15,5-14-21-15,11-11-36 16,24-3-159-16,-6-20-117 0,-8-13-405 16</inkml:trace>
  <inkml:trace contextRef="#ctx0" brushRef="#br0" timeOffset="757">1175 305 1597 0,'0'0'501'0,"0"0"-267"15,0 0 38-15,0 0-30 16,0 0-108-16,0 0-81 16,0 0 2-16,69 135 35 15,-15-53-60-15,1 6-2 0,4-2 4 16,-9-8-31-16,-2-2 22 16,-4-10-23-16,-4-7-15 15,-4-7-12-15,-7-6-114 16,11-1-89-16,-8-11-98 15,-5-14-448-15</inkml:trace>
  <inkml:trace contextRef="#ctx0" brushRef="#br0" timeOffset="985">1791 289 1918 0,'0'0'603'16,"0"0"-478"-16,0 0 21 0,0 0 60 16,0 0-94-16,-180 190-49 15,123-97-46-15,-6 2-5 16,2 0 16-16,5-11-28 16,9-8-30-16,18-7-31 15,18 6-138-15,7-15-412 16,4-14-207-16</inkml:trace>
  <inkml:trace contextRef="#ctx0" brushRef="#br0" timeOffset="1174">2087 808 2181 0,'0'0'352'0,"0"0"-257"16,0 0 4-16,0 0-10 16,214-21-89-16,-156 21-345 15,-14 4-676-15</inkml:trace>
  <inkml:trace contextRef="#ctx0" brushRef="#br0" timeOffset="1381">2159 1099 2451 0,'0'0'365'0,"0"0"-293"16,0 0-60-16,0 0 30 15,0 0-42-15,0 0-149 16,215 0-137-16,-135 0-318 15,-15 0-1208-15</inkml:trace>
  <inkml:trace contextRef="#ctx0" brushRef="#br0" timeOffset="2058">2822 1025 1778 0,'0'0'215'16,"0"0"-205"-16,0 0-8 16,0 0 81-16,215-144-83 15,-152 76-25-15,-9-4-32 16,-7-12 6-16,-18-7 44 15,-11-5 7-15,-18-3 41 16,0 9 83-16,-3 16 53 16,-22 18-18-16,-7 23 73 0,-2 23-63 15,-2 10-80-15,-1 19-27 16,5 44-35-16,1 19 46 16,15 17-58-16,7 6 6 15,9 6 25-15,0-6-37 16,0-3-8-16,12-13-1 15,6-14 1-15,-4-13 8 16,1-19-9-16,-8-13-41 16,5-21 19-16,-5-9-23 15,3-6 33-15,5-33-15 16,7-11-13-16,7-4 38 16,8 1-65-16,-2 3 34 0,6 13-4 15,0 15 17 1,-13 9 19-16,-2 13 1 0,-14 0 24 15,-9 7 37-15,-3 21-49 16,0 5 7-16,-25 2 8 16,-9-7-12-16,-2-5 9 15,-1-7-3-15,2-9-20 16,-3-7 36-16,10 0-35 16,2 0 8-16,11 0 26 15,12 0-12-15,3 0-3 16,0 0-20-16,15 0-1 15,14 9 16-15,9 11-7 16,6 3-9-16,0 5 0 0,4-6-29 16,8 0-52-1,23 1-200-15,-13-4-88 0,0-12-451 16</inkml:trace>
  <inkml:trace contextRef="#ctx0" brushRef="#br0" timeOffset="2344">3377 0 2309 0,'0'0'473'16,"0"0"-429"-16,0 0-17 0,0 0 83 15,0 0 17 1,0 0-67-16,0 0 9 0,233 243-55 15,-160-145 25-15,-12 14 15 16,-5 10-7-16,-21 6 6 16,-13 3-53-16,-18 2 0 15,-4-4-14-15,-7-8 8 16,-25-9-88-16,-9-16-56 16,-6-12-150-16,10-25-343 15,8-29-645-15</inkml:trace>
  <inkml:trace contextRef="#ctx0" brushRef="#br0" timeOffset="2579">4336 787 2165 0,'0'0'590'15,"0"0"-513"-15,0 0-39 16,0 0 159-16,0 0-86 16,0 0-56-16,199-2-55 15,-148 2-16-15,2 0-80 16,-6 6-245-16,-15 16-523 16,-10-1-953-16</inkml:trace>
  <inkml:trace contextRef="#ctx0" brushRef="#br0" timeOffset="2733">4289 1240 2567 0,'0'0'494'16,"0"0"-469"-16,0 0 55 16,0 0 5-16,0 0-28 15,221 45-57-15,-123-34-147 16,-10-1-589-16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9:12.37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1349 1538 0,'0'0'308'0,"0"0"-239"16,0-20-16-16,6 5 102 15,32 3-77-15,2-4-35 16,11 0-12-16,0-1-3 16,3 1-3-16,5-3-24 15,-5 1 1-15,-3-1 25 16,0-2-27-16,-4-1 0 15,-10 2 6-15,-5-1-6 16,-13 7 7-16,-4-7-6 0,-15 5-1 16,0-7 48-16,0 1-39 15,-12-1 46-15,-13-4 23 16,-7 0 10-16,-5 8 27 16,-7 3-49-16,1 6-17 15,-4 7 15-15,3 3-63 16,0 0 26-16,3 16 0 15,6 24-15-15,4 12 20 16,6 14-19-16,12 12 14 16,4 12 14-16,9-3-40 15,0-1 9-15,0-4 2 16,22-14-11-16,7-10 26 16,5-14-27-16,1-11 0 0,6-12 5 15,3-17-5-15,3-4-30 16,7 0-69-16,19-20-175 15,-10-15-243-15,-16 4-307 0</inkml:trace>
  <inkml:trace contextRef="#ctx0" brushRef="#br0" timeOffset="386">609 484 745 0,'0'0'1250'15,"0"0"-1017"-15,0 0-116 16,0 0-19-16,0 0 57 16,0 0-30-16,0 0-42 0,84-12-30 15,-42 12-18-15,6 0-11 16,4 2-4-16,-5 13-20 15,26 7-133-15,-15-1-155 16,-11-6-426-16</inkml:trace>
  <inkml:trace contextRef="#ctx0" brushRef="#br0" timeOffset="886">1322 52 1913 0,'0'0'539'0,"0"0"-466"0,0 0 110 16,0 0-14-16,0 0-62 16,0 0-40-16,0 0-32 15,122 182-4-15,-86-122 5 16,-3 3-25-16,-1-4-11 15,-3-6 0-15,-3-11 0 16,-1-6-1-16,-6-9-2 16,-8-8-18-16,0-6 19 15,-8-5-59-15,0-6 13 16,-3-2 8-16,0 0 2 16,0 0 38-16,0 0-26 15,-6-11 25-15,-20-10-13 0,1 1-5 16,-7 3 8-16,-2 2 10 15,5-3 2-15,0 6 11 16,4 1-3-16,3 4 40 16,7 5 8-16,0 2-22 15,11 0 6-15,1 0-9 16,3 9-31-16,-4 18 45 16,4 6-39-16,-3 0-6 15,-5-1 16-15,1 1-8 16,-3 6-18-16,-6 1-21 15,-6 2-91-15,-10 24-151 16,2-10-327-16,5-14-124 0</inkml:trace>
  <inkml:trace contextRef="#ctx0" brushRef="#br0" timeOffset="1951">2126 823 1551 0,'0'0'379'16,"0"0"-124"-16,0 0-88 16,0 0 42-16,0 0 5 15,0 0-65-15,0 0-40 16,108 132-48-16,-64-54-40 0,3 4 23 16,-3 0-43-16,0-3 0 15,0-10 11-15,-8-10-11 16,-6-9-1-16,-5-12 0 15,-6-11-44-15,-9-10 22 16,-6-12-77-16,-4-5-62 16,0 0 31-16,0 0-47 15,-11-26 15-15,-14-6 61 16,-9-4 47-16,-1-7 53 16,-6 7 2-16,0 3 34 15,6 8 108-15,1 10-13 0,9 15 6 16,3 0-8-1,0 0-52-15,8 24 20 0,-4 8-63 16,-1 8-15-16,-3 2 38 16,-3 5-48-16,-1-5-4 15,1 0-4-15,0-5-46 16,6-1-14-16,4-7-179 16,11-8-234-16,4-11-87 15</inkml:trace>
  <inkml:trace contextRef="#ctx0" brushRef="#br0" timeOffset="2673">2609 469 1676 0,'0'0'341'0,"0"0"-227"16,0 0-102-16,0 0 70 15,0 0 29-15,0 0-28 16,0 0-83-16,151-37 0 16,-100 21 21-16,-4-9-19 15,-3-6-4-15,-4-9-8 16,-11-2 10-16,-7-7 15 0,-12-4 1 15,-10 1-12-15,0 6 90 16,0 10 22-16,-13 9 14 16,-13 12-23-16,-4 15-6 15,-2 0-9-15,3 12-84 16,-1 35 10-16,8 15 3 16,5 10-5-16,8 10 5 15,9 3-20-15,0-2 1 16,0-12 11-16,0-5-13 15,0-10-15-15,5-13 6 16,2-17-16-16,0-9 10 16,-4-15-23-16,1-2 14 15,1-6 23-15,5-26-42 0,5-11 28 16,7-3 14 0,4 0-2-16,9 6-11 0,2 3-2 15,7 15 10-15,-5 6 0 16,2 12-26-16,-4 4 26 15,-12 0 5-15,-6 17 1 16,-9 6-5-16,-10 3 16 16,0-3-2-16,-3 1 33 15,-23-5-42-15,-2-3 12 16,-6-6 13-16,2-7-23 16,-2 1 47-16,8-4-40 15,8 0 12-15,8 0 32 16,6 3-53-16,4 6 0 15,0 10-6-15,14 9 6 16,16 4 13-16,9 4-13 0,8 1-13 16,1-1 5-1,21 17-116-15,-16-11-202 0,-11-7-373 0</inkml:trace>
  <inkml:trace contextRef="#ctx0" brushRef="#br0" timeOffset="3147">1542 1697 2031 0,'0'0'384'0,"0"0"-231"15,0 0 42-15,0 0-47 16,0 0-148-16,0 0-188 16,0 0-450-16</inkml:trace>
  <inkml:trace contextRef="#ctx0" brushRef="#br0" timeOffset="3686">477 2185 1650 0,'0'0'479'16,"0"0"-326"-16,0 0 10 16,0 0 137-16,0 0-148 15,0 0-87-15,0 0 2 16,59-45-15-16,-8 34 7 15,14 5-26-15,12-1-2 16,14 7 34-16,10-4-65 16,19 4 0-16,12 0 6 15,36 0 0-15,43 0-6 16,38 0 0-16,13 0 0 16,-44 0 21-16,-45 0-21 15,-60 0 0-15,-12 0 9 16,16 0-9-16,3 0-1 0,4 0 1 15,-30 0 0-15,-19 0 17 16,-28 0-17-16,-18 0 0 16,-16 0-15-16,-7 0-12 15,-6 4-59-15,0 15-161 16,-16-3-501-16,-12 2-1323 0</inkml:trace>
  <inkml:trace contextRef="#ctx0" brushRef="#br0" timeOffset="4903">918 3015 1600 0,'0'0'476'0,"0"0"-337"15,0 0-37-15,0 0 72 16,0 0 0-16,0 0-97 15,0 0-8-15,73-6 6 0,-17-13-43 16,8-12 18-16,5-9-50 16,1-5 0-16,-5-8-15 15,-10 0-6-15,-15 2-27 16,-18-6 20-16,-15 6 28 16,-7 4 4-16,0 7-2 15,-25 15-2-15,-11 9 61 16,-5 12-31-16,1 4 16 15,1 16-31-15,2 33 0 16,8 21 27-16,7 12-42 16,10 9 0-16,12 4 42 15,0 0-40-15,0-8 1 16,0-13-3-16,5-11 0 0,2-11-11 16,-4-13 11-16,-3-15 0 15,0-12 19-15,0-12-19 16,0 0 0-16,0 0 0 15,0-31-13-15,0-9-1 16,0-9-10-16,22-4-10 16,16 0 34-16,0 7-15 15,13 10 15-15,5 8-11 16,-5 10 11-16,-7 12-4 16,-9 6 4-16,-13 0 0 15,-10 6 13-15,-12 14-12 16,0 6 10-16,-25 1-11 15,-16-1 8-15,-6-3 24 0,-1-4-26 16,-2-5-6-16,2-8 14 16,8-3-13-16,8 2 11 15,10-2-6-15,10-3 3 16,8 6 6-16,4-1-15 16,0 12-4-16,22 6 4 15,16 5 1-15,4 4 4 16,5 3-5-16,1-1 0 15,1-2 0-15,-7-2-38 16,2-4-74-16,12-6-160 16,-17-3-377-16,-2-15-161 0</inkml:trace>
  <inkml:trace contextRef="#ctx0" brushRef="#br0" timeOffset="5129">2107 2683 1647 0,'0'0'784'16,"0"0"-632"-16,0 0-58 16,0 0 149-16,0 0-83 15,0 0-106-15,0 0-54 16,0 27 0-16,0 19-1 15,3 43-111-15,4-12-245 16,-7-5-440-16</inkml:trace>
  <inkml:trace contextRef="#ctx0" brushRef="#br0" timeOffset="5277">2164 3475 1844 0,'0'0'1034'0,"0"0"-828"16,0 0-167-16,0 0-39 16,0 0-169-16,0 0-1356 0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9:28.715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426 388 1265 0,'0'0'379'0,"0"0"-186"15,0 0 22-15,0 0 36 16,0 0-48-16,0 6-63 15,0-6-30-15,0 0 2 16,0 0-57-16,3 0-25 0,19 0 15 16,7 0-7-16,11-10-21 15,8-14 0-15,6-7-17 16,2-12 20-16,-6 0-20 16,-2-4-14-16,-13-1 8 15,-9 5 6-15,-11 4 0 16,-8 11 0-16,-4 4 0 15,-3 10 21-15,0 8 2 16,0 6-1-16,-7 3 38 16,-11 38-37-16,-4 17-4 15,5 17-5-15,-2 13-4 16,7 1 11-16,6 2-21 16,2-11-33-16,4 2-72 15,0-27-211-15,0-12-455 0</inkml:trace>
  <inkml:trace contextRef="#ctx0" brushRef="#br0" timeOffset="351">0 1070 2131 0,'0'0'482'16,"0"0"-411"-16,0 0-43 0,0 0 134 15,0 0 15-15,0 0-79 16,0 0-50-16,192 13 9 16,-116-10-15-16,12 1-4 15,7 2-11-15,10-6-10 16,8 3 4-16,7-3-21 15,-3 0 0-15,-4 0 7 16,-6 5-6-16,-12 2 8 16,-16-5-9-16,-13 3-9 15,-15-5 8-15,-11 5-53 16,-21-5-39-16,-12 0-197 16,-7 0-595-16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9:29.631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0 810 1800 0,'0'0'331'16,"0"0"-251"-16,0 0-60 15,0 0 35-15,0 0 86 16,0 0-76-16,220 24-32 15,-147-38-33-15,0-23 18 16,-1-3-18-16,-6-2 1 16,-8-1 2-16,-18-7-1 15,-11 8-2-15,-14 2 10 16,-15-2 39-16,0 5 40 16,-8 2 1-16,-21 5-24 15,-11 5 17-15,-3 7-26 16,-4 9 0-16,-6 9 4 15,3 0-8-15,-1 21 4 0,4 23-33 16,6 8 3-16,9 17 16 16,10 13-10-16,7 14-24 15,11-7 13-15,4 6-2 16,0-9 15-16,29-4-35 16,15-17 0-16,7-16 10 15,8-9-10-15,4-25-13 16,1-11-23-16,10-4-51 15,16-43-69-15,-12-15-312 16,-12 0-353-16</inkml:trace>
  <inkml:trace contextRef="#ctx0" brushRef="#br0" timeOffset="796">1177 57 1385 0,'0'0'308'0,"0"0"-184"16,0 0-56-16,0 0 146 15,0 0-6-15,0 0-119 16,0 0-30-16,82-13-4 16,-50 4-5-16,5 2 1 15,-2 1-26-15,6 2-8 16,3 4 7-16,-7 0-24 15,-1 0 7-15,-7 0-5 16,-8 0-2-16,-5 0 16 16,-6 0-16-16,-5 0 0 15,-5 0 10-15,0 0-10 16,0 0 13-16,-15 0-7 16,-17 0-6-16,-9 0 14 0,-6 0-14 15,-4 0 7-15,-2 0 29 16,3-3-2-16,2-7 19 15,1 7-10-15,12 3-19 16,1 0 18-16,8 0-17 16,8 0-2-16,4 0 24 15,6 6-36-15,4 8-2 16,4 8 2-16,0-4-10 16,0 3 13-16,0-1-14 15,4 1 0-15,11 1 2 0,4-9-2 16,3 7 0-1,3 0 5-15,4-1-4 0,4 4 1 16,3-7-2-16,5 5 0 16,-3-9 13-16,0 5-13 15,-6-1 0-15,-10 0-6 16,-7 2 6-16,-8-1 12 16,-7 11-12-16,0-12 0 15,-17 5 10-15,-17 1-10 16,-7-9 0-16,-1-3 8 15,-5-6-7-15,-6-4 4 16,6 0-5-16,0 0-8 16,8-11 1-16,5-13-58 15,15-24-78-15,9 8-241 16,10-9-692-16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9:31.644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245 134 595 0,'0'0'820'15,"0"0"-593"-15,0 0-48 16,0 0 44-16,0 0 69 16,0 0-61-16,0 0-86 15,-22-23-9-15,18 56-45 0,4 37-22 16,-8 54 26-16,-9 57-38 16,-8 46 0-16,-9 11-4 15,-2-15-31-15,6-51 8 16,8-49-17-16,5-28-4 15,5-10 11-15,5 11-20 16,-1-7 0-16,5-1 0 16,3-16 1-16,0-20 24 15,0-11-14-15,0-15-4 16,18-7 20-16,1-5-26 16,6-5 11-16,0-2 7 15,8-7-11-15,4 0 19 0,3 0-11 16,4 0-16-1,4-7 0-15,6-9-41 0,30-36-85 16,-14 9-334-16,-13 0-595 0</inkml:trace>
  <inkml:trace contextRef="#ctx0" brushRef="#br0" timeOffset="523">333 0 1802 0,'0'0'372'0,"0"0"-273"15,0 0 107-15,0 0 56 16,0 0-71-16,0 0-119 0,0 0-52 16,265 62-20-1,-189-62-232-15,-6 0-1814 0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9:34.426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377 207 1603 0,'0'0'350'15,"0"0"-185"-15,0 0 73 0,0 0 0 16,0 0-45-16,0 0-106 15,58-25-12-15,-30 60 44 16,10 21-32-16,-3 23-28 16,2 12-10-16,-5 11-20 15,2 4 7-15,-5-8-35 16,0-10 1-16,-4-6 21 16,1-17-23-16,-4-11-13 15,-4-12-6-15,-3-7-52 16,-8-14-1-16,-3-12-36 15,-4-2-17-15,0-7 16 16,0 0 9-16,-19-13 43 16,-6-21 32-16,-1-5 25 0,-3-6-1 15,1-6 1-15,-1 7 0 16,-2 6 47-16,3 10 22 16,-1 8 34-16,-5 17-21 15,5 3-23-15,-6 7 5 16,1 28-45-16,-1 8 8 15,4 5 5-15,2 3-27 16,7-12-5-16,4 2-6 16,4-13-76-16,6-12-90 15,8-16-171-15,0 0-352 16,8-21-1028-16</inkml:trace>
  <inkml:trace contextRef="#ctx0" brushRef="#br0" timeOffset="377">1175 13 1994 0,'0'0'541'16,"0"0"-468"-16,0 0 110 15,0 0 29-15,0 0-59 16,0 0-89-16,-197 103-38 0,175-61 13 16,11 7-26-1,11 5-5-15,0-3-5 16,14-2-2-16,30-10-2 0,15-5-29 16,10-15-29-1,1-13-2-15,-9-6-28 0,-5-3 27 16,-21-26 45-16,-13-14 10 15,-15-6 7-15,-7-6 1 16,-7-5 5-16,-28 7 25 16,-13 7-23-16,-8 10-8 15,-10-7-38-15,16 19-251 16,11 6-464-16</inkml:trace>
  <inkml:trace contextRef="#ctx0" brushRef="#br0" timeOffset="850">0 1502 1908 0,'0'0'475'15,"0"0"-420"-15,0 0-27 16,0 0 160-16,0 0-18 15,0 0-78-15,0 0-23 16,201 0 6-16,-125 0 1 16,9 3-25-16,6 4-24 15,14 0 2-15,5-3-29 16,10 5 0-16,12-6 17 16,-2 4-17-16,6 0 0 15,-4-1 4-15,-9 2-3 16,-22-1 0-16,-13-7-1 15,-25 2-6-15,-24 0 4 16,-12-2-70-16,-27 0-58 0,0 0-191 16,-27 0-551-16</inkml:trace>
  <inkml:trace contextRef="#ctx0" brushRef="#br0" timeOffset="1360">595 2043 2072 0,'0'0'480'0,"0"0"-404"16,0 0-22-16,0 0 140 15,0 0-2-15,-226-21-99 16,168 53-63-16,-4 23 18 16,4 5 0-16,6 20-21 15,13-1 21-15,8 5-32 16,21 0-4-16,10-12-12 15,4-2 8-15,36-11-10 0,18-16 2 16,11-14-28-16,12-22 16 16,2-7-46-1,2-13 8-15,-9-27-5 0,-10-18 11 16,-19-8 38-16,-22-6 12 16,-18-14 0-16,-7 1 41 15,-10-6-32-15,-27 9 3 16,-11 8 9-16,1 16-26 15,3 22 15-15,9 9-16 16,13 18-57-16,15 9-49 16,7 0-366-16,35 0-189 15,6 0-922-15</inkml:trace>
  <inkml:trace contextRef="#ctx0" brushRef="#br0" timeOffset="1580">1274 2043 2354 0,'0'0'533'16,"0"0"-480"-16,0 0 95 16,0 0 35-16,0 0-95 15,0 0-58-15,-29 178-30 16,20-122-9-16,9-2-50 15,0 4-187-15,0-9-460 16,12-13-354-16</inkml:trace>
  <inkml:trace contextRef="#ctx0" brushRef="#br0" timeOffset="1698">1208 2804 2177 0,'0'0'670'0,"0"0"-515"16,0 0 50-16,0 0-113 15,0 0-92-15,0 0-346 0</inkml:trace>
  <inkml:trace contextRef="#ctx0" brushRef="#br0" timeOffset="4223">2397 1493 1822 0,'0'0'518'0,"0"0"-419"0,0 0-11 16,0 0 65-16,0 0 7 15,0 0-71-15,211-10-33 16,-120 8-40-16,11 2-16 15,-8-5 0-15,-2 5-89 16,-8-3-224-16,-26-3-344 16,-21 6-794-16</inkml:trace>
  <inkml:trace contextRef="#ctx0" brushRef="#br0" timeOffset="4434">2747 1255 1888 0,'0'0'476'0,"0"0"-403"15,0 0-54-15,0 0 98 16,-4 175-42-16,4-103-39 16,4 8-36-16,-1 2-17 15,0-8-33-15,4 13-150 16,2-22-187-16,-3-22-229 0</inkml:trace>
  <inkml:trace contextRef="#ctx0" brushRef="#br0" timeOffset="4905">3552 683 2143 0,'0'0'391'16,"0"0"-293"-16,0 0-51 15,0 0 148-15,0 0-60 16,0 0-47-16,150 170-42 16,-114-84-5-16,1 6 5 15,-2-1-46-15,-1-2 0 16,-2-10 0-16,-3-11-27 15,-7-8-15-15,-7-11-3 0,-8-19-15 16,-3-11 20-16,-4-9-51 16,0-4-11-16,0-6 47 15,0 0 0-15,-11-30-20 16,-17-12 38-16,-10 0 30 16,-6-4-4-16,0-4 22 15,1 14 1-15,0 7 49 16,3 12 21-16,2 17 48 15,6 0-38-15,-2 0-57 16,6 26 14-16,6 14-49 16,3-5 1-16,12 2-1 15,4 3-1-15,3-4-27 16,0-2-76-16,0-12-120 16,25-20-94-16,-3-2-208 0,0 0-497 15</inkml:trace>
  <inkml:trace contextRef="#ctx0" brushRef="#br0" timeOffset="5197">4314 561 1955 0,'0'0'343'0,"0"0"-234"0,0 0-22 16,0 0 73-16,139-197-52 16,-110 158-67-16,-7 10 30 15,-12 13-12-15,-1 11-14 16,-9 5 25-16,0 9-38 16,0 40 31-16,0 12-15 15,0 18-47-15,-6 2-1 16,0 8-88-16,-13 26-123 15,6-23-350-15,-6-16-629 0</inkml:trace>
  <inkml:trace contextRef="#ctx0" brushRef="#br0" timeOffset="5506">3296 1728 1096 0,'0'0'1090'0,"0"0"-926"16,0 0-116-16,0 0 99 15,0 0 104-15,242 0-121 16,-137 5-58-16,12-2 4 15,10-3-26-15,8 0-19 16,0 0-25-16,0 0-4 0,-4 0-2 16,-3 0-90-16,-8 2-12 15,4 3-77-15,-33-2-493 16,-28 0-454-16</inkml:trace>
  <inkml:trace contextRef="#ctx0" brushRef="#br0" timeOffset="5933">3552 2914 1870 0,'0'0'309'16,"0"0"-237"-16,0 0-26 15,0 0 101-15,0 0 12 16,0 0-106-16,233-154-45 16,-164 88 21-16,-6-6-23 15,-9-3 0-15,-13 12 32 16,-16 17 20-16,-6 10 61 15,-16 13-47-15,-3 19 10 16,0 4 17-16,0 7-42 0,0 35-24 16,-12 21-13-16,-1 14-19 15,1 9 30-15,2 8-31 16,6-6 0-16,-1-6-13 16,5-10-5-16,0-6-77 15,0-22-63-15,9-13-177 16,9-11-246-16,-4-17-243 0</inkml:trace>
  <inkml:trace contextRef="#ctx0" brushRef="#br0" timeOffset="6137">4495 2347 2099 0,'0'0'474'16,"0"0"-421"-16,0 0 65 16,0 0 30-16,0 0-138 15,0 0-10-15,0 0-282 16,44 209-390-16,-35-163-1027 0</inkml:trace>
  <inkml:trace contextRef="#ctx0" brushRef="#br0" timeOffset="6287">4526 3163 2145 0,'0'0'476'0,"0"0"-309"16,0 0 3-16,0 0-40 16,0 0-130-16,0 0-225 15,25-184-359-15</inkml:trace>
  <inkml:trace contextRef="#ctx0" brushRef="#br0" timeOffset="6835">5334 665 1075 0,'0'0'1155'0,"0"0"-937"15,0 0-182-15,0 0 44 16,0 0 66-16,0 0-57 15,227-45-41-15,-154 45-41 16,3 0-6-16,-10 0 22 16,-12 0-22-16,-10 21 4 0,-19 10 14 15,-10 17 32 1,-15 20 10-16,0 18-46 0,0 24-1 16,-15 11 41-16,-7 51-25 15,-3 34-9-15,-1 39-21 16,4 6 9-16,12-18-11 15,7-56 2-15,3-53-4 16,0-35-4-16,0-13 9 16,0 6-1-16,-3 6 12 15,-13-2 9-15,-6-11 33 16,-10-19-40-16,-5-11-1 16,-10-21 23-16,-4-11-22 15,0-13-1-15,-5 0-3 0,9-13-4 16,12-23-12-1,9-10-32-15,26-36-93 0,0 13-143 16,14 0-578-16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9:41.507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36 1072 2621 0,'0'0'336'0,"0"0"-335"16,0 0 8-16,0 0 63 15,0 0-26-15,216-13-46 16,-140 10-53-16,7 3-190 15,-20-4-361-15,-19 4-806 0</inkml:trace>
  <inkml:trace contextRef="#ctx0" brushRef="#br0" timeOffset="157">0 1547 2359 0,'0'0'525'0,"0"0"-486"16,0 0-38-16,0 0-1 16,218-38 0-16,-114-1-289 15,-10-1-853-15</inkml:trace>
  <inkml:trace contextRef="#ctx0" brushRef="#br0" timeOffset="585">1720 774 1545 0,'0'0'339'0,"0"0"-215"16,0 0-39-16,0 0 5 16,92-204-34-16,-45 129-23 15,-3-7-32-15,0-5-1 16,-12 6 0-16,-10 11 0 0,-7 19 121 15,-8 17 20-15,-4 23-4 16,-3 11 16-16,0 21-62 16,0 45-22-16,0 30 1 15,-3 22-22-15,-4 13 11 16,4 7-59-16,3-13 0 16,0-10-54-16,0 6-108 15,0-37-209-15,0-16-378 0</inkml:trace>
  <inkml:trace contextRef="#ctx0" brushRef="#br0" timeOffset="821">1167 1248 1565 0,'0'0'842'0,"0"0"-729"15,0 0-83-15,0 0 130 16,0 0-4-16,269 8-49 16,-123-8-71-16,18 0-27 15,0 0 15-15,-4 0-24 16,-9 0-36-16,16 0-86 16,-40 0-114-16,-27 0-497 0</inkml:trace>
  <inkml:trace contextRef="#ctx0" brushRef="#br0" timeOffset="1308">985 2454 2469 0,'0'0'219'0,"0"0"-190"16,0 0-29-16,0 0 145 16,0 0-9-16,0 0-100 15,189 10-35-15,-101-20 19 0,7-20-20 16,-1-5-6-1,-6-12-10-15,-12 1-14 0,-18-1 24 16,-21 2-15-16,-22 2 9 16,-15-6 6-16,-8 11 3 15,-39 1 2-15,-11 6 1 16,-15 10 5-16,-8 17 34 16,2 4-19-16,-3 25 8 15,13 29 33-15,15 18-17 16,17 17 31-16,23 5-20 15,14 8-20-15,0-6 2 16,29-15-36-16,22-11-1 0,8-18 0 16,10-19-63-16,11-27-58 15,4-6-105-15,25-36-108 16,-21-10-205-16,-19-12-498 0</inkml:trace>
  <inkml:trace contextRef="#ctx0" brushRef="#br0" timeOffset="1813">2206 1615 2056 0,'0'0'244'16,"0"0"-204"-16,0 0 6 0,0 0 96 15,0 0-76-15,189-18-45 16,-145 18-8-16,-3 0-6 16,-9 0 31-16,-10 0-38 15,-7 0 6-15,-8 0 13 16,-7 0-19-16,0 0 97 16,-7 0-2-16,-23 0-62 15,-9 0 11-15,-12 0-37 16,-2-6-5-16,3 2 17 15,-1 1-7-15,7 3 2 16,9 0 7-16,4 0-5 16,9 0 18-16,9 21-34 15,9 0 0-15,4 9 6 0,0 7-6 16,17 2 1-16,14 4-1 16,4-1 0-16,2-2-1 15,-1-5 1-15,-2-5 0 16,-6-1 7-16,-9-6-7 15,-9-3-1-15,-10-3-2 16,0 2 3-16,-18 1 42 16,-25 4-42-16,-9-2-27 15,-2-2-3-15,0-4-77 16,-2-13-120-16,17-3-157 16,13 0-494-16</inkml:trace>
  <inkml:trace contextRef="#ctx0" brushRef="#br0" timeOffset="2455">3329 166 1631 0,'0'0'303'0,"0"0"-209"16,0 0-48-1,0 191 147-15,0-77 14 0,-4 21-94 16,-2 33-28-16,-6 31 40 16,-7 48-35-16,-3 5 1 15,-3-37-62-15,-1-52 29 16,13-58 18-16,-6-16-64 16,4 9 17-16,5 2-5 15,-5 3-24-15,11-17 54 16,4-21-31-16,0-13-7 15,0-15 30-15,0-7-34 16,15-8 2-16,6-6 11 16,6-9-24-16,2-3 41 15,6-4-42-15,6 0 1 0,6 0-2 16,4 0-15-16,0-11-78 16,23 2-130-16,-20 2-545 15,-7-2-1424-15</inkml:trace>
  <inkml:trace contextRef="#ctx0" brushRef="#br0" timeOffset="2991">3303 151 2131 0,'0'0'497'0,"0"0"-427"15,0 0-6-15,0 0 39 16,0 0-24-16,227-30-79 15,-115 23-37-15,-6 3-560 0</inkml:trace>
  <inkml:trace contextRef="#ctx0" brushRef="#br0" timeOffset="4086">4398 504 1741 0,'0'0'289'16,"0"0"-243"-16,0 0-45 15,0 0 97-15,0 0-6 16,0 0-83-16,189-72-9 16,-135 34 0-16,-3-9-11 0,-4-2 1 15,-10-4-2-15,-4 4 12 16,-11 4 16-16,-7 8 18 15,-8 12 51-15,-7 10 65 16,0 15-4-16,0 0 9 16,0 40-63-16,-22 26-38 15,-7 22 36-15,3 17-63 16,4 3-3-16,7 1-17 16,8-11-7-16,1 14-55 15,6-30-245-15,-4-21-502 0</inkml:trace>
  <inkml:trace contextRef="#ctx0" brushRef="#br0" timeOffset="4453">3963 1279 2138 0,'0'0'327'0,"0"0"-217"0,0 0 88 16,0 0 28-16,0 0-89 15,259 0-83-15,-143 0 3 16,16 0-33-16,4 0-24 16,6 0 22-16,-4 0-21 15,-1 13-1-15,2-3 0 16,0 4-25-16,-4-2-11 16,10-12-178-16,-28 0-317 15,-39 0-220-15</inkml:trace>
  <inkml:trace contextRef="#ctx0" brushRef="#br0" timeOffset="4858">4262 2447 1980 0,'0'0'246'16,"0"0"-177"-16,0 0 62 16,0 0 32-16,0 0-67 15,230-140-77-15,-157 71-7 16,0-8 1-16,-7 12 17 15,-9-1 79-15,-13 7 3 0,-15 22 18 16,-7 9-7 0,-14 14-39-16,-4 14-2 0,-4 0-11 15,0 30-29-15,0 26 49 16,-12 19-34-16,-10 11-21 16,0 8-4-16,0 2-32 15,5-8 0-15,-5-2-72 16,-7 12-126-16,2-19-329 15,-2-13-2064-15</inkml:trace>
  <inkml:trace contextRef="#ctx0" brushRef="#br0" timeOffset="6264">6370 1190 1857 0,'0'0'273'16,"0"0"-165"-16,0 0-36 15,0 0 87-15,211-43-13 16,-131 30-81-16,4 1-35 15,1 1-30-15,-6 2-64 16,-10-1-158-16,-21 3-387 0,-23 5-1071 16</inkml:trace>
  <inkml:trace contextRef="#ctx0" brushRef="#br0" timeOffset="6467">6716 895 2053 0,'0'0'375'16,"0"0"-274"-16,0 0-22 15,0 0 95-15,-8 209-102 16,8-139-49-16,12 2-10 16,-2 3-13-16,2-8-93 0,-2 10-117 15,-2-17-342-15,-4-14-521 16</inkml:trace>
  <inkml:trace contextRef="#ctx0" brushRef="#br0" timeOffset="8208">8313 58 1211 0,'0'0'683'16,"0"0"-485"-16,0 0-59 15,0 0 116-15,0 0-65 16,0 0-81-16,0 0-67 15,7-16-41-15,40 16 8 16,9 0-8-16,8 0-1 16,5 3 11-16,-6 3-11 15,-5 1-1-15,-15 6 0 0,-9-13 1 16,-15 8-6 0,-16-6-3-16,-3-2 9 0,0 0 30 15,-37 0-21-15,-14 0-9 16,-8-7 6-16,-5-9-4 15,-9 0 11-15,4 0-12 16,3 6 4-16,3 1 44 16,13 9-16-16,9 0-3 15,9 0 16-15,3 0-22 16,10 2 26-16,8 24-50 16,7 13 1-16,4 8 21 15,0 4-21-15,0 10-1 16,19-16 5-16,-1 3 1 15,4-8 9-15,4-3-15 16,-1-11 0-16,7-6-2 0,6-7 2 16,2-4 0-1,7-1-1-15,1 1 3 0,6-7-1 16,-3 9-1-16,-4 12 0 16,-6-4 2-16,-9 12-2 15,-10 6 0-15,-10 8 0 16,-12 3 0-16,0 5 21 15,-12 3-21-15,-24-8 0 16,-4 2 4-16,-8-18 13 16,1-2-17-16,0-10 10 15,-1-5-4-15,-3-15 32 16,8 0-38-16,-1 0-13 0,6 0-38 16,3-28-165-1,13 9-406-15,7-2-560 0</inkml:trace>
  <inkml:trace contextRef="#ctx0" brushRef="#br0" timeOffset="8522">7641 1285 2119 0,'0'0'462'16,"0"0"-387"-16,0 0 59 16,0 0 83-16,0 0-95 0,0 0-62 15,0 0-58-15,129 36 28 16,-38-19 4-16,14 3-11 16,12-7 5-16,6 4-17 15,2-7-11-15,6 2 12 16,1 1-10-16,3 3-2 15,-8 5 0-15,-7 0-9 16,-14-4-49-16,-23 3-98 16,-27-3-215-16,-31 2-472 0</inkml:trace>
  <inkml:trace contextRef="#ctx0" brushRef="#br0" timeOffset="8941">8051 2434 2053 0,'0'0'291'0,"0"0"-281"16,0 0 15-16,0 0 125 15,0 0-55-15,0 0-29 16,189-76-47-16,-131 33 28 16,-8-9 48-16,-9 3-31 0,-7 2 31 15,-17 5 8 1,-2 13-9-16,-8 9 2 0,-7 10-35 16,0 10-20-16,0 0 31 15,0 22-57-15,0 25 13 16,0 19-8-16,0 10-11 15,0 12 21-15,0 1-30 16,0 0 0-16,0-12 10 16,0-9-10-16,0-10-1 15,0-16-58-15,0-12-34 16,0-6-34-16,0-24-240 16,-4 0-360-16,4-17-1339 0</inkml:trace>
  <inkml:trace contextRef="#ctx0" brushRef="#br0" timeOffset="9580">9392 252 104 0,'0'0'2119'0,"0"0"-1891"16,0 0-186-16,0 0-15 15,0 0 32-15,0 0-24 16,233-5-25-16,-153 5 3 16,-2 0-13-16,-21 7 0 15,-13 7 8-15,-15 3-8 16,-11 3 0-16,-11 1 31 16,2 3 51-16,-9 6 12 15,0 12-13-15,0 5 12 16,-12 15 20-16,-7 13-48 0,6 12-13 15,-3 9-8 1,-2 20-26-16,4 6 23 0,2 13-26 16,2 9-13-16,7 3 14 15,3-6-15-15,0 3-1 16,0-6 0-16,0-8 7 16,0-4 29-16,0-9-36 15,-12-8 0-15,2-13 33 16,-5-7-32-16,-7-17 16 15,-4-14 9-15,1-5-17 16,-12-10 40-16,-2-7-34 16,-5-7 8-16,-10-10 23 0,-5-2-45 15,-4-3 20-15,-1-5-21 16,1-9-12-16,4 0-11 16,5-13-88-16,13-14-107 15,16 8-626-15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29:53.550"/>
    </inkml:context>
    <inkml:brush xml:id="br0">
      <inkml:brushProperty name="width" value="0.07938" units="cm"/>
      <inkml:brushProperty name="height" value="0.07938" units="cm"/>
      <inkml:brushProperty name="color" value="#C00000"/>
      <inkml:brushProperty name="fitToCurve" value="1"/>
    </inkml:brush>
  </inkml:definitions>
  <inkml:trace contextRef="#ctx0" brushRef="#br0">0 249 1506 0,'0'0'400'0,"0"0"-254"16,0 0-59-16,0 0 107 15,0 0-50-15,0 0-43 16,47 12-54-16,-22-8 22 0,6-1 26 15,8 4-57 1,1-1 10-16,8 2-13 0,2-1-21 16,13-3 37-16,3 4-44 15,10 2-7-15,7-4 27 16,5-3-27-16,6-3 0 16,-2 0 1-16,-8 0-1 15,-14 0 22-15,-16 0-22 16,-17-3 0-16,-20 0-3 15,-5 3 9-15,-9 0-12 16,-3 0-4-16,0 0 1 16,0 0-2-16,0 3-59 15,-7-3-159-15,-8 0-130 16,-3 0-367-16</inkml:trace>
  <inkml:trace contextRef="#ctx0" brushRef="#br0" timeOffset="542">656 0 1523 0,'0'0'397'16,"0"0"-152"-16,0 0 1 15,0 0 7-15,0 0-32 16,0 0-108-16,0 0-23 15,-19 0-20-15,19 0-7 16,0 0 18-16,0 0-61 16,0 0-14-16,0 0 21 15,5 0-26-15,12 9 13 16,14 11-8-16,4 4-6 0,9 5 21 16,3 0-21-1,8 4 0-15,0 3-10 0,3 3 22 16,4-6-6-16,-4 4-6 15,-6-11 0-15,-13-4-3 16,-13-2 3-16,-15-6-2 16,-11-5-4-16,0 3 12 15,-25 6 2-15,-31 1-7 16,-8 7 13-16,-10 1-28 16,9-4 5-16,-4 6-68 15,22-3-96-15,13-9-481 0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10:30:52.44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947 530 1778 0,'0'0'385'16,"0"0"-266"-16,0 0 38 15,0 0 130-15,0 0-107 16,0 0-66-16,-6 16-36 16,6 35-44-16,0 31 41 15,0 50-13-15,0 48-16 16,-4-4-3-16,1-15-7 15,-6-21-13-15,6-36 5 16,0 9-26-16,-1-3-2 16,4-21 9-16,0-24-8 0,0-21-2 15,0-28-46-15,0-16-111 16,26-40-101-16,-4-25-285 16,-9-8-174-16</inkml:trace>
  <inkml:trace contextRef="#ctx0" brushRef="#br0" timeOffset="315">721 600 1620 0,'0'0'366'0,"0"0"-246"16,0 0 51-16,0 0 80 0,0 0-90 15,0 0-27-15,216-121-60 16,-133 119-17-16,12 2 18 15,11 0-41-15,-1 16 4 16,-2 16-11-16,-16 6-21 16,-18 13 28-16,-25 5-20 15,-29 6 1-15,-15 10 33 16,-18 4-35-16,-45 6 11 16,-16-3-3-16,-13-8-21 15,4-9 18-15,9-15-18 16,16-14-12-16,24-17 3 15,14-9-50-15,25-7-106 16,0-7-177-16,17-17-428 0</inkml:trace>
  <inkml:trace contextRef="#ctx0" brushRef="#br0" timeOffset="824">2055 1263 823 0,'0'0'1565'15,"0"0"-1290"-15,0 0-181 16,0 0 126-16,-243 126-21 16,185-68-88-16,14 11-40 15,14 0-56-15,26 3-3 16,4-3-3-16,22-6-9 0,34-6-24 15,14-16-31-15,6-7-51 16,12-25-8-16,1-9-39 16,-1-7 94-16,-7-39 50 15,-23-13-30-15,-18-20 15 16,-26-3 24-16,-14 0 1 16,0 6 32-16,-36 11 17 15,-8 20 46-15,-6 12 0 16,-6 15-14-16,5 16-32 15,12 2-34-15,9 0-15 16,23 0 2-16,7 0-3 16,22 16-49-16,32 4 8 0,19-3-7 15,8 4 24 1,2 7 6-16,-2 5 17 0,-5 6-7 16,-3 13 8-16,-7 8 0 15,-9 12 30-15,-13 5-9 16,-10 5 8-16,-12-3-29 15,-5-11-1-15,2-24-27 16,6-30-168-16,1-14-359 16,-5 0-239-16</inkml:trace>
  <inkml:trace contextRef="#ctx0" brushRef="#br0" timeOffset="994">2764 929 2022 0,'0'0'917'16,"0"0"-739"-16,0 0-130 16,0 0 18-16,0 0 10 15,0 0-76-15,0 0-180 16,57 7-143-16,-16 15-503 0</inkml:trace>
  <inkml:trace contextRef="#ctx0" brushRef="#br0" timeOffset="1352">3489 1307 1654 0,'0'0'957'0,"0"0"-760"15,0 0-96-15,0 0 27 16,-211-67-19-16,167 67-49 15,3 0-51-15,13 6-9 16,13 25-5-16,15 1-10 16,0 15-5-16,21 0-25 15,27 4-10-15,6 1 21 16,9 4 2-16,-4-13 25 16,-5 3 6-16,-10-3 1 15,-19-1 9-15,-18-2-8 16,-7 2 18-16,0-2 38 15,-44-1-26-15,-10-4-2 0,-12 2-23 16,-3-11-6-16,11-7 0 16,11-11-61-16,35-8-113 15,12-8-339-15,0-21-420 16</inkml:trace>
  <inkml:trace contextRef="#ctx0" brushRef="#br0" timeOffset="1710">4159 1290 2455 0,'0'0'356'0,"0"0"-280"16,0 0 11-16,-196-41 59 15,145 41-68-15,7 0-47 16,19 0-30-16,16 28 0 15,9 9-1-15,6 8-20 16,36 4 11-16,14 11-21 16,10-9 14-16,3 8 15 15,-5-3 1-15,-5 4 7 16,-18-11-6-16,-16-2 12 16,-18 2 32-16,-7-4-21 15,-22-6 13-15,-32-3-8 16,-24-7-16-16,-5-3 13 15,-8-16-26-15,6-10-15 16,13 0 6-16,18-2-66 0,38-48-137 16,16 5-322-16,0-5-345 15</inkml:trace>
  <inkml:trace contextRef="#ctx0" brushRef="#br0" timeOffset="2382">4685 1513 2280 0,'0'0'463'15,"0"0"-392"-15,-81 174 86 16,52-92 62-16,14-3-89 16,15-6-93-16,0-9-25 15,37-18-11-15,17-2 0 0,9-18-2 16,3-17-30-16,-5-9-21 15,-2-7 28-15,-15-35-18 16,-15-19 13-16,-14-16 19 16,-15-12 4-16,-3-2-3 15,-41 5 9-15,-16 4-10 16,-12 23 9-16,2 23 2 16,1 24 3-16,18 12-4 15,19 0-4-15,20 12-4 16,12 18-10-16,22 3-6 15,41-4-34-15,20-3-15 0,15-7 16 16,8-2 28 0,-1 0 19-16,-2-1 4 0,-8 4 0 15,-15 6 6-15,-11 13 28 16,-18-1 2-16,-18 13 27 16,-14 1 3-16,-16 4-17 15,-3-5-10-15,0-13-32 16,0-9-1-16,-15-14 13 15,2-15-12-15,1 0-1 16,5-21-33-16,7-31-22 16,0-17-12-16,3-18-33 15,38-4 46-15,13-4 36 16,16 6 4-16,6 17 14 16,5 24 17-16,-5 21 66 15,-7 27 89-15,-15 0-38 0,-16 56-10 16,-20 29-1-16,-11 20-26 15,-7 8 14-15,0 1-37 16,0-9-40-16,0-25 14 16,0-12-48-16,0-26 0 15,7-22 0-15,18-20-38 16,12 0-22-16,39-89-93 16,-6 3-108-16,-11-9-672 0</inkml:trace>
  <inkml:trace contextRef="#ctx0" brushRef="#br0" timeOffset="4497">0 190 1759 0,'0'0'476'16,"0"0"-380"-16,0 0-51 15,0 0 126-15,0 0 27 16,0 0-80-16,0 0-75 16,127 0-9-16,-42-3 31 15,16-3-16-15,23-4-7 16,40 7-8-16,59-4-17 16,61 7 37-16,34-2-32 15,2-6-20-15,-18 2 15 16,-34-4-17-16,-10 0 0 0,-7 3-1 15,-9 4 7 1,-9 3 1-16,-44 0-7 0,-36 0 0 16,-37 0-3-16,-2 0 3 15,46 0 0-15,-2 7-1 16,23 2 1-16,-2-2 1 16,-25-3-1-16,13 1 0 15,-11 2-1-15,-9-2 1 16,-5 0-5-16,-8-1 4 15,1 1 2-15,0 3 8 16,-3-6-9-16,-8 5 0 16,-4-3 8-16,-7 3-8 0,-8-4-5 15,-2-3 4-15,-1 0 2 16,-8 0-1 0,-2 0 0-16,-8 0 0 0,-8 0 1 15,-13 0-1-15,-9 0 0 16,-19 0-1-16,-9 0 7 15,-11 0 0-15,-8 6 7 16,-7 8 20-16,0 3 10 16,0 5-26-16,0 7-4 15,0 6-12-15,5 12 0 16,-2 9 27-16,1 16-18 16,-1 14 13-16,-3 12 40 15,0 12-18-15,0 13-12 0,0 5-5 16,0 2-13-16,0 7 20 15,12-4-34-15,5-2 5 16,1-5 4-16,4-5-10 16,-3-4 0-16,3-5-1 15,-8-3 1-15,1-8 19 16,-9-6-19-16,-2-1 0 16,-4-13 14-16,0-6-14 15,0-10 10-15,0-12-10 16,-7-8 0-16,-11-5 8 15,-8-12-7-15,1 0-1 16,-7-5 3-16,-6 0 3 16,6-6 2-16,-5 2-8 15,-2-9 0-15,-1 3 8 16,-11-6-8-16,-5 2 0 0,-8 1-1 16,-11 7 7-16,-4-8 2 15,-6 5-8-15,-6-1 0 16,-4 1 10-16,-10-4-10 15,-8-6-1-15,-10-4-5 16,-13 0 9-16,-9 0-9 16,-6 0 6-16,-1 0 0 15,-2-4-3-15,2-4 3 16,-5 6 0-16,-29-3-1 16,-32 5 8-16,-38 0-11 15,-6 15 4-15,20-3 0 16,24 4 4-16,51-6-2 15,24 0-4-15,27 0-2 0,9-4 4 16,-16 2 0 0,-16-8 0-16,-13 0 0 0,10 0-2 15,3 0 2-15,7 0 0 16,5-14 0-16,6-9 1 16,0-3-1-16,5 0 0 15,8-1-3-15,1 3-6 16,12 5 9-16,16 3 0 15,9 0-1-15,15 2 2 16,7 2-1-16,9 3 0 16,2-6 0-16,12 2-7 15,-1 4 7-15,8 2-17 16,3-3 16-16,1 4 1 16,7 3-9-16,-5-2 9 0,-3 0 0 15,-5-4-6-15,-7-3 6 16,-5 3-45-16,-9-4 34 15,2-2 11-15,-5-4-12 16,0 0-22-16,-3-4 23 16,3-4 2-16,0-2 3 15,12-3-9-15,1 3 14 16,11-1-11-16,5 2 11 16,0 0-14-16,5 5 15 15,-2-5 0-15,-2 7 0 16,-1-2-6-16,5-7 5 15,1-6 1-15,9 0-14 16,0-14 14-16,0-11-13 0,0-12 4 16,0-12-29-16,4-13-7 15,1-7 9-15,-5-1 3 16,0-2 18-16,0 4-26 16,0 2-3-16,0 2 37 15,0 8-7-15,0 4 8 16,0 11-9-16,0-3 11 15,0 8-7-15,-9 2 10 16,3 5-5-16,-1 3 6 16,-5 9 0-16,2 7-5 15,6 13 5-15,-1 4 0 16,5 7 0-16,0 3 1 16,0-6-1-16,0 1 0 0,12 1 7 15,3-8-8-15,-1-6 1 16,-7 2 0-16,1-7 6 15,-4 1-6-15,-4 0 0 16,0 0 10-16,0-2-10 16,-7 4 17-16,-2 8-17 15,3 3 0-15,6 12-10 16,0 2 10-16,28 9-210 16,-2-9-925-16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4:42.97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439 407 901 0,'0'0'403'0,"0"0"-213"15,0 0-9-15,0 0-37 16,0 0 41-16,0 0 27 16,0 0-75-16,-92-82 13 15,92 80-21-15,0-6-75 16,19 8-9-16,22 0-2 0,13 0 2 16,15 0 24-16,10 0-59 15,6 8-9-15,6 1 29 16,-11-4-30-16,-4 3 0 15,-17-4 0-15,-15 2 6 16,-12 1-17-16,-17 0-16 16,-15-2-37-16,0 2 52 15,-15 0 4-15,-35 0 7 16,-16 3 1-16,-14-6 0 16,-8-4 4-16,-7 0-4 15,4 0-1-15,12 0 0 16,6 0 0-16,17 0 1 15,15 0 9-15,13 8 9 0,6 12 30 16,12 3-48 0,3 5 8-16,7 13 15 0,0 5-22 15,0 1 30-15,0 4-30 16,0 0 5-16,10 3 10 16,0-1-2-16,-1-7-14 15,1-5 0-15,-7-13 1 16,6-5 10-16,-3-10-11 15,1-3 0-15,5-3 6 16,10-5 4-16,7-2-10 16,8 3 0-16,10-3 1 15,4 0 7-15,6 7-8 16,-1 2 0-16,-5 8-3 16,-12 6 10-16,-5 10-8 15,-21 4 1-15,-13 5 0 0,0 4 0 16,-17-3 0-1,-27 4 0-15,-10-12 14 0,-8-3-14 16,-4-6 0-16,3-9 1 16,2-7-1-16,11-10 68 15,9 0-41-15,7 0-19 16,14-22 36-16,8-5-43 16,12-3-2-16,0 0-64 15,73-19-181-15,-4 7-262 16,4 3-778-16</inkml:trace>
  <inkml:trace contextRef="#ctx0" brushRef="#br0" timeOffset="254">1259 875 2008 0,'0'0'529'15,"0"0"-427"-15,0 0 80 16,0 0 8-16,0 0-75 16,0 0-13-16,0 0-90 15,201 146 9-15,-162-94 11 16,2-8-25-16,-6 3-7 16,-1-8-9-16,-9-9-100 0,1-6-1 15,-4-12-238 1,-7-12-305-16,-8 0-230 0</inkml:trace>
  <inkml:trace contextRef="#ctx0" brushRef="#br0" timeOffset="473">1667 848 626 0,'0'0'1253'0,"0"0"-970"15,0 0-58-15,0 0 11 16,0 0-3-16,0 0-95 16,0 0-108-16,-146 164-11 15,102-97-19-15,0-1-9 0,5-5-67 16,5-2-166-16,12-15-232 16,12-19-147-16</inkml:trace>
  <inkml:trace contextRef="#ctx0" brushRef="#br0" timeOffset="857">2483 316 1884 0,'0'0'308'15,"0"0"-176"-15,0 0 49 16,0 0 9-16,0 0-40 16,-192 241-104-16,137-166-9 15,5-5 5-15,6-12-18 16,13-13 30-16,14-15-54 15,9-7 0-15,8-13 25 16,0 0-25-16,25-7 9 16,13-3 13-16,9 0-21 0,4 0 33 15,-1 0-34 1,6 0-1-16,-5-6-59 0,10-9-208 16,-9 6-303-16,-16-1-238 15</inkml:trace>
  <inkml:trace contextRef="#ctx0" brushRef="#br0" timeOffset="1076">2556 569 1627 0,'0'0'571'15,"0"0"-413"-15,0 0-15 16,0 0 81-16,0 0-21 15,-13 205-107-15,13-133-62 0,0-4 17 16,-9 1-50-16,6-7-1 16,-1-3-1-16,4-2-223 15,0-19-287-15,0-15-243 0</inkml:trace>
  <inkml:trace contextRef="#ctx0" brushRef="#br0" timeOffset="1435">3048 809 1393 0,'0'0'357'0,"0"0"-214"16,0 0 94-16,0 0 24 16,0 0-80-16,0 0-55 15,95 187-70-15,-48-145 27 16,6 2-10-16,1-6-59 0,0-2 13 15,-2-6-27-15,-4-4-99 16,-9-9-43-16,-2-10-225 16,-12-7-156-16,-15 0-539 0</inkml:trace>
  <inkml:trace contextRef="#ctx0" brushRef="#br0" timeOffset="1954">3588 783 1467 0,'0'0'377'0,"0"0"-213"15,0 0 36-15,0 0 102 16,0 0-78-16,-203 232-96 15,134-155-68-15,-4 4-35 16,7-6 22-16,3-5-47 16,19-12-21-16,19-18-72 15,25-17-186-15,0-20-251 16,15-3-171-16</inkml:trace>
  <inkml:trace contextRef="#ctx0" brushRef="#br0" timeOffset="2500">4007 445 1827 0,'0'0'326'16,"0"0"-216"-16,0 0 19 15,0 0 104-15,0 0-12 0,0 0-143 16,212-168-54 0,-165 165 25-16,-3 3-8 0,-7 3-7 15,-8 27 0-15,-14 13-13 16,-11 8 44-16,-4 9-50 16,-4 3 0-16,-33-4 4 15,-4 0-18-15,2-9 0 16,-1-12 5-16,15-11 2 15,3-10 1-15,11-8-9 16,6-6-1-16,5-1 0 16,0-2 1-16,0 5-9 15,12-2 8-15,17 3 1 16,3 8 12-16,12 5-12 16,0 6-7-16,7 9 6 15,1 5 1-15,-1 5-3 0,-7 0 4 16,-15 8-1-16,-11-1 10 15,-18 0 1-15,0 1-11 16,-34-5 12-16,-13-3-12 16,-14-9 52-16,-1-8-42 15,-4-10 13-15,3-12 25 16,6-5-36-16,6 0-2 16,3 0-10-16,11-5-17 15,5-25-15-15,13 2-210 16,4 4-888-16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5:10.24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62 171 1400 0,'0'0'267'0,"0"0"-144"16,0 0-10-16,0 0 55 15,0 0 58-15,0 0-13 0,-57 26-107 16,52-22-14 0,5-1 13-16,0-3-16 0,0 3-21 15,0-3-31-15,5 3-10 16,20 4 61-16,14 0-53 16,8-4 4-16,12 4-6 15,7-5-9-15,7 3 16 16,7-2-28-16,8-1-3 15,0-2 31-15,3 0-40 16,-5 0 0-16,-1 0 0 16,-2 0 7-16,-2 0 10 15,-9 0-13-15,-2 0-2 16,-4 0 13-16,-9 0-14 16,2 0-1-16,-1 0 0 15,1 0 6-15,2 0 6 0,8 0-12 16,4 0 0-16,5 0 6 15,5 0-4-15,1 0-3 16,4 0 1-16,-5 0 0 16,-2-2 17-16,-1 2-17 15,-4 0 0-15,-3 0 3 16,-4 0-3-16,-3-3 0 16,-3 3-8-16,3 0 8 15,-6-5 19-15,10 3-19 16,-1-1 0-16,4-1 3 15,-4 1-2-15,4 3-2 16,-7 0 1-16,3 0 0 16,-6 0 12-16,3 0-12 0,-2 0 0 15,5 0 5 1,4 0-5-16,8-7 12 0,-1 4-12 16,1 3 0-16,-5 0 14 15,-3 0-14-15,-4 0-3 16,0 0 2-16,1 0 2 15,2 0 4-15,-2 0-5 16,-1 0 0-16,-3 0 8 16,3 3-8-16,1 4-14 15,-1-7 14-15,11 0 0 16,8 0-2-16,3 0 1 16,7 0 1-16,0 0 10 0,0 0-9 15,-3 0-2 1,1 0 1-16,-9 0 0 15,1 0 3-15,-9-7-3 0,-1 7 0 16,-5 0 8 0,-1 0-8-16,-2 0 0 0,6 0 0 15,0 0 0-15,2 0 13 16,1 0-13-16,-3 0 0 16,-3 0 12-16,1 0-12 15,-1 0 0-15,-4 0 0 16,-4 0 0-16,4 0 9 15,-3 0-9-15,0 0 0 16,0 0 9-16,3-7-2 16,1 1-2-16,-1-4 0 15,0 3-4-15,-4 1 14 0,1 3-15 16,3-2 0-16,-3 5 5 16,3-2 1-16,-3 2-7 15,3 0 1-15,1-3 0 16,-4-1 6-16,1 4-6 15,3-2 0-15,-1-1 5 16,6 3-5-16,-8-8 0 16,8 2 13-16,-6 3-12 15,0-8 24-15,-4 5-24 16,1-4-1-16,3 1 18 16,-3-3-17-16,0 9 8 15,-2-6-9-15,2 4 1 16,-3 0 11-16,3-1-12 15,-6 3-8-15,0 3 8 0,-3-7 0 16,-4 4 13-16,1-3-13 16,-7 2 0-16,4-3 30 15,-4 4-30-15,-3-3 1 16,-3 6-1-16,-6-8 7 16,-1 8 7-16,-5 0-14 15,0 0 0-15,-4 0 13 16,-3 0-11-16,0 0-3 15,0 0 1-15,-7 0 0 16,-1 0 3-16,-3 0-3 16,0 0 0-16,-3 0 9 15,2 0-9-15,0 0-2 0,2 0 1 16,-2 0 1 0,6 0 1-16,-6 0-1 0,-2 0 0 15,-8 0-9-15,0 0 9 16,-12 0-97-16,-23-7-223 15,-9-5-1773-15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5:11.859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0 224 1722 0,'0'0'366'16,"0"0"-260"-16,0 0-26 15,0 0 85-15,0 0 1 16,0 0-100-16,218 71-54 16,-149-57 25-16,9-7-37 15,2 3 10-15,4-3-10 16,-8-7 6-16,-6 0 27 0,-20 0-33 16,-17 0 0-1,-15 0 45-15,-11 9 38 0,-7 11 3 16,0 15-12-16,0 23-27 15,-3 18 38-15,-14 17-55 16,-5 10-24-16,-4 6 35 16,4-8-34-16,0-6 1 15,7-10-8-15,0-9 9 16,1-14-5-16,3-12-4 16,4-12-40-16,0-4-46 15,-1-20-77-15,-6-14-161 16,6 0-276-16,-3 0-172 0</inkml:trace>
  <inkml:trace contextRef="#ctx0" brushRef="#br0" timeOffset="196">218 1035 2065 0,'0'0'541'16,"0"0"-480"-16,0 0 39 15,0 0 113-15,0 0-39 16,0 0-96-16,198 27-54 16,-125-27 22-16,6 0-46 15,28 0-89-15,-19-14-209 16,-9 1-625-16</inkml:trace>
  <inkml:trace contextRef="#ctx0" brushRef="#br0" timeOffset="487">1458 881 1322 0,'0'0'1236'0,"0"0"-1034"16,0 0-126-16,0 0 46 15,0 0 65-15,0 0-89 16,0 0-67-16,179 147 11 16,-121-103-42-16,1-2 1 15,-5-2 25-15,-7-5-26 0,-3-6 9 16,-15-2-9-16,-7-17-91 16,-3-4-32-16,-8-6-231 15,-4-6-316-15,-3-12-94 0</inkml:trace>
  <inkml:trace contextRef="#ctx0" brushRef="#br0" timeOffset="706">1936 864 1943 0,'0'0'668'0,"0"0"-527"0,0 0 26 15,0 0 2 1,0 0-19-16,0 0-114 0,0 0-19 16,-157 184-17-16,113-132-22 15,-3-3-75-15,-7 4-244 16,10-18-352-16,15-11-167 0</inkml:trace>
  <inkml:trace contextRef="#ctx0" brushRef="#br0" timeOffset="1506">3391 388 339 0,'0'0'1221'15,"0"0"-1031"-15,0 0-88 16,0 0 68-16,0 0 73 16,0 0-30-16,0 0-124 15,-41-2-16-15,23-6-6 16,-4-1 8-16,-7 2 19 0,-3 0-36 16,-9 5-25-16,-3 2 45 15,-6 0-35-15,-8 0-5 16,-1 25-19-16,-4 15-8 15,6 5 46-15,3 13-47 16,6 7 4-16,4 10 32 16,7-3-34-16,12 3 2 15,6 4-9-15,12-6-4 16,7-1 22-16,0-6-23 16,11-6 0-16,22-6-1 15,6-5 1-15,10-12-16 16,5-16-11-16,4-7-26 15,1-14 17-15,-8 0-31 16,-7-23 23-16,-12-13 35 16,-17-1 9-16,-15 2 0 0,0 6 6 15,-32 0 5-15,-20-1 35 16,-9 14-32-16,-12 9 11 16,-1 7-25-16,4 0-12 15,13 0-4-15,20 16-67 16,30 0-157-16,7-2-294 15,0-2-240-15</inkml:trace>
  <inkml:trace contextRef="#ctx0" brushRef="#br0" timeOffset="1915">3590 778 2096 0,'0'0'371'16,"0"0"-294"-16,0 0 53 0,0 0 102 16,0 0-72-16,0 0-50 15,0 0-41-15,239 125-2 16,-175-82-28-16,-1 1-15 16,-1-9 28-16,-7 2-51 15,-5-5 0-15,-9-6 20 16,-9-2-21-16,-13-10-21 15,-4 1-64-15,-12-15-99 16,-3 0-142-16,0-29-344 16,0-1-397-16</inkml:trace>
  <inkml:trace contextRef="#ctx0" brushRef="#br0" timeOffset="2149">4123 743 1689 0,'0'0'567'0,"0"0"-395"15,0 0 24-15,0 0 95 16,0 0-82-16,0 0-66 16,0 0-91-16,-72 107-19 15,31-49-11-15,-6 10-22 16,-4 4 0-16,10-6-27 15,9-17-122-15,17-10-206 16,8-25-558-16</inkml:trace>
  <inkml:trace contextRef="#ctx0" brushRef="#br0" timeOffset="3783">4933 342 1572 0,'0'0'381'0,"0"0"-204"15,0 0-128-15,0 0 32 16,0 0 42-16,0 0-14 16,0 0-66-16,186 0-37 15,-125-3 28-15,2-3-33 16,-9-1-1-16,-10-1 32 16,-15 4-32-16,-11-1 0 15,-18 5 6-15,0 0-4 16,-10-5 57-16,-34-2-59 15,-15 0 1-15,-5-3 18 16,-6 4-18-16,1 6 5 0,0 0 24 16,-1 0 34-16,11 0 52 15,5 13-62-15,13 16-13 16,9 8 17-16,14 7-42 16,14 0-4-16,4 8-11 15,0-3 0-15,26-2 10 16,14-3-11-16,8-7 0 15,9-3 7-15,2-9-7 16,2 2-12-16,-5-7-1 16,-5-1 11-16,-7 8-7 15,-15-4 9-15,-7 6-4 16,-19 5 4-16,-3 4 1 0,-15 6 8 16,-28-6-1-1,-12 6-7-15,-3-2 16 0,-1-19-17 16,5-4-10-16,13-12 9 15,16-7-46-15,25-19-158 16,0-18-253-16,7-12-305 0</inkml:trace>
  <inkml:trace contextRef="#ctx0" brushRef="#br0" timeOffset="4012">5527 633 2016 0,'0'0'320'0,"0"0"-115"0,0 0 81 15,0 0-75-15,0 0-93 16,193 205-34-16,-146-156-74 16,1-4-10-16,-4-1 20 15,-7-1-20-15,-5-14-24 16,-3-19-101-16,-7-4-245 15,-11-6-420-15</inkml:trace>
  <inkml:trace contextRef="#ctx0" brushRef="#br0" timeOffset="4217">5906 720 2203 0,'0'0'494'16,"0"0"-425"-16,0 0 108 16,0 0-2-16,-105 167-88 15,64-108-70-15,-3-5-17 16,9-6-128-16,4-13-177 16,18-11-433-16,4-17-1060 0</inkml:trace>
  <inkml:trace contextRef="#ctx0" brushRef="#br0" timeOffset="4759">6285 237 922 0,'0'0'95'15,"0"0"-86"-15,0 0 40 16,0 0 129-16,0 0 40 16,0 0-64-16,0 0-33 15,160-87 12-15,-160 87 13 16,0 0 15-16,0 10 34 16,0-6-8-16,0 4 20 0,0-1-52 15,0-7-51 1,0 2 9-16,-3-2-50 0,0 0-24 15,-4 0 6-15,3 0-22 16,4 0 36-16,0 0-59 16,0 0 1-16,0 0 7 15,0 0-8-15,0 0 0 16,0 11 9-16,-8 12-9 16,5 6 48-16,-8 14-47 15,-4 9 0-15,-3 0 16 16,4 8-17-16,-1-4 0 15,5-4 0-15,-2-16 0 16,9-7-2-16,3-8 2 0,0-12-10 16,0-2 10-1,18-4-9-15,8-3 8 0,9 0-11 16,9 0 12-16,3 0-3 16,4-3 3-16,5-10-6 15,-5-2-18-15,3 6-106 16,5-20-140-16,-12 6-290 15,-15 2-201-15</inkml:trace>
  <inkml:trace contextRef="#ctx0" brushRef="#br0" timeOffset="4971">6719 150 1237 0,'0'0'1134'16,"0"0"-932"-16,0 0-99 15,0 173 126 1,0-91-46-16,0 6-80 0,0 5-53 16,0-5-31-16,0-6 25 15,0-14-44-15,0-2-11 16,0-10 2-16,0-7-151 16,0-12-379-16,0-14-464 0</inkml:trace>
  <inkml:trace contextRef="#ctx0" brushRef="#br0" timeOffset="5431">7477 605 1881 0,'0'0'468'15,"0"0"-378"-15,0 0 114 16,0 0 38-16,0 0-132 15,201 187-47-15,-163-157-63 16,-6-7-9-16,-4-8-18 16,-6-8-246-16,-3-7-364 15,-12 0-388-15</inkml:trace>
  <inkml:trace contextRef="#ctx0" brushRef="#br0" timeOffset="5614">7766 614 1986 0,'0'0'679'0,"0"0"-608"15,0 0 23-15,0 0 145 16,0 0-114-16,-138 217-79 16,90-161-46-16,4-3-75 15,7-11-106-15,12-12-317 16,15-21-316-16</inkml:trace>
  <inkml:trace contextRef="#ctx0" brushRef="#br0" timeOffset="6086">8120 150 2252 0,'0'0'605'0,"0"0"-542"16,0 0-56-16,0 0 59 16,0 0 28-16,230-116-52 15,-188 116 11-15,-5 4-52 0,-11 36 49 16,-20 2-17 0,-6 17-31-16,-17 6-1 0,-30 0-1 15,-9 2-39-15,2-15 32 16,7-10-47-16,10-12 16 15,20-17 22-15,8-5-13 16,9-6 13-16,0-2-44 16,19 0 27-16,18 0 32 15,7 0-6-15,7 8 7 16,0 6-6-16,3 10 6 16,5 10 38-16,-2-6-8 15,6 11 19-15,-12 1 18 16,-14-4-40-16,-15 3 2 15,-22-2 28-15,-5-1-24 16,-39 0 17-16,-17-3-50 0,-5-7 0 16,0-3 14-16,8-9-14 15,8-9 0-15,13-5-14 16,15 0-101-16,11-19-265 16,6-4-1175-16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5:58:59.74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7927 1468 2198 0,'0'0'385'0,"0"0"-275"16,0 0-20-16,0 0 49 15,0 0 0-15,262-52-127 16,-111 52-12-16,-24 0-145 15,-17 0-654-15</inkml:trace>
  <inkml:trace contextRef="#ctx0" brushRef="#br0" timeOffset="494">9454 765 2145 0,'0'0'519'16,"0"0"-492"-16,0 0 9 15,0 0 155-15,-10 246-80 16,7-130-59-16,-2 6-37 16,5 3-14-16,0-5 9 15,0-9-10-15,0-8-18 16,0-25 6-16,0-18-64 15,8-34-80-15,-1-26-35 16,-4-21 83-16,1-52 97 16,-4-23-33-16,0-34 44 15,-7-36 17-15,-30-41 10 0,1 15 18 16,7 24 4-16,14 31-28 16,15 50 85-16,0 10-35 15,26 6-15-15,28 32-21 16,20 23-15-16,17 16 23 15,14 3-13-15,5 40-13 16,-5 12 8-16,-14 15-6 16,-25 9-14-16,-30 9-5 15,-31 10 10-15,-10 3 8 16,-56 2-18-16,-24-11 0 16,-6-17-7-16,5-16-20 15,11-17-19-15,25-18-47 16,33-21-159-16,17-3-328 15,0 0-1266-15</inkml:trace>
  <inkml:trace contextRef="#ctx0" brushRef="#br0" timeOffset="744">10782 366 1914 0,'0'0'361'0,"0"0"-230"15,-176 248 116-15,100-50-18 16,13 49-99-16,28 8 0 0,28-38-87 16,7-63-20-16,14-61-23 15,33-9-54-15,51 14-112 16,-1-19-574-1,-8-13-621-15</inkml:trace>
  <inkml:trace contextRef="#ctx0" brushRef="#br0" timeOffset="1132">10975 1967 1770 0,'0'0'304'0,"0"0"-226"0,0 0-77 15,0 0 168-15,0 0-43 16,91-174-88-16,-44 78-3 16,8-15-1-16,7-50-7 15,8-49 18-15,-8 17-45 16,-11 18 52-16,-7 38 32 15,-15 55-5-15,8 5 43 16,-8 16-31-16,-1 36-10 16,-6 25 23-16,4 2-38 15,2 54-5-15,-2 35-19 0,-1 25-27 16,2 22 40 0,-1 9-55-16,2-2 0 0,8-8 9 15,8-15-9-15,0-18-24 16,-4-17-61-16,-4-10-83 15,-9-24-352-15,-17-16-338 0</inkml:trace>
  <inkml:trace contextRef="#ctx0" brushRef="#br0" timeOffset="1326">11281 1440 2379 0,'0'0'468'16,"0"0"-407"-16,0 0-3 0,0 0 72 16,198-41-29-16,-90 19-95 15,17-2-6-15,46 4-36 16,-26 8-307-16,-28 8-637 0</inkml:trace>
  <inkml:trace contextRef="#ctx0" brushRef="#br0" timeOffset="1732">12609 1624 1950 0,'0'0'362'15,"0"0"-309"-15,0 0-47 16,0 0 103-16,-117-173 106 16,105 108-119-16,9-14-75 15,3-15 25-15,0-15-16 16,22-8 0-16,22-6-11 16,6 8-13-16,13 14 53 15,10 18-43-15,3 22 5 16,2 24 42-16,-6 25-56 15,1 12 41-15,-7 29-1 16,-9 46-14-16,-6 59 48 0,-17 60-53 16,-24 43-15-1,-10-17 46-15,0-50-43 0,0-60 0 16,0-42-16-16,0-10 0 16,0-2-17-16,0-13-59 15,22-41-116-15,7-2-318 16,1-10-329-16</inkml:trace>
  <inkml:trace contextRef="#ctx0" brushRef="#br0" timeOffset="2369">13911 592 2097 0,'0'0'598'16,"0"0"-520"-16,0 0 101 15,0 0 28-15,-9 227-38 16,-1-119-120-16,2 10-16 16,4-3 3-16,1-10-35 15,3-12 4-15,0-19-5 16,0-19-41-16,0-11-19 16,7-25-71-16,1-19-100 15,-1 0 91-15,-4-39 2 16,1-26 50-16,-4-21-8 15,0-19 81-15,0-23 0 16,0-12 9-16,0-5 6 16,0 16 37-16,5 25 33 0,8 27 85 15,13 32-46-15,8 25-53 16,13 20 39-16,10 0-49 16,6 23 0-16,-2 26-14 15,-2 7-31-15,-18 13 36 16,-19 4-37-16,-22 9 0 15,0-4 21-15,-22 0-13 16,-26-5-4-16,-7-10-4 16,-3-22 6-16,2-10 20 15,14-18-26-15,11-13 0 16,21 0 9-16,10 0-9 16,0-20-18-16,41-4 10 15,13 4 8-15,9 5 9 0,6 11-9 16,-5 4 0-1,-1 23-6-15,-6 27 8 0,-4 13-2 16,-9 15 12-16,-19 4-12 16,-22 0 27-16,-3-3-27 15,-37-7 0-15,-29-10 30 16,-10-16-19-16,-12-18-2 16,-3-13 1-16,8-15-9 15,2-10-1-15,17-26-18 16,8-56-129-16,24 14-416 15,20-5-855-15</inkml:trace>
  <inkml:trace contextRef="#ctx0" brushRef="#br0" timeOffset="2635">14559 0 1149 0,'0'0'1599'0,"0"0"-1392"16,0 0-178-16,0 0 129 15,0 0 25-15,258 123-80 16,-160 15 13-16,9 68-64 16,-16 64-23-16,-25 18 68 15,-52-8-83-15,-21-35 12 16,-66-40-26-1,-28-16-70-15,-21-28-41 0,27-49-246 0,16-41-895 16</inkml:trace>
  <inkml:trace contextRef="#ctx0" brushRef="#br0" timeOffset="-3567">103 756 1706 0,'0'0'487'15,"0"0"-350"-15,0 0 0 16,0 0-24-16,0 0 43 15,-18 219-9-15,14-90-104 16,1 9-25-16,-6-3-5 16,3-11-11-16,-1-12 18 15,-5-21-20-15,2-18 0 16,3-23 4-16,-1-26-3 16,1-24-2-16,4 0-8 15,-1-48-87-15,-1-35 77 16,5-27-8-16,0-44 25 15,0 3-19-15,0-11 21 16,19 8 0-16,6 33 1 0,5 7-1 16,6 24 57-16,8 32-47 15,3 28 6-15,7 23 40 16,12 7-32-16,0 19 7 16,0 24-16-16,-8 9-7 15,-18 11 17-15,-24 6-25 16,-16 10 0-16,-27 9 28 15,-34 1-27-15,-20-9-1 16,1-16-1-16,11-14 1 16,15-29-19-16,23-19-26 15,31-19-206-15,12-26-374 16,29-13-411-16</inkml:trace>
  <inkml:trace contextRef="#ctx0" brushRef="#br0" timeOffset="-3357">1201 518 801 0,'0'0'1303'0,"0"0"-1089"16,-147 192-49-16,57-55 88 16,9 3-59-16,12 9-10 15,11 10-111-15,36-26-23 16,10 12-16-16,12-10-22 15,22-24-12-15,85-12-113 0,-6-31-210 16,1-35-495-16</inkml:trace>
  <inkml:trace contextRef="#ctx0" brushRef="#br0" timeOffset="-3019">1292 1951 2125 0,'0'0'488'16,"0"0"-386"-16,0 0-23 15,0 0-14-15,0 0 18 16,70-233-83-16,-23 118 6 16,7-37-12-16,0-44 6 0,-3 10 0 15,-14 24-2-15,-8 33 2 16,-7 61 30-16,-7 16-24 15,4 13 18-15,-9 34 75 16,5 12-53-16,-1 55 31 16,1 33-23-16,3 24-14 15,-7 19 26-15,0 3-66 16,3-10 0-16,8-13 17 16,3-20-17-16,1-18-82 15,4-1-82-15,-10-30-298 16,-8-21-216-16</inkml:trace>
  <inkml:trace contextRef="#ctx0" brushRef="#br0" timeOffset="-2852">1378 1501 2232 0,'0'0'578'15,"0"0"-466"-15,0 0 73 16,0 0-78-16,0 0-61 15,268-50-46-15,-116 11-81 16,-20 6-263-16,-19 1-396 0</inkml:trace>
  <inkml:trace contextRef="#ctx0" brushRef="#br0" timeOffset="-2572">1933 481 2203 0,'0'0'329'15,"0"0"-221"-15,0 0 95 16,0 0-14-16,0 0-52 16,269 170-95-16,-169-61-12 15,1 41 45-15,-16 40-60 16,-31 40 9-16,-39 10-4 15,-15-41-19-15,-30-50 7 16,-6-62-8-16,8-20-72 16,-6-4 32-16,2-21-136 0,1-5-278 15,14-34-337-15</inkml:trace>
  <inkml:trace contextRef="#ctx0" brushRef="#br0" timeOffset="-2326">3027 1428 2061 0,'0'0'561'16,"0"0"-455"-16,0 0 63 0,0 0 31 15,251-78-147 1,-157 58-17-16,6 4-36 0,-8 9-18 16,-3 7-144-16,-23 7-300 15,-25 12-268-15</inkml:trace>
  <inkml:trace contextRef="#ctx0" brushRef="#br0" timeOffset="-2139">3394 934 2186 0,'0'0'626'0,"0"0"-547"0,0 0 57 15,-6 190 27-15,2-89-104 16,4 7-31 0,0 1-28-16,0-9-27 0,0 0-33 15,0 13-202-15,0-27-526 16,0-18-1210-16</inkml:trace>
  <inkml:trace contextRef="#ctx0" brushRef="#br0" timeOffset="-1668">4479 861 2268 0,'0'0'502'16,"0"0"-391"-16,0 0-85 16,0 0 122-16,-41 222 17 15,29-115-97-15,5-2-35 16,4-1-9-16,3-12-23 16,0-6 27-16,0-18-28 15,0-12-58-15,0-19 17 16,0-25-73-16,0-12 27 15,-3-3 13-15,-9-49-91 16,2-21 103-16,3-27-3 16,-2-45 50-16,9-49 8 15,0-43 14-15,0 24 10 16,12 52 23-16,10 66 0 0,0 52 90 16,14 11-50-16,11 13-15 15,16 11 3-15,6 8-22 16,4 27 19-16,-1 26-47 15,-9 10-9-15,-19 11 21 16,-24 1-30-16,-20 4 0 16,0 0-8-16,-47-7 2 15,-11-10-9-15,-11-15-42 16,7-15-36-16,11-25-92 16,19-7-382-16,20 0-430 0</inkml:trace>
  <inkml:trace contextRef="#ctx0" brushRef="#br0" timeOffset="-1421">5527 523 2220 0,'0'0'528'0,"0"0"-385"16,0 0 20-16,-193 231 33 15,127-110 3-15,12 10-119 16,14 4-28-16,23-11-37 16,17-7-15-16,0-17 0 15,29-19-63-15,25-20-104 0,52-26-86 16,-20-19-315 0,-1-16-359-16</inkml:trace>
  <inkml:trace contextRef="#ctx0" brushRef="#br0" timeOffset="-844">5820 812 2378 0,'0'0'514'16,"0"0"-429"-16,0 0 107 16,-29 266-26-16,21-148-70 15,4 0-21-15,4-4-75 16,0-11 0-16,26-19 19 0,4-14-18 15,-5-24-2 1,-3-22-55-16,-12-22-16 0,-3-2 30 16,-7-30-6-16,0-32-3 15,0-23 8-15,0-20-2 16,-17-40 36-16,2 5-20 16,12-5 28-16,3 7-16 15,0 40 20-15,13 9-3 16,21 30 18-16,10 33-6 15,7 22 51-15,3 4-48 16,2 20 8-16,-6 25 8 16,-6 15-20-16,-15 5-5 15,-19 11-6-15,-10 0 0 16,0-4 6-16,-32-6-6 16,-8-14 0-16,-1-16-21 15,9-12 21-15,10-15-9 0,12-9 7 16,10 0 4-16,0 0-13 15,22-7-10-15,17-5 21 16,13 5 2-16,2 7-2 16,0 0 0-16,-3 31 0 15,-7 20 1-15,-10 8 62 16,-12 13-45-16,-15 0 0 16,-7 3 40-16,-12-9-46 15,-36-11 14-15,-9-8-13 16,-16-17-5-16,-3-17 19 15,-12-13-27-15,7 0-30 0,5-20-5 16,7-50-131 0,21 7-408-16,23-1-1113 0</inkml:trace>
  <inkml:trace contextRef="#ctx0" brushRef="#br0" timeOffset="-588">6239 219 2349 0,'0'0'456'15,"0"0"-338"-15,0 0-10 16,186 133 49-16,-110-35 6 0,16 47-69 16,13 44-13-1,-2 42-42-15,-15-21-10 0,-38-36 47 16,-31-51-68-16,-19-25 0 15,-15 9-8-15,-33 15-78 16,-21 2-29-16,-59-13-173 16,16-29-557-16,9-29-1386 0</inkml:trace>
  <inkml:trace contextRef="#ctx0" brushRef="#br0" timeOffset="7514">1981 3167 36 0,'0'0'1439'15,"0"0"-1202"-15,0 0-161 16,0 0 107-16,0 0 76 16,0 0-83-16,25-118-11 15,-25 105-34-15,0 1-13 16,-19-6 12-16,-9 6-73 16,-5 0-4-16,-4 4-20 15,-7 8-13-15,-6 0 28 16,-1 0-47-16,-3 0-1 15,-6 32 51-15,3 11-50 0,-2 14 12 16,5 11-2-16,3 18-5 16,7-1 31-16,7 14-37 15,11 2 0-15,8-6 27 16,18-9-27-16,0-11-4 16,3-16 2-16,34-11 4 15,7-8 4-15,14-12-6 16,15-18-58-16,8-10 57 15,2 0-37-15,5-18-9 16,-4-24 4-16,-8-4-41 16,-10-10 83-16,-15-6-47 15,-19-4 48-15,-17-11 7 16,-15 3 7-16,0-5 36 0,-40 7 15 16,-8 17-25-16,-6 11 41 15,0 18-81-15,10 17 0 16,10 9-9-16,21 0-118 15,13 35-250-15,7 11-337 16,18 4-657-16</inkml:trace>
  <inkml:trace contextRef="#ctx0" brushRef="#br0" timeOffset="7711">2349 4034 1943 0,'0'0'585'16,"0"0"-398"-16,0 0 6 15,0 0-50-15,0 0-66 16,0 0-77-16,0 0-130 16,-37-47-181-16,56 46-463 0</inkml:trace>
  <inkml:trace contextRef="#ctx0" brushRef="#br0" timeOffset="8316">3208 3253 1644 0,'0'0'487'16,"0"0"-302"-16,0 0 15 16,0 0 72-16,-57-197-92 15,28 158-31-15,-5 9-104 16,-1 11-1-16,-6 9 19 16,-6 10-33-16,0 0-20 15,-8 36-2-15,8 17-2 16,3 12 35-16,10 8-41 15,17 2 0-15,17-7-1 16,0-5 1-16,17-17-28 0,31-10-24 16,11-20-23-16,7-16 28 15,-2 0-49-15,-5-10 13 16,-8-20 26-16,-14 1 28 16,-11 0 29-16,-13 2 8 15,-8 11 49-15,-5 3 41 16,0 6-38-16,0 4 17 15,0 3-10-15,0 0-50 16,0 10-10-16,0 27-5 16,0 11-2-16,4 18 9 15,-1 0 0-15,4-1-9 16,-7 0 0-16,0-5 1 0,0-14 7 16,0-10-8-16,-14-7 0 15,-13-6 19-15,-2-10-13 16,-3-6-5-16,-2-7 6 15,2 0-6-15,3 0 37 16,4-2-38-16,3-16 0 16,4 2-12-16,7 0-9 15,11 8-58-15,0-1-102 16,21 6-401-16,16 1-240 0</inkml:trace>
  <inkml:trace contextRef="#ctx0" brushRef="#br0" timeOffset="8561">3716 3536 1362 0,'0'0'1032'0,"0"0"-844"16,0 0-57-16,0 0 98 15,0 0-12-15,0 0-136 16,0 0-47-16,252 0-2 16,-173 0-20-16,16 1-12 15,37 14-36-15,-19-6-189 16,-21-2-759-16</inkml:trace>
  <inkml:trace contextRef="#ctx0" brushRef="#br0" timeOffset="9398">5360 3138 1443 0,'0'0'333'0,"0"0"-125"15,0 0-60-15,0 0 101 16,0 0-49-16,0 239-81 16,0-130 11-16,0-4-80 15,0-4-3-15,0-8 7 16,0-11-31-16,0-17-7 15,0-21-10-15,0-9-4 16,-4-19-2-16,4-9 0 0,0-7-6 16,0 0-3-1,0-36-81-15,-3-23 63 0,3-13-9 16,-7-24 26-16,-5-48-2 16,-6-34 3-16,-3 10 9 15,3 15-1-15,3 35 7 16,11 46 31-16,4 9-6 15,0 11 1-15,0 26 34 16,19 16-59-16,25 10 11 16,10 0 16-16,15 20-33 15,4 10 33-15,0 8-34 16,-7 9 0-16,-19 5-19 16,-22-2 16-16,-18 12-12 15,-7 10 13-15,-32 0 2 16,-22 0-14-16,-12-7-6 0,0-12-38 15,12-17 10-15,17-19-140 16,15-17-104-16,15 0-410 0</inkml:trace>
  <inkml:trace contextRef="#ctx0" brushRef="#br0" timeOffset="9670">6331 2676 1352 0,'0'0'894'16,"0"0"-723"-16,0 0-76 16,0 0 80-16,-202 180 32 15,155-82-46-15,6 21-122 16,16 12 5-16,15 4 11 15,10-1-37-15,0-9 7 16,18-17-25-16,26-20-59 16,39-15-95-16,-10-24-389 15,-10-23-216-15</inkml:trace>
  <inkml:trace contextRef="#ctx0" brushRef="#br0" timeOffset="10096">6593 3904 1796 0,'0'0'333'0,"0"0"-273"15,0 0-48-15,0 0 52 16,84-172-15-16,-41 100 5 16,1-20-53-16,-4-10-1 15,1-9 10-15,-6-4-4 16,-1 3 58-16,-5 11-11 0,-4 15 40 16,-3 17 75-16,-7 20-54 15,-4 20 1-15,-1 15-11 16,1 14-53-16,5 0 41 15,1 43-67-15,5 20 5 16,0 19 36-16,0 18-42 16,0 6-14-16,3 10-10 15,4-8 2-15,11-7 10 16,4-5-12-16,-3-14-62 16,-6-17-42-16,-13-13-200 15,-6-10-502-15,-13-18-1205 0</inkml:trace>
  <inkml:trace contextRef="#ctx0" brushRef="#br0" timeOffset="10294">6814 3536 2257 0,'0'0'325'0,"0"0"-270"15,0 0 74-15,0 0 42 16,198-50-106-16,-107 37-65 16,45 13-14-16,-25 0-231 15,-7 0-515-15</inkml:trace>
  <inkml:trace contextRef="#ctx0" brushRef="#br0" timeOffset="10727">8306 3750 1699 0,'0'0'263'15,"0"0"-190"-15,0 0-5 16,0 0 182-16,-76-205-106 0,72 133-98 16,4-7 10-1,0-6-23-15,11-1-6 0,17-1-15 16,6 0 1-16,7 15 54 16,6 9-41-16,0 15 18 15,8 15 19-15,-5 13-29 16,4 14 13-16,2 6-7 15,-2 21 18-15,-3 33 44 16,-7 25-81-16,-10 24 12 16,-12 14 11-16,-9 11-26 15,-6 0 9-15,-7-10-9 16,0-13-18-16,0-15 10 16,0-26-10-16,0-18-87 0,12-19-149 15,-2-10-447-15,2-17-712 16</inkml:trace>
  <inkml:trace contextRef="#ctx0" brushRef="#br0" timeOffset="11432">9419 2912 2011 0,'0'0'385'0,"0"0"-274"15,0 0 87-15,0 0 20 0,0 0-46 16,17 246-77-16,-17-161-62 16,0 4 36-16,0-1-69 15,8-9 1-15,2-3-4 16,2-11 3-16,2-15-29 16,-2-18-47-16,-2-12-55 15,-2-20-51-15,-1 0-6 16,0-29 78-16,-4-24 59 15,-3-12-1-15,0-13 24 16,0-19 28-16,-10-4 0 16,-5-14 18-16,1 10-12 15,2-3 19-15,12 27 73 16,0 4-19-16,4 28 14 16,33 14-22-16,10 14-23 0,11 11 42 15,8 10-80-15,3 0 8 16,-3 31 37-16,-8 4-41 15,-11 14-2-15,-17 7-12 16,-16 3 6-16,-14 6 9 16,0-5-15-16,-26 3 0 15,-9-18-2-15,-6-3 2 16,1-15-21-16,8-11 3 16,3-9 18-16,10-7-7 15,7 0 7-15,9 0 0 16,3-13-1-16,0-10-14 15,12 9 3-15,17 1-8 16,6 11 20-16,6 2 0 16,3 0 0-16,-4 22 0 0,4 11 0 15,-8 13 8-15,1 7 4 16,-5 5-2-16,-10-5-2 16,-7 2-5-16,-15-2 4 15,0-7-7-15,-11-2 4 16,-28-9 7-16,-17-6 10 15,-2-5-21-15,-4-12 0 16,-1-5 18-16,6-7-18 16,6 0-1-16,7 0-23 15,3 0-55-15,13 0-193 16,12-7-535-16</inkml:trace>
  <inkml:trace contextRef="#ctx0" brushRef="#br0" timeOffset="11732">10114 2656 2443 0,'0'0'466'0,"0"0"-451"15,0 0 9-15,0 0 175 16,0 0-87-16,230 112-33 16,-164-43-31-16,3 8-15 15,-6 19 81-15,-12 6-82 0,-16 9-25 16,-13 7 23-16,-22 4-30 16,0 4-26-16,-25-16-56 15,-55 22-120-15,7-31-434 16,4-26-1771-16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5:20.20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1478 0,'0'0'513'15,"0"0"-217"-15,0 0-28 16,0 0 31-16,0 0-20 15,0 0-139-15,-6 16-85 16,9-16 6-16,22 0-37 16,19 0 5-16,14 0-15 15,11 3-13-15,9 3-2 0,2 7-4 16,21-9-164 0,-16-2-311-16,-23 1-481 0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5:20.40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2218 0,'0'0'595'16,"0"0"-424"-16,0 0-150 15,0 0 70-15,0 0 63 16,0 0-92-16,196 59-62 16,-32-59-8-16,-18 0-260 15,-18 0-769-15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5:31.70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116 446 1555 0,'0'0'284'15,"0"0"-112"-15,0 0-9 16,0 0 50-16,0 0-26 16,0 0-62-16,-50-85-88 15,50 42-8-15,13-3 32 16,18-7-33-16,4 1 18 15,6 3-1-15,3 3-18 0,0 12 39 16,-5 9-66-16,5 15 8 16,-4 10 21-16,-8 3-18 15,-1 39 5-15,-9 25-7 16,-12 20-9-16,-10 19 39 16,0 5-39-16,-10 4 0 15,-27-2 6-15,-11-9 2 16,-6-13-7-16,-5-8-1 15,1-14 6-15,3-16 9 16,7-14-15-16,9-15 0 16,6-15 15-16,7-9-14 15,11 0 0-15,5-17 0 16,10-12 10-16,0-7-8 0,3-4-3 16,26 3 0-16,12 9-3 15,-1 8 3 1,4 10-1-16,3 10-6 0,8 0 7 15,4 19 10-15,2 16-9 16,5 3-1-16,0-4 19 16,-9-3-18-16,-1-8 3 15,-5-3-4-15,-4-12 0 16,-3-6-1-16,-5-2-3 16,5-23-109-16,-7-14-339 15,-15-1-441-15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5:32.144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0 143 1378 0,'0'0'569'16,"0"0"-392"-16,0 0-29 16,0 0 70-16,0 0-22 0,0 0 0 15,0 0-98-15,110 4-32 16,-44-17 66-16,17 3-69 15,8 4-17-15,12-1-5 16,9 2-24-16,5 2 28 16,8-1-45-16,-2-6 0 15,1-1 9-15,-7-5-9 16,-14 2 5-16,-24 5-5 16,-16-1 0-16,-24 3 9 15,-14 5-9-15,-10-1-1 16,-11 3-5-16,-4 0-6 15,0 0-39-15,0 0-103 16,0-7-134-16,0 7-215 0,-4-10-261 16</inkml:trace>
  <inkml:trace contextRef="#ctx0" brushRef="#br0" timeOffset="521">734 397 1624 0,'0'0'307'0,"0"0"-243"0,0 0 84 16,0 0 77-16,0 0-56 15,0 0-86-15,0 0 2 16,90 87 41-16,-43-73-84 15,9-7-30-15,-2 0 25 16,0-5-37-16,2 5 11 16,-5-7-11-16,-11 3 0 15,-11 4 33-15,-4-1-32 16,-9 6 0-16,-6-5 48 16,2-2-40-16,-6-3 15 15,1 6-14-15,2-6-4 16,-3 2 47-16,1 6-44 15,-3 3 39-15,-4 11 3 0,0 7-18 16,0 22 0-16,-26 24-3 16,-3 4-20-16,1 20 54 15,-3 8-55-15,11 2-3 16,1 0 8-16,11-8-7 16,1-12 13-16,7-9-20 15,0-19 0-15,-3-11 29 16,3-13-29-16,-4-16-1 15,4-5-8-15,-3-8-33 16,0-10-27-16,-6 0-104 16,-1-31-194-16,-2-15-293 15,2 0-144-15</inkml:trace>
  <inkml:trace contextRef="#ctx0" brushRef="#br0" timeOffset="707">763 1194 1888 0,'0'0'534'15,"0"0"-436"-15,0 0 39 16,0 0 108-16,0 0-54 16,0 0-149-16,233-79-34 15,-91 40-16-15,-18 5-306 16,-11 5-1248-16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5:36.13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1907 44 1343 0,'0'0'220'16,"0"0"-169"-16,0 0 14 16,0 0 65-16,0 0-35 15,0 0-7-15,-18 0-50 16,3-5 18-16,1 1 26 15,-5-1-14-15,-3-2 31 0,0 1-44 16,-6-1-28-16,-6 1 23 16,-5 2-32-16,-8 4-10 15,-6 0-8-15,-4 0 8 16,-6 0 0-16,-6 0-8 16,-1 7 0-16,-2 6 3 15,-1 4-3-15,-3 3-2 16,0 2 2-16,1 1 0 15,14 4-2-15,2-1 2 16,9 0 0-16,-1 1 2 16,3-2-2-16,1 3 0 15,0-7 0-15,3 6 1 0,3-7 20 16,9-4-15-16,3-4 0 16,11-2 23-16,2 1-17 15,3-1-3-15,1-4-9 16,-1 4 0-16,-3 1 17 15,-2 1-17-15,-1-3-1 16,2 5 0-16,2-1 2 16,0-3 7-16,5 0-8 15,-2-1 0-15,5 3 2 16,-3-8-2-16,-5 6-5 16,-1-1 3-16,3 3 4 15,-6 1 11-15,1-3-13 16,4 4 0-16,-1-5 6 15,0-1-5-15,5 3-1 16,3-4 0-16,-2 0 9 0,6-4 9 16,-4 3-18-16,4-3 0 15,-2 4 29-15,-2 0-27 16,4-3 3-16,-1 1-5 16,1 0 8-16,-1-2-2 15,4-1-6-15,0-2 0 16,0 0 11-16,0 0-11 15,0 0-40-15,0 0-208 16,11-19-431-16</inkml:trace>
  <inkml:trace contextRef="#ctx0" brushRef="#br0" timeOffset="615">182 165 1403 0,'0'0'210'15,"0"0"-138"-15,0 0 64 0,0 0 9 16,0 0-25-1,0 0-87-15,0 0-16 0,-25 9 32 16,18 20-12-16,-5 11 4 16,6 9 16-16,-6 4 12 15,2 3 8-15,3 3-19 16,-5-3-15-16,2-4 27 16,-5-2-43-16,4-5 7 15,-4-8 13-15,0-7-28 16,8-8 63-16,0-9-62 15,-1-3-20-15,8-6 38 16,-3-2-30-16,3-2 8 16,0 0-2-16,0 0-14 15,0 0 44-15,0 0-44 16,0 0 1-16,0 0 31 0,0 0-23 16,11 3 3-1,11 1 13-15,7-4-13 0,3 0 37 16,6 0-49-16,2 0 11 15,-1 0 20-15,5 0-31 16,-3 0 0-16,3 0 0 16,-9 0 6-16,-6 0 36 15,-2 0-42-15,-14 0 2 16,-1 0 38-16,-5 0-22 16,-7 0 0-16,3 0-3 15,-3 0-15-15,0 0 33 16,0 0-33-16,0 0-37 0,4 0-124 15,-4-4-737-15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2:13.21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680 674 2181 0,'0'0'284'0,"0"0"-207"16,0 0 57-16,0 0 96 0,0 0-55 16,0 0-84-16,0 0-46 15,-251-155 14-15,173 185-59 16,-8 35 39-16,2 23 1 15,7 15-25-15,22 5 35 16,19-3-38-16,24-10-5 16,12-13 16-16,31-13-23 15,41-17 0-15,20-15 0 16,16-21-41-16,12-16-15 16,2 0-102-16,27-33-157 15,-26-10-250-15,-28-3-328 0</inkml:trace>
  <inkml:trace contextRef="#ctx0" brushRef="#br0" timeOffset="256">1436 0 2290 0,'0'0'376'0,"0"0"-306"15,-78 194-12-15,30-82 114 16,-9 42 12-16,-2-5-33 16,1 12-96-16,-4-2-25 15,14-24 8-15,-6 9-29 16,10-16 34-16,7-15-43 0,12-21-37 16,6-20 14-1,19-21-125-15,0-20-210 0,15-22-500 0</inkml:trace>
  <inkml:trace contextRef="#ctx0" brushRef="#br0" timeOffset="595">1982 641 2450 0,'0'0'492'16,"0"0"-408"-16,0 0-84 0,0 0 7 16,0 0 15-16,0 0-10 15,-186 45-24-15,186 14-8 16,0 11-24-16,22 2 43 16,22 7-38-16,6-4 6 15,5-3 10-15,4-3 23 16,-8-9 83-16,-16-9-67 15,-16-8-16-15,-19-7 35 16,-14-3 23-16,-42-10-6 16,-20-7-37-16,-8-6-13 15,1-10-4-15,-9 0-23 16,23 0-177-16,22-16-496 0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2:11.89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151 73 1883 0,'0'0'380'0,"0"0"-214"16,0 0-35-16,0 0 69 16,0 0 30-16,0 0-126 15,0 0-47-15,-15 0-3 16,15 0-34-16,0 0 50 15,0 0-62-15,25-13 4 16,12-8-2-16,14 2-10 16,8 5-11-16,6 14 10 15,1 0 2-15,-1 19-1 16,-7 36 0-16,-21 20-4 16,-18 28-10-16,-19 14 14 0,-26 14-9 15,-36 3 8-15,-14-5 1 16,-9-22-8-16,6-20 8 15,1-29 0-15,14-21 15 16,8-21-14-16,17-13-1 16,8-3 0-16,15 0 7 15,10-7 7-15,6-5-14 16,0-1-18-16,19 3-2 16,15 10 11-16,8 0 2 15,7 0 6-15,2 16 1 16,6 10 18-16,3 4-18 15,1-4 0-15,8-6-15 0,44-20-129 16,-11 0-382 0,-11-7-342-16</inkml:trace>
  <inkml:trace contextRef="#ctx0" brushRef="#br0" timeOffset="258">978 118 2125 0,'0'0'378'0,"0"0"-245"16,0 0-91-16,0 0 208 15,0 0-81-15,0 0-71 16,223 231 10-16,-150-113-56 16,-15 20-15-16,-15 12-16 15,-27 8-13-15,-16-6 38 0,-12-15-46 16,-39-15-16-16,-6-21 10 15,-3-22-50-15,10-26-47 16,9-38-111-16,19-15-416 16,15-2-423-16</inkml:trace>
  <inkml:trace contextRef="#ctx0" brushRef="#br0" timeOffset="925">2363 132 1807 0,'0'0'334'0,"0"0"-252"0,0 0-67 16,234-25 102-16,-157 20 55 15,-4 5-106-15,-4 0-4 16,-14 0-16-16,-11 5-44 15,-19-1 38-15,-15 3-31 16,-10 1 15-16,-7-5 106 16,-37 3-102-16,-17-2-14 15,-20-4 22-15,-2 0-12 16,-5 0 35-16,4 0-32 16,4-13-12-16,11-2 68 0,10 6-49 15,11 4 2 1,13 5 6-16,6 0-40 0,2 2 39 15,10 34-41-15,5 10 0 16,6 17 0-16,6 6 9 16,0 6-16-16,0-2 7 15,0-5 0-15,10-5 12 16,5-15-12-16,-5-11 0 16,2-13-12-16,-5-12 12 15,-4-5-9-15,6-7 1 16,1 0 8-16,8 0 23 15,11 0-23-15,8-7 0 16,7 2 3-16,7 0-3 0,3 5 0 16,0 8-1-1,-1 27 1-15,-9 16 1 0,-5 14-1 16,-14 7 0-16,-10 3 21 16,-8 0-10-16,-7-3-5 15,-3-6 0-15,-33-7 3 16,-16-11 15-16,-6-11-24 15,-4-14 0-15,1-11 24 16,1-12-17-16,3 0 4 16,10-2-11-16,6-17 0 15,16-8-10-15,16 3-7 16,21-11-132-16,35 5-233 16,7 4-550-16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6:41.84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0 315 675 0,'0'0'872'15,"0"0"-733"-15,0 0-54 16,0 0 111-16,0 0 36 16,34 0-50-16,-21-7-57 15,14 0-37-15,-1 2 11 16,6 1-8-16,0 4-20 16,9 0 8-16,6 0-39 15,4 0-10-15,8 0-6 16,2-3-9-16,13 3 15 15,6-4-23-15,8-2-6 16,10-1 44-16,3-1-39 16,6 3 10-16,3-1-8 0,-2-2-7 15,2 3 17-15,0 5-18 16,-5-4 0-16,-4 4 26 16,-6 0-26-16,5 0 1 15,-6 0 7-15,1 0-7 16,6 0 30-16,1 0-31 15,8 0 0-15,0 0 14 16,-2 0-14-16,5 0 7 16,-3-3-7-16,0-4 1 15,-2 1 6-15,-4-1-7 16,-3 4 0-16,-6-1 0 16,-7 4 1-16,-5 0-2 15,1 0 1-15,1 0 0 0,-2 0-3 16,5 0 3-1,3 0 0-15,4 0 6 0,3 0-4 16,3 0 5-16,6 0-6 16,-6 0 0-16,-3-3 26 15,2 3-19-15,-9 0-8 16,-1 0 9-16,6 0 1 16,6 0 11-16,-1 0-20 15,9 7 19-15,0-7 1 16,2 3-21-16,1-3 5 15,1 0-5-15,2 0 0 16,1 0 17-16,-4 0-17 16,4 0 0-16,-4-7 3 15,-4-2-1-15,-3-6-3 16,-4 11 1-16,-4-3 0 0,1-1 12 16,0 6-12-16,-5 2 1 15,4 0 24-15,4-2-23 16,1 2 2-16,2-5-4 15,5 2 1-15,0-1 14 16,-5-2-15-16,5 3 0 16,-9-4 2-16,2 4 7 15,-5-1-17-15,0 4 8 16,0-2 0-16,1-2 15 16,0 1-15-16,-4-2 0 15,3 3 0-15,-3-5 6 0,-4 5-7 16,4-1 1-1,-4-2 0-15,4 0 8 0,-4 1-8 16,1 1-6-16,2-1-3 16,-2 4 15-16,-3-3-7 15,6 3 1-15,-4 0 0 16,4-3 12-16,0 3-12 16,5-4 0-16,-9-2 9 15,-2 3-9-15,-1-1 11 16,-3 1-11-16,-9-1 0 15,-3 4 13-15,-4 0-2 16,-3 0-11-16,-8 0 0 16,4 0 1-16,-3 0 10 15,2 0-10-15,2 0 22 0,-2 0 6 16,5 0-28-16,-4 0 7 16,4 0-7-16,4 0 0 15,-6 0 24-15,2 0-23 16,0 0 4-16,-4 0 18 15,-4 0-23-15,1 0 0 16,-1 0 7-16,-3 0-7 16,-7 0 31-16,-1 0-32 15,-8 0 0-15,-5 0 5 16,-9 0 2-16,-6 0 1 16,-12 0-8-16,-4-7-18 15,-3-5-18-15,0 0-132 16,-29-2-477-16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6:43.130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0 608 1998 0,'0'0'310'16,"0"0"-138"0,0 0-141-16,0 0 32 0,0 0 135 15,0 0-68-15,192-9-76 16,-92 18-45-16,8 6-8 15,12 1 23-15,6-3-24 16,7-7 0-16,2-2 4 16,-6-4 2-16,-12 0-3 15,-26 0-3-15,-27 0 0 16,-23 3 52-16,-19 10-28 16,-12 9 42-16,-10 12 18 15,0 18-16-15,0 21 0 16,-25 18-24-16,-4 25-16 15,-7 38 25-15,11-7-43 16,3 13-2-16,3 4 43 0,16-29-26 16,-5 15 7-16,4-20-13 15,4-15-10-15,-3-17 32 16,-4-19-41-16,-1-13 9 16,1-13-9-16,0-18 0 15,4-9-6-15,-2-12-30 16,5-12-56-16,0-2-35 15,0 0-167-15,0-26-423 16,0-3-929-16</inkml:trace>
  <inkml:trace contextRef="#ctx0" brushRef="#br0" timeOffset="260">690 1916 2392 0,'0'0'469'15,"0"0"-380"-15,0 0-71 16,0 0 126-16,0 0-2 16,0 0-64-16,233-76-21 15,-128 56-57-15,5-3 1 16,3 4 17-16,-5 0-18 15,6 2-76-15,24-6-214 16,-28 3-563-16,-18 1-1207 0</inkml:trace>
  <inkml:trace contextRef="#ctx0" brushRef="#br0" timeOffset="1248">2151 14 1684 0,'0'0'354'0,"0"0"-182"16,0 0-128-16,0 0 53 0,0 0 72 15,0 0-111-15,0 0-51 16,167-14 17-16,-101 14-23 16,7 0 0-16,0 0-1 15,-1 0 1-15,-9 0 7 16,-9 2-8-16,-17 0 0 15,-15 6-2-15,-15-6 4 16,-7 3 6-16,0-3-7 16,-35 2 5-16,-9-1 32 15,-12-3-18-15,-2 4 12 16,-4-4 26-16,4 0 17 16,-1 0-11-16,8 3-16 15,0 3 3-15,8 1 11 16,5 3-38-16,6 4 15 15,7-2-13-15,6 4-13 0,6-2 26 16,1 2-33-16,5 0-4 16,-1 1 26-16,4 2-28 15,1 6 12-15,3-4 6 16,0 9-17-16,0 1 41 16,0 0-36-16,0 2-5 15,0-1 24-15,0 2-25 16,0-8 0-16,0 0 2 15,0-9-2-15,0-4 23 16,0-4-23-16,0-5 0 0,7-1 13 16,8-3-13-1,3 0 0-15,11 0 0 0,8 0 6 16,2 0 0-16,5 0-6 16,7 0 0-16,5 0 8 15,5 10-8-15,1 23 0 16,-3 14-1-16,-1 8 1 15,-11 7 8-15,-9 10-8 16,-22 0 0-16,-7-2 6 16,-9-3-6-16,-19-4 1 15,-28-10 12-15,-19-10 2 16,-7-13 51-16,-6-16-19 16,-6-14-5-16,6 0 12 15,4-8-18-15,3-21-2 16,11-4-32-16,5 0-2 0,12-4-29 15,19 14-163-15,8 4-453 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6:53.11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562 696 1194 0,'0'0'378'0,"0"0"-181"15,0 0-100-15,0 0 81 16,0 0 45-16,-117 169-97 16,66-73-22-16,-11 17-3 15,-1 7-10-15,2 2 32 16,5-6-73-16,12-15-28 16,5-19 39-16,14-20-28 15,3-20 2-15,10-8 6 16,5-10-11-16,4-13 24 15,3-3-54-15,0-3 1 16,0-5 45-16,29 0-26 16,18 0 7-16,16 0-3 0,13 0-23 15,12 0 27-15,6-5-27 16,5-5-1-16,2 3 0 16,-3 0-2-16,-10 4-5 15,-12 3-44-15,-13 0-77 16,-23 0-121-16,-14 0-443 15,-19 0-243-15</inkml:trace>
  <inkml:trace contextRef="#ctx0" brushRef="#br0" timeOffset="327">918 1057 1737 0,'0'0'572'16,"0"0"-461"-16,0 0 2 16,0 0 127-16,0 174-16 15,0-62-98-15,4 18-38 16,-1 20-22-16,1-1-25 16,1 2 11-16,1-6-46 15,5-14 7-15,0-17 24 16,-4-16-36-16,0-18-1 15,-7-15 0-15,0-15 0 16,0-11 2-16,0-9-2 0,0-7-41 16,-3-6 10-1,-1-12-51-15,4-5-62 0,0-12-142 16,26-25-378-16,2-8-606 0</inkml:trace>
  <inkml:trace contextRef="#ctx0" brushRef="#br0" timeOffset="797">1473 280 1722 0,'0'0'289'15,"0"0"-110"1,0 0 40-16,47-191 31 0,1 152-97 16,13 14-87-16,11 7 4 15,3 15-43-15,-2 3-16 16,-9 13 31-16,-8 23-33 16,-21 13-3-16,-20 7 4 15,-15 9-3-15,-11 5 46 16,-44 2-31-16,-17-3-2 15,-13 0 37-15,2-13-33 16,11-11 4-16,16-8-2 16,20-18-1-16,18-6 38 0,11-10-62 15,7-3 5-15,0 0 12 16,0 4-18 0,32 6-8-16,15-1 7 0,16 4 2 15,10 4 8-15,3 0-9 16,5-4 0-16,-8-1 6 15,-4-5-6-15,-15 0 0 16,-10 0 0-16,-8-5-45 16,-3 6-67-16,-11-5-244 15,-8 3-633-15</inkml:trace>
  <inkml:trace contextRef="#ctx0" brushRef="#br0" timeOffset="1183">3256 1271 993 0,'0'0'1664'16,"0"0"-1494"-16,0 0-153 16,0 0 50-16,0 0 117 15,0 0-76-15,155 170-75 16,-95-95 21-16,2 8-29 0,2-1 24 16,-1-7-5-16,-4-6-43 15,-5-14 21-15,-10-9-16 16,-12-12-6-16,-6-12 19 15,-11-8-19-15,-8-8-6 16,-4-6-4-16,1 0-50 16,-4 0-70-16,5-41-249 15,-5 3-461-15,0-1-1088 0</inkml:trace>
  <inkml:trace contextRef="#ctx0" brushRef="#br0" timeOffset="1401">3827 1261 2141 0,'0'0'633'0,"0"0"-544"16,0 0 61-16,0 0 82 16,0 0-104-16,0 0-36 15,0 0-56-15,-208 246-9 16,136-158 32-16,-4 1-59 15,6-4-42-15,1 14-97 16,18-25-438-16,11-17-981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00:06.25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521 304 595 0,'0'0'997'16,"0"0"-800"-1,0 0-94-15,0 0 120 0,0 0 104 16,0 0-126-16,-4 12-67 15,4-5-29-15,0 6-41 16,0 13 20-16,0 20-28 16,0 20-3-16,0 22 32 15,0 15-58-15,-7 5 11 16,-3 3-5-16,2-6-19 16,1-9 13-16,4-21-27 15,-1-19 1-15,4-17-13 16,0-23 12-16,0-16-101 0,0-43-133 15,4-19-370 1,2-10-358-16</inkml:trace>
  <inkml:trace contextRef="#ctx0" brushRef="#br0" timeOffset="278">0 267 1722 0,'0'0'372'0,"0"0"-198"15,0 0 40-15,0 0 55 16,0 0-97-16,0 0-70 16,0 0-90-16,8 8 31 0,53 3 26 15,15 0-18-15,24-9-8 16,8-2-14-16,9 0-14 15,0 0 0-15,-4-19-15 16,-12 0-92-16,-1-11-141 16,-30 4-444-16,-28 9-1008 0</inkml:trace>
  <inkml:trace contextRef="#ctx0" brushRef="#br0" timeOffset="1358">984 736 1081 0,'0'0'895'0,"0"0"-762"16,0 0-40-16,0 0 66 15,0 0 46-15,223-98-111 16,-157 33-73-16,-1-11 18 15,-3-6-39-15,-15-4 0 16,-14 8 3-16,-11 9 6 16,-17 17 18-16,-5 12 22 15,0 20 23-15,-22 20 64 16,-12 0-31-16,-7 26-57 16,-1 32-9-16,1 19-38 15,8 12 32-15,7 9-33 0,13 0 0 16,1 4 1-16,8-6-1 15,4-8-2-15,0-13-13 16,0-12-10-16,0-18 8 16,0-18-28-16,0-17 9 15,0-10 21-15,0 0-1 16,4-28 7-16,11-13-2 16,7-14 1-16,10-5-2 15,12-3 11-15,3 11-14 16,1 15 13-16,-1 16-4 15,-3 21 0-15,-12 0-1 16,-5 32 1-16,-13 25-5 16,-7 7 19-16,-2 7-10 0,-2-7 2 15,4-11-30-15,8-16-65 16,4-23-59-16,9-14-96 16,5-5-14-1,7-45 13-15,4-12 9 0,-5-7 12 16,-5 0 164-16,-9 11 66 15,-15 17 138-15,-1 17 36 16,-9 22 80-16,0 2 23 16,0 20-85-16,0 30-72 15,-9 8-53-15,9 11 9 16,0 0-46-16,0-6-18 16,38-12 6-16,9-18-18 15,7-16-28-15,5-17-57 0,-8-13-40 16,-10-33 67-1,-13-13 12-15,-17-10 46 0,-11 1 12 16,-11 2 68-16,-36 10 5 16,-12 12 19-16,1 23 23 15,-1 11 19-15,12 10-92 16,18 0-34-16,19 12 2 16,10 12-22-16,7 1-12 15,40-2-25-15,16-6-65 16,9-5-24-16,8-5-32 15,-2 0-23-15,-6 4 58 16,-11 5 65-16,-10 6 45 16,-14 15 10-16,-22 7 3 15,-11 7 87-15,-4 1-59 16,0-2 1-16,-12-14 0 0,-2-11-27 16,3-17 10-16,7-8-6 15,1-8-6-15,3-31-12 16,0-13-9-16,3-13 14 15,23-4 6-15,14 3-4 16,4 6 5-16,3 15 0 16,1 18 0-16,-8 24 43 15,-4 3 33-15,-4 23 29 16,-5 29 24-16,-10 11-47 16,-5 7-2-16,-5-3-59 15,-1-7-21-15,3-14-10 16,13-26-153-16,0-20-148 0,0 0-289 15</inkml:trace>
  <inkml:trace contextRef="#ctx0" brushRef="#br0" timeOffset="1784">3186 768 1011 0,'0'0'1347'0,"0"0"-1082"16,0 0-26-16,0 0 5 15,-181 175-84-15,151-126-40 16,23-6-110-16,7-4 2 16,7-9-24-16,33-12-52 15,11-15-113-15,8-3-161 0,-5-10-49 16,-3-27 212-16,-14-3 31 16,-15 4 144-16,-12 4 35 15,-10 9 142-15,0 6 73 16,0 14 38-16,0 3-64 15,-13 6-47-15,-2 41-114 16,3 18-20-16,8 26 12 16,4 21-32-16,0 12-1 15,4 16-8-15,18-3-7 16,0-3 16-16,-7-10-23 16,-8-22 0-16,-7-20 0 15,0-22 6-15,-7-23 27 16,-22-23-12-16,-5-14 0 15,2-4 22-15,-2-50-34 16,14-25-9-16,8-24-21 0,12-20-59 16,22-74-50-16,22 30-419 15,-8 15-830-15</inkml:trace>
  <inkml:trace contextRef="#ctx0" brushRef="#br0" timeOffset="2028">1627 579 2029 0,'0'0'488'16,"0"0"-415"-16,0 0 5 15,0 0 57-15,0 0-15 16,237-203-26-16,-139 160-60 15,-4 9-13-15,-14 20-21 16,-21 9-16-16,-8 5-132 16,-17 24-380-16,-14 8-443 0</inkml:trace>
  <inkml:trace contextRef="#ctx0" brushRef="#br0" timeOffset="2352">3967 0 1876 0,'0'0'476'0,"0"0"-371"16,0 0 145-16,29 264 18 15,-25-149-126-15,2 3-46 16,-2 3-63-16,4-9-2 0,-1-13 11 16,0-20-42-16,5-24-42 15,-2-29-121 1,-2-16-394-16,-4-10-475 0</inkml:trace>
  <inkml:trace contextRef="#ctx0" brushRef="#br0" timeOffset="2606">3825 511 1998 0,'0'0'255'16,"0"0"-99"-16,0 0 24 15,0 0 15-15,237 21-89 0,-157-21-79 16,-4 8-21 0,-10 8 12-16,-16 11 1 0,-12 15 20 15,-20 10 5-15,-14 10 11 16,-4 1 14-16,0-4-45 16,0-8-24-16,-7-13-11 15,7-18-109-15,0-20-199 16,0-14-416-16,10-15-1164 0</inkml:trace>
  <inkml:trace contextRef="#ctx0" brushRef="#br0" timeOffset="2730">4318 453 2008 0,'0'0'385'0,"0"0"-365"16,0 0-20-16,0 0-350 0,0 0-1606 15</inkml:trace>
  <inkml:trace contextRef="#ctx0" brushRef="#br0" timeOffset="3093">4649 477 408 0,'0'0'1401'16,"0"0"-1053"-16,0 0-127 15,-19 202-12-15,1-137-40 16,-1-7-93-16,-3-12-52 16,5-13 17-16,5-16-40 15,2-14 6-15,7-3-7 0,3-17-26 16,0-27-3-16,7-7-19 16,25-8 2-16,8 4 45 15,8 1-28-15,6 18 29 16,-2 10-1-16,-1 20 1 15,-4 6 3-15,-3 6 67 16,0 33 46-16,-5 14 38 16,-1 10-56-16,-13 2-23 15,-3-4-12-15,-4 0-44 16,-7-12 9-16,-5-10-28 16,3-13-6-16,-2-15-22 15,11-11-77-15,1-27-185 16,-2-9-501-16</inkml:trace>
  <inkml:trace contextRef="#ctx0" brushRef="#br0" timeOffset="5149">9243 450 2194 0,'0'0'234'15,"0"0"-176"-15,0 0 206 16,0 0-82-16,0 229-121 15,3-145-38-15,12 1-22 16,-5-9 32-16,6-11-33 0,-6-16 0 16,-2-20-2-16,-1-15 2 15,-4-14 0-15,-3-10 7 16,0-35-6-16,0-11 12 16,0-13-6-16,0-3 4 15,12 1 22-15,5 7-15 16,8 8 24-16,13 13-14 15,6 17-28-15,3 10 10 16,7 12-10-16,31 4-97 16,-19 4-234-16,-6 16-612 0</inkml:trace>
  <inkml:trace contextRef="#ctx0" brushRef="#br0" timeOffset="5518">10120 621 2160 0,'0'0'549'0,"0"0"-359"15,0 0 57-15,0 0-81 16,-192 46-49-16,148 14-81 16,11 8-8-16,11 8 4 15,19-4-32-15,3-3 18 16,0-14-18-16,32-15-33 15,16-21-10-15,7-16-65 16,3-3-24-16,-4-25 12 0,-2-22 8 16,-8-4 66-16,-11 1 17 15,-11 5 29-15,-9 11 53 16,-5 18 74-16,-4 16 18 16,-4 0-24-16,3 23-32 15,1 26 22-15,4 7-65 16,9 3-35-16,8 0-11 15,9-13-26-15,10-12-104 16,32-34-107-16,-10 0-377 16,-5-14-1718-16</inkml:trace>
  <inkml:trace contextRef="#ctx0" brushRef="#br0" timeOffset="5668">11073 556 2780 0,'0'0'347'0,"0"0"-276"0,0 0 31 16,0 0-102-16,0 0-24 15,0 0-447-15,0 0-433 0</inkml:trace>
  <inkml:trace contextRef="#ctx0" brushRef="#br0" timeOffset="5795">11270 1156 2538 0,'0'0'605'16,"0"0"-445"-16,0 0-31 0,0 0-111 15,0 0-18-15,0 0-798 0</inkml:trace>
  <inkml:trace contextRef="#ctx0" brushRef="#br0" timeOffset="3977">6438 700 827 0,'0'0'395'16,"0"0"-269"-16,0 0 12 15,0 0 66-15,0 0-80 16,0 0-29-16,0 0 0 15,-66-49 68-15,44 42 15 16,2 1-6-16,-7 6 2 16,-2 0-2-16,-3 0-56 15,-2 10-14-15,2 17-42 16,7 1-53-16,6 8 22 16,9 0-29-16,10 5-14 15,0-5 5-15,10 1-42 0,24-9 27 16,5-2-31-16,5-6-6 15,0 2 60-15,-3-5-20 16,-13 3 21-16,-2-4 4 16,-16 0 2-16,-10-3 44 15,0 1-17-15,-7-1 19 16,-28-3-1-16,-6-4-51 16,-3 1 1-16,3-2-2 15,16-5-83-15,22 0-139 16,3-21-412-16,0-2-1296 0</inkml:trace>
  <inkml:trace contextRef="#ctx0" brushRef="#br0" timeOffset="4764">6658 648 2058 0,'0'0'480'0,"0"0"-426"0,0 0 175 15,0 0-67-15,0 0-99 16,54 197-41-16,-21-141-21 16,11-7 12-16,10-14-13 15,5-11-71-15,-2-21-28 16,-4-3-49-16,-14-18-11 16,-6-23 56-16,-14-9 63 15,-9-1 40-15,-10 8 56 16,0 7 41-16,0 17 42 0,-3 12 26 15,-12 7-15 1,8 9-78-16,7 34-59 0,0 6 19 16,0 6-32-16,7-5-1 15,21-9-24-15,13-9-61 16,6-15 31-16,9-17-42 16,-5 0-45-16,0-34 8 15,-11-12 15-15,-8-9 86 16,-10-5 33-16,-6 5 9 15,-10 6 97-15,-6 12 23 0,0 14 1 16,0 14-7 0,0 9-7-16,0 0-53 0,0 32-45 15,0 15-9 1,4 1 16-16,11 4-25 16,7-3-2-16,7-9-8 0,6-11 2 15,18-9-25-15,1-18 14 16,0-2-79-16,-3-9 31 15,-4-26-34-15,-10-12 32 16,-5-2 60-16,-10-3 9 16,-6 8 45-16,-10 6 50 15,-6 15 0-15,0 10 30 16,0 13-30-16,0 0-35 16,-10 30-17-16,3 22-33 15,-1 20 1-15,8 14 1 0,0 16-11 16,15 8 7-16,32 12-1 15,11 0 1-15,8-7 3 16,-7-4-10-16,-8-9-1 16,-19-14 0-16,-17-15 0 15,-15-24 18-15,-7-17-16 16,-45-17 4-16,-12-15 0 16,-11-3 1-16,-1-41 7 15,7-19-14-15,11-16 0 16,18-12-7-16,18-10-10 15,22-5-14-15,0 0-13 16,79-18-65-16,2 26-130 16,4 19-669-16</inkml:trace>
  <inkml:trace contextRef="#ctx0" brushRef="#br0" timeOffset="6687">3890 2061 1728 0,'0'0'402'16,"0"0"-292"-16,0 0 39 16,0 0 68-16,0 0 5 15,0 0-87-15,0 0-93 16,-229 191 14-16,182-108 13 15,-5 11-25-15,8 15 11 16,8 4-29-16,7-6-19 16,17-9 13-16,12-12-20 15,0-21 0-15,16-15-6 0,31-18-30 16,7-19 15-16,12-13-5 16,3-3-25-16,-3-44 9 15,-8-21 17-15,-11-18 25 16,-13-10 0-16,-17-17 40 15,-17-5 37-15,0 6-31 16,-20 10-11-16,-17 17 10 16,-1 23-28-16,13 19-17 15,15 20 0-15,10 17-83 16,40 6-111-16,18 25-170 16,1 13-392-16</inkml:trace>
  <inkml:trace contextRef="#ctx0" brushRef="#br0" timeOffset="7108">5063 2198 1707 0,'0'0'382'15,"0"0"-212"-15,0 0 128 0,0 0 6 16,0 0-135 0,0 0-72-16,-214 231-46 0,131-149 27 15,2-3-43-15,16-7-10 16,13-9 5-16,20-14-24 15,17-12-5-15,15-13-1 16,0 1 1-16,8-9 19 16,21-4-20-16,6 6 0 15,9-5 16-15,0 3-15 16,0 5-1-16,4 1 2 16,-1 1-2-16,-3 2 14 15,-4 6-14-15,-7-2-12 0,7 6-22 16,-11-8-171-1,-10-7-655-15</inkml:trace>
  <inkml:trace contextRef="#ctx0" brushRef="#br0" timeOffset="7335">4510 3189 2311 0,'0'0'619'16,"0"0"-544"-16,0 0 25 15,0 0 78-15,0 0-30 16,0 0-88-16,0 0-58 0,219 154-2 16,-96-142-18-16,-13-7-255 15,-15-5-1718-15</inkml:trace>
  <inkml:trace contextRef="#ctx0" brushRef="#br0" timeOffset="8453">5892 2328 1877 0,'0'0'288'0,"0"0"-220"16,0 170 65-16,0-71 60 16,7 9-35-16,-7 3-66 15,3 1-50-15,-3-10 12 16,0-17-41-16,0-11 1 16,0-23-2-16,0-15-12 15,0-19 7-15,0-14 2 16,0-3-3-16,0-18-6 15,0-26-1-15,0-26-34 16,0-18 20-16,0-18-6 16,0-11 14-16,0-11-3 15,0 2 4-15,0 19 5 0,16 18 1 16,5 24-6-16,12 21 6 16,7 25 1-16,11 16 20 15,8 3-14-15,2 12 4 16,2 28 22-16,-9 7-33 15,-17 8 9-15,-18 4-4 16,-19 0-4-16,-19 7 16 16,-40-5-17-16,-14-2 1 15,-6-15 2-15,6-14-3 16,14-20 0-16,26-10-42 0,33-40-161 16,11-12-339-1,29-5-258-15</inkml:trace>
  <inkml:trace contextRef="#ctx0" brushRef="#br0" timeOffset="8677">6800 2198 2134 0,'0'0'348'0,"0"0"-154"16,0 0 40-16,-160 258-40 15,112-136-78-15,8 5-74 16,18 1 12-16,22-10-51 16,0-17-3-16,29-19-36 0,65-13-152 15,-6-22-278-15,0-21-562 16</inkml:trace>
  <inkml:trace contextRef="#ctx0" brushRef="#br0" timeOffset="9014">7193 3285 2097 0,'0'0'361'0,"0"0"-293"15,0 0-19-15,0 0 39 0,0 0-34 16,147-247-42-16,-96 140-11 15,-1-8 10-15,-2-9-11 16,-8 7 2-16,-4 15 11 16,-6 19 69-16,-8 28 56 15,-12 21-8-15,-3 27-39 16,2 7 7-16,-3 21-52 16,5 42 30-16,4 18-4 15,0 24-45-15,2 5 20 16,8 6-47-16,12-8 6 15,7-9-21-15,7-23-30 16,22-10-84-16,-11-23-127 0,-14-22-648 16</inkml:trace>
  <inkml:trace contextRef="#ctx0" brushRef="#br0" timeOffset="9197">7336 3062 2288 0,'0'0'376'0,"0"0"-283"15,0 0 37-15,0 0-33 16,273-32-97-16,-113-20-14 16,-24 9-266-16,-23 4-537 0</inkml:trace>
  <inkml:trace contextRef="#ctx0" brushRef="#br0" timeOffset="9541">8568 3164 1642 0,'0'0'638'0,"0"0"-514"16,0 0-72-16,0 0 36 15,-124-196 27-15,112 116-66 16,9-1-36-16,3-1 11 16,0 9-13-16,34 11 11 15,10 16 17-15,10 17 10 16,7 12 20-16,8 15-20 0,6 2-7 16,-3 5 22-16,-7 32-8 15,-6 18 1-15,-15 12 6 16,-15 7-27-16,-11 8 17 15,-8 0-29-15,-6-2-16 16,1-11 1-16,-2-14-9 16,4-16-54-16,22-25-121 15,-4-14-456-15,5 0-559 0</inkml:trace>
  <inkml:trace contextRef="#ctx0" brushRef="#br0" timeOffset="10135">9476 2485 1971 0,'0'0'574'15,"0"0"-435"-15,0 0 108 16,0 0-27-16,-3 210-76 16,3-124-92-16,0 2-28 15,0-6-12-15,13-7-12 16,2-12 9-16,-5-13-9 15,6-18-6-15,-10-14-37 16,0-18-45-16,-6 0 2 16,0-28-34-16,0-28 28 15,-12-16 54-15,-10-16-2 16,-4-10 33-16,-2-7 6 0,2-4 2 16,8 10 40-16,6 18 8 15,12 22 4-15,0 22 0 16,30 24-38-16,24 13 5 15,12 0 28-15,10 34-29 16,1 12 11-16,-8 5-13 16,-17 12-5-16,-23-2 18 15,-22 2-21-15,-7-3-8 16,-7-12 0-16,-27-4 8 16,2-18-7-16,0-10-2 15,2-12-16-15,16-4 15 16,2 0-19-16,12-17-2 15,0-2-7-15,19 2 4 0,18 12 25 16,2 5-1-16,5 0-18 16,0 24 13-16,0 22-5 15,-4 7 11-15,-1 9 36 16,-2 3-6-16,-8-2 24 16,-7 0-30-16,-18-14-7 15,-4-5 32-15,-7-13-28 16,-30-11-21-16,-11-10 0 15,-2-10-62-15,2-26-67 16,13-16-238-16,13-11-536 0</inkml:trace>
  <inkml:trace contextRef="#ctx0" brushRef="#br0" timeOffset="10381">10183 2157 1892 0,'0'0'558'16,"0"0"-378"-16,0 0 109 15,0 0-43-15,252 171-105 16,-186-80-46-16,-2 22-35 16,-8 12-37-16,-12 6 8 15,-19 3-29-15,-15 4 10 16,-10-9-12-16,0-12-44 0,-13-19-22 15,-21-23-74 1,9-25-187-16,6-28-533 0</inkml:trace>
  <inkml:trace contextRef="#ctx0" brushRef="#br0" timeOffset="10748">11725 2498 1989 0,'0'0'357'0,"0"0"-199"0,0 0 155 16,0 0-56-16,0 0-179 15,0 0-49 1,-192 191-7-16,132-122-8 0,6 3 22 16,10 1-36-16,7-8 0 15,20-7 5-15,17-8-5 16,0-11-1-16,17-13 0 16,27-3-4-16,12-9-7 15,1 0 6-15,3-3-10 16,-13 0 16-16,-8 2-74 15,-12 0-120-15,-14-3-364 16,-13-3-320-16</inkml:trace>
  <inkml:trace contextRef="#ctx0" brushRef="#br0" timeOffset="10933">11149 3316 182 0,'0'0'2540'0,"0"0"-2238"16,0 0-156-16,0 0-5 16,0 0-8-16,186 109-64 15,-127-100-69-15,20-6-46 16,-13-1-171-16,-15-2-924 0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2:17.113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6324 38 1743 0,'0'0'397'15,"0"0"-242"-15,0 0-34 16,0 0 15-16,0 0 63 16,0 182-9-16,0-60-121 15,-9 15-11-15,2 14-12 16,7-7-10-16,0-9 30 16,0-19-66-16,0-22-16 15,22-22-16-15,4-17-107 0,6-21-203 16,-5-18-336-16,-14-16-689 15</inkml:trace>
  <inkml:trace contextRef="#ctx0" brushRef="#br0" timeOffset="362">5999 721 1337 0,'0'0'904'0,"0"0"-747"16,0 0-137-16,0 0 108 15,0 0 84-15,0 0-133 16,189-2-54-16,-101 2 6 16,-2 0-11-16,2 0 25 0,-11 0-26 15,-12 23-8 1,-10 24 17-16,-15 4-22 0,-11 12-6 16,-10 3 11-16,-8-1-2 15,-4-2-5-15,-3-15-4 16,-4-11 0-16,3-15-15 15,-3-15 8-15,0-7 7 16,0-7-6-16,0-35 19 16,0-18-10-16,0-8-3 15,3-11 0-15,13-1 9 16,6 6-9-16,3 8-19 16,4 10 8-16,8 16-68 0,29 15-69 15,-9 11-332 1,-1 8-221-16</inkml:trace>
  <inkml:trace contextRef="#ctx0" brushRef="#br0" timeOffset="983">7387 682 1430 0,'0'0'332'15,"0"0"-143"-15,0 0 31 16,0 0 19-16,16 174-87 15,1-115-82-15,5 0-54 16,5-5-7-16,8-9-18 16,9-16 0-16,7-8-81 15,8-18 0-15,-2-3-33 0,3-10 42 16,-13-26 29-16,-8 0 33 16,-14 2 19-16,-13 9 25 15,-12 5 68-15,0 17 115 16,0 3-88-16,0 0-76 15,0 19-22-15,0 10-21 16,0 5 22-16,4-9-23 16,28-5-14-16,12-9-8 15,6-11-2-15,6 0-15 16,2-17 7-16,-6-27 17 16,-10-1-6-16,-1-6 14 15,-12 0 5-15,-11 15 2 16,-2 17 6-16,-10 15 37 0,-6 4 5 15,4 23-29 1,-4 24 42-16,0 7-61 0,0 7 0 16,0-6 19-16,0-9-19 15,0-10-1-15,0-17 1 16,0-9-10-16,0-10-5 16,0 0 15-16,0-29-36 15,0-15 20-15,3-10-1 16,19-12-8-16,9 1 3 15,4 5 22-15,2 14-12 16,-1 18 18-16,-2 18-6 16,-6 10 70-16,-6 14-5 0,0 33 17 15,-3 9-22-15,-6 7-30 16,3 0 6-16,-3-5-36 16,9-9-45-16,29-2-103 15,-2-19-340-15,2-14-228 16</inkml:trace>
  <inkml:trace contextRef="#ctx0" brushRef="#br0" timeOffset="1433">9192 850 952 0,'0'0'1330'16,"0"0"-1062"-16,0 0-58 15,0 0 7-15,-208 14 13 16,154 28-110-16,13 7-69 15,16 4-8-15,21 3-43 0,4-9 0 16,22-3 0-16,33-11-84 16,11-14-3-16,3-19-97 15,0 0-55-15,-15-9 118 16,-10-24 21-16,-18 0 100 16,-14-2 8-16,-9-2 39 15,-3 11 119-15,0 2-24 16,-3 15-20-16,-13 9 21 15,3 3-97-15,-2 40-22 16,3 26 12-16,2 19-15 16,10 22 46-16,0 14-67 15,0 2 0-15,22 11 29 16,6-4-28-16,-2-8 11 16,-11-14-12-16,-12-16 1 0,-3-24 19 15,-10-27-20-15,-27-17 0 16,-7-24 27-16,-3-3-26 15,3-26-1-15,8-27 0 16,6-22-13-16,8-17 7 16,18-13-74-16,4-62-102 15,0 23-285-15,12 13-684 0</inkml:trace>
  <inkml:trace contextRef="#ctx0" brushRef="#br0" timeOffset="1613">7836 26 2806 0,'0'0'150'16,"0"0"-150"-16,236 89-133 15,-85-43 4-15,-2-10-530 0</inkml:trace>
  <inkml:trace contextRef="#ctx0" brushRef="#br0" timeOffset="-2584">292 745 1781 0,'0'0'581'0,"0"0"-502"0,0 0 39 16,0 0 107-16,0 0-77 15,-211 56-40-15,170 18-77 16,13 16-20-16,18-2 43 16,10-2-54-16,10-14-1 15,49-13-12-15,27-20-53 16,24-20-15-16,14-19-126 16,1-3-9-16,-5-36 51 15,-19-13-3-15,-21 0 109 16,-21 5 59-16,-30 14 34 15,-17 18 139-15,-12 15 6 16,0 0-83-16,-9 32-14 16,-13 23-13-16,12 13 16 0,10-1-39 15,0 3-26-15,32-18 13 16,21-15-33-16,4-26-30 16,2-11 30-16,-8-16-20 15,-16-32 20-15,-13-15 23 16,-22-9 27-16,0-4 63 15,-28 1-66-15,-31 6-17 16,-14 10-30-16,-19 4-62 16,16 15-219-16,19 7-537 0</inkml:trace>
  <inkml:trace contextRef="#ctx0" brushRef="#br0" timeOffset="-2446">1179 456 2567 0,'0'0'454'0,"0"0"-375"16,0 0-26-16,269-194-26 16,-100 100-27-16,-27 15-359 15,-15 6-2123-15</inkml:trace>
  <inkml:trace contextRef="#ctx0" brushRef="#br0" timeOffset="-1284">2907 56 2016 0,'0'0'469'0,"0"0"-419"15,0 0 41-15,0 0 51 16,0 0-38-16,-8 173-8 16,8-73-90-16,0 11 9 15,0 7 39-15,0 0-47 16,0-2 2-16,0-9-9 15,0-8 6-15,0-21-21 16,5-12-27-16,12-24-75 16,5-19 23-16,12-16-7 15,4-7-3-15,15-30 53 0,11-28-22 16,14-21 45-16,13-20-25 16,7-12-33-16,7-7 61 15,2-1-26-15,-16 7 31 16,-15 16 20-16,-22 12 9 15,-23 19 90-15,-21 16-15 16,-10 9 33-16,-3 11 40 16,-35 5-20-16,-6 12-45 15,-6 12-30-15,-1 0-35 16,0 12 58-16,0 28-85 16,7 16 1-16,4 16 31 15,11 7-26-15,10 16-12 16,9 8 1-16,2 3 5 15,8 7 5-15,0 0-5 16,0-6-14-16,0-16 4 0,0-12-13 16,0-16 1-16,0-20-12 15,0-18-32-15,12-18 37 16,10-7-62-16,6-20 67 16,8-26 18-16,5-7-4 15,3-5 9-15,3-1 0 16,0 6 1-16,1 6 10 15,-8 19 1-15,-4 8 2 16,-2 17 35-16,-6 3-3 16,-6 13 19-16,0 23-10 0,0 13-33 15,-3 4 24-15,-2 1-45 16,5 4-1-16,3-9 1 16,9-14-48-16,7-11-18 15,6-21-85-15,4-3-2 16,3-15 7-16,0-23-28 15,-7-10 78-15,-10-2 68 16,-11-3 28-16,-11 2 34 16,-15 0 69-16,0 10 16 15,-12 4 27-15,-20 14-33 16,-5 14-8-16,-2 9-25 16,2 2-27-16,8 41 18 15,4 13-26-15,9 7-22 16,13 6 50-16,3 3-61 15,3-11-10-15,38-1 7 0,10-17 0 16,6-15-11 0,9-14 2-16,0-14-46 0,-3 0 46 15,-13-19-62-15,-6-21 2 16,-11-6-28-16,-8-29-116 16,-10 9-91-16,-11 6-310 0</inkml:trace>
  <inkml:trace contextRef="#ctx0" brushRef="#br0" timeOffset="-1080">4343 498 1445 0,'0'0'680'0,"0"0"-537"15,0 0-84-15,0 0 161 0,0 0-89 16,168-190-39-16,-113 167-61 15,-12 14-31-15,-3 9-12 16,-3 0-131-16,-1 36-167 16,-2-5-67-16,-9-3-603 0</inkml:trace>
  <inkml:trace contextRef="#ctx0" brushRef="#br0" timeOffset="-922">4959 89 1657 0,'0'0'312'0,"0"0"-200"0,0 0-72 16,0 0 37-16,0 0 16 16,0 0-68-16,0 0-25 15,142 108-49-15,-168-20-144 16,-21-9-111-16,-7-18-1354 16</inkml:trace>
  <inkml:trace contextRef="#ctx0" brushRef="#br0" timeOffset="-741">2604 483 2579 0,'0'0'318'15,"0"0"-318"1,0 0-19-16,291-50 5 0,-130 42-38 15,-4 6-802-15</inkml:trace>
  <inkml:trace contextRef="#ctx0" brushRef="#br0" timeOffset="2850">10479 570 1654 0,'0'0'302'0,"0"0"-230"15,0 0 49-15,0 0 102 16,0 0-57-16,0 0-48 15,0 0-91-15,198-94 23 16,-169 153 5-16,-4 13-41 16,-3 14 47-16,-8 3-61 15,-3-7 0-15,5-10 15 16,-10-17-15-16,5-17-6 16,-3-17-21-16,-1-18-18 15,-4-3 44-15,4-19 1 0,1-34 0 16,3-16 9-1,4-10 0-15,3-6-9 0,-1 7 21 16,5 12-20-16,0 20 72 16,4 16-47-16,-4 18-25 15,0 12 40-15,6 9-40 16,-1 36 21-16,6 15-22 16,-5 17 7-16,1 0 13 15,-2 5-20-15,-7-2-11 16,2-11-4-16,-6-15-9 15,-1-12-37-15,-2-11-20 16,-1-13-4-16,2-16 42 16,8-2-51-16,8-14 37 15,9-32 56-15,17-19-48 16,1-22 22-16,16-13 14 16,0-18-57-16,5-3 58 0,-6-2-20 15,-7 9 27-15,-10 9 5 16,-14 19 46-16,-21 13 49 15,-11 26-4-15,-9 10 15 16,0 18 76-16,-4 12-76 16,-26 7-78-16,-6 0-1 15,-4 29-26-15,-1 11 8 16,2 13-9-16,5 8 0 16,9 8 7-16,12 11-7 15,1 4-7-15,5 5-2 16,4 4 18-16,-2-2-18 15,1-6 2-15,4-3-14 16,0-16 12-16,0-14-36 16,0-11-18-16,15-19 21 15,1-9-6-15,4-13 16 0,2 0 14 16,5-3 18-16,2-26-8 16,6-11 8-16,9-5-5 15,0-3 4-15,4 10 2 16,-5 8 4-16,-5 9-5 15,-6 17 0-15,-7 4 49 16,-10 9-3-16,-8 30 29 16,-3 11-26-16,-4 6-43 15,0-4 29-15,0-3-35 16,3-4-44-16,9-8-56 16,5-4-119-16,23-13-171 0,-6-7-136 15,-5-13-1133-15</inkml:trace>
  <inkml:trace contextRef="#ctx0" brushRef="#br0" timeOffset="3617">12791 525 1600 0,'0'0'389'0,"0"0"-253"16,0 0 69-16,0 0 73 0,0 0-50 16,-186-23-63-1,142 40-123-15,0 10-10 0,9 8 49 16,1 4-64-16,12 4-16 16,12 6-1-16,10 4 9 15,0 2-28-15,10-4-35 16,30-10-36-16,8-7 39 15,6-18-80-15,5-16 41 16,-5 0 11-16,-7-14 11 16,-9-19 68-16,-10 1-33 15,-9-1 33-15,-12 3 80 16,-7 11 41-16,0 10 36 16,0 6-30-16,0 3-78 0,0 0 8 15,0 22-57 1,0 14-10-16,0 2-7 0,15-1 17 15,14-9-24-15,15-7-13 16,3-11-30-16,4-10 41 16,0 0-35-16,-7-19 22 15,-4-21 32-15,-4-9 11 16,-14 0-5-16,-4 4 2 16,-11 11 35-16,-7 10 81 15,0 22-18-15,0 2-30 16,0 5-29-16,0 36-40 15,0 11 15-15,5 9-15 16,15 7 0-16,14-13 2 16,10-6-2-16,14-19-41 15,4-18-11-15,4-12-29 0,0 0 29 16,-5-35-7 0,-7-18 29-16,-10-15 12 0,-3-14 15 15,-13 1 3-15,-9-3 50 16,-12 18 25-16,-7 18 64 15,0 21-22-15,0 20-26 16,0 7-18-16,-10 27-71 16,-2 33 10-16,5 19 16 15,7 7-19-15,0-1 39 16,0-8-48-16,34-14 0 16,5-21 5-16,5-19-5 15,7-19-56-15,21-8-43 0,-9-32-151 16,-16-7-511-16</inkml:trace>
  <inkml:trace contextRef="#ctx0" brushRef="#br0" timeOffset="282463">2743 3624 1721 0,'0'0'376'15,"0"0"-180"-15,0 0 25 16,0 0 25-16,0 0-125 16,0 0-70-16,54-10-9 15,12 4 0-15,7 1 23 16,11 5-38-16,6 0-19 15,1 0 27-15,1 0-34 0,-4 6 14 16,-12 9-15-16,-10-8 0 16,-15 5 8-16,-14-3-8 15,-15-6 0-15,-9 1 30 16,-9-1-18-16,-4-3 16 16,0 0 14-16,0 0-22 15,0 0 30-15,0 0-50 16,0 0 1-16,0 0 34 15,0 0-34-15,0 0 9 16,0 0 1-16,0 0-10 16,0 0 36-16,0 0-37 15,0 0 0-15,0 0 8 0,0 0-6 16,0 0-2-16,0 0 0 16,0 4 1-16,0 5-1 15,0 7 0-15,0 11-1 16,0 16 1-16,-4 19 0 15,-2 20 6-15,-1 27 5 16,-8 40 2-16,-11 42 16 16,1-7-28-16,-1-19-1 15,4-27 8-15,4-31-7 16,8 5 11-16,-2 6-12 16,8-16 0-16,4-20-3 15,0-10 5-15,0-17-2 16,0-9 0-16,0-13 1 0,0-10 13 15,0-5-14 1,0-10 0-16,-3-2 16 0,3-6-16 16,0 0-12-16,0 0-47 15,0 0-47-15,0 0-135 16,0-11-636-16</inkml:trace>
  <inkml:trace contextRef="#ctx0" brushRef="#br0" timeOffset="282470">2999 4814 2138 0,'0'0'352'15,"0"0"-205"-15,0 0-97 16,0 0 155-16,0 0-31 15,0 0-62-15,221-7-49 16,-111 4-13-16,7-3 9 16,-4-6-12-16,-5 3-34 15,-13-4 8-15,-7 0-21 16,-19 1-31-16,11-13-75 16,-21 11-219-16,-18-5-407 0</inkml:trace>
  <inkml:trace contextRef="#ctx0" brushRef="#br0" timeOffset="282649">4015 2700 1523 0,'0'0'515'16,"0"0"-362"-16,0 0-5 15,0 0 66-15,0 0-25 16,0 0-73-16,0 0-58 15,161-130-26-15,-85 130 23 16,8 0-49-16,3 19-5 16,-6 15 2-16,-12 4 3 0,-18 8-2 15,-22 3-2-15,-18 4-2 16,-11-1 34-16,-11 1-28 16,-33-1 13-16,-11-5 8 15,-7-5-7-15,4-5 46 16,4-5-45-16,10-9 0 15,10-6 36-15,12-7-45 16,12-7 19-16,7-1-24 16,3-2-1-16,0 0 12 15,0 4-18-15,29 3 0 16,8 2-3-16,14 5 5 16,6 2-2-16,6 4 0 15,3 6 0-15,0 3 6 0,-5 11-6 16,-2 7 0-1,-15 4-17-15,-12 5 17 0,-17 0-1 16,-15-1-5-16,0-5 6 16,-41-1 20-16,-18-3-20 15,-10-10 0-15,-11-3 28 16,1-11-1-16,-2-7 5 16,8-11-2-16,4-4-2 15,11 0 35-15,11 0-61 16,10-4-1-16,8-6-1 15,14 3-27-15,15 7-83 16,0 0-433-16,0 12-937 0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7:04.392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55 2362 0,'0'0'355'0,"0"0"-264"0,0 0 57 15,0 0 32-15,186 67-45 16,-79-62-105-16,19-5-30 15,57 0-5-15,61-44-163 16,-33 2-412-16,-28 1-808 0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7:05.511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62 2227 0,'0'0'365'16,"0"0"-274"-16,0 0 122 15,0 0 37-15,0 0-138 16,0 0-22-16,189 12-41 16,-25-12 16-16,66 0 1 15,70 0-18-15,19-12 18 16,-4 3-66-16,-31-5 1 16,-51 4 14-16,-40 0-8 15,-51 0-8-15,-47 7 1 16,-22-1 0-16,-1 2-9 0,-2 2-48 15,-14 0-71-15,-28 0-110 16,-28 0-663-16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7:05.89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713 0 2462 0,'0'0'375'0,"0"0"-309"15,0 0-33-15,-127 223 163 16,50-103-87-16,-13 20-71 15,-13 7-20-15,8 1 17 16,7-18 31-16,24-21-28 16,20-30-14-16,22-26 21 15,19-19-44-15,3-20 25 16,17-4 4-16,30-10-15 16,22 0 19-16,16 0-26 15,16 0-7-15,13-12 35 16,6-5-36-16,0 8-1 0,2 2 0 15,-11 7-65-15,-8 0-25 16,-5 0-200-16,-28 0-521 16,-26 0-1081-16</inkml:trace>
  <inkml:trace contextRef="#ctx0" brushRef="#br0" timeOffset="242">1019 444 2586 0,'0'0'355'0,"0"0"-232"0,-25 219-87 15,15-32 66 1,1 56 67-16,3 6-28 0,6-42-102 16,0-53-18-1,0-59 24-15,0-13-29 0,0 8-11 16,0 1-5-16,0 1-57 15,0-23-5-15,0-21-122 16,0-21-344-16,3-20-337 0</inkml:trace>
  <inkml:trace contextRef="#ctx0" brushRef="#br0" timeOffset="762">2310 256 2329 0,'0'0'357'0,"0"0"-262"16,0 0-2-16,0 0 184 15,-262-127-95-15,164 127-120 16,-4 39-37-16,-1 26 40 15,15 27-31-15,20 12-4 16,24 9-16-16,29-2-5 16,15-5-5-16,29-18-4 15,44-22-55-15,21-27 19 0,16-25-71 16,4-14-27 0,-13-34-76-16,-16-25 23 15,-19-12 126-15,-22-6 28 0,-16 3 33 16,-9 4 75-16,-9 17 98 15,-3 22 14-15,-2 20-55 16,-2 11-39-16,4 25-5 16,8 43-23-16,-1 26 2 15,1 29 4-15,-1 13-28 16,1 12-1-16,0 0-19 16,-1-1-17-16,1-10 27 15,-8-11-14-15,-7-23 1 16,0-19-10-16,-48-26-4 0,-18-14 2 15,-17-18-8 1,-11-17-30-16,2-9-5 0,1-48-142 16,25-18-206-16,19-10-1630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7:04.16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1495 1744 0,'0'0'476'0,"0"0"-392"15,0 0-20-15,0 0 87 16,0 0 55-16,0 0-67 0,212-11-87 15,-118 9-30-15,4 2 23 16,6 0-45-16,-6 2-7 16,25 37-93-16,-25-2-214 15,-23-1-357-15</inkml:trace>
  <inkml:trace contextRef="#ctx0" brushRef="#br0" timeOffset="616">2568 1097 1930 0,'0'0'340'0,"0"0"-259"0,0 0 70 15,0 0 58-15,233-226-130 16,-150 137-57-16,1-12-17 15,-4-14-4-15,-11-5 17 16,-18-6-18-16,-14 16 0 16,-15 16 87-16,-12 29-6 15,-1 26 18-15,-9 27-6 16,3 12-56-16,-3 35 25 0,0 70-35 16,0 61 2-1,0 55 22-15,0-11-50 0,0-37-1 16,0-51 0-16,0-32 1 15,0 6-10-15,7 3 9 16,5-3-103-16,20-18-83 16,-3-22-436-16,-4-26-461 0</inkml:trace>
  <inkml:trace contextRef="#ctx0" brushRef="#br0" timeOffset="992">4546 212 2114 0,'0'0'627'0,"0"0"-451"0,0 0 39 16,0 0-18-16,-258 26-94 15,175 23-37-15,-9 20-41 16,1 23-4-16,6 16 14 15,16 13-34-15,18 11-2 16,23 6 1-16,24 0 0 16,4 0-9-16,36-13-4 15,37-22-58-15,30-28 10 16,17-31-62-16,15-30 3 16,-1-14 21-16,-13-21 4 15,-38-19 44-15,-35-1 37 0,-42 1 14 16,-9 7 92-1,-54 4-30-15,-31 7 3 0,-22 12-53 16,-2 3-12-16,-32 7-138 16,33 0-410-16,19 0-854 0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08.52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1214 786 1217 0,'0'0'1243'16,"0"0"-1069"-16,0 0-138 15,0 0 146-15,0 0-44 16,0 200-98-16,0-160-4 15,0-7-36-15,12-6-18 16,-6-13-132-16,6-14-146 16,-2 0-256-16,-6 0-192 0</inkml:trace>
  <inkml:trace contextRef="#ctx0" brushRef="#br0" timeOffset="145">1185 514 1817 0,'0'0'611'16,"0"0"-504"-16,0 0 12 16,0 0-106-16,0 0-13 15,0 0-479-15,0 0-695 0</inkml:trace>
  <inkml:trace contextRef="#ctx0" brushRef="#br0" timeOffset="-666">49 71 1639 0,'0'0'352'0,"0"0"-176"16,0 0 55-16,0 0 41 15,0 0-55-15,0 0-117 16,-12-20-32-16,12 20 43 16,0 0-52-16,0 0-5 15,-4 0-20-15,4 7-10 16,-3 30 39-16,0 21-47 15,-2 24-2-15,1 23 26 16,-3 13-32-16,4 4 4 16,-5-1-12-16,8-10 9 0,0-12 10 15,0-17-19-15,0-13-1 16,0-13-5-16,0-20 6 16,0-10-30-16,0-12-33 15,5-11-120-15,23-6-98 16,1-30-337-16,5-7-23 0</inkml:trace>
  <inkml:trace contextRef="#ctx0" brushRef="#br0" timeOffset="-426">570 240 1614 0,'0'0'585'0,"0"0"-348"16,0 0-44-16,0 0 79 15,0 0-54-15,0 0-50 16,18 195-110 0,-11-110-34-16,-4 12 36 0,4-3-54 15,5-2 2-15,-2-4-8 16,2-2-16-16,1-11-16 16,-1-3-105-16,-5-9-125 15,-7-7-266-15,0-14-102 16,0-14-922-16</inkml:trace>
  <inkml:trace contextRef="#ctx0" brushRef="#br0" timeOffset="-242">8 911 1976 0,'0'0'571'0,"0"0"-488"16,0 0-16-16,0 0 115 15,0 0 12-15,0 0-125 16,225-44-67-16,-78 0-2 16,-27-3-207-16,-12 12-563 0</inkml:trace>
  <inkml:trace contextRef="#ctx0" brushRef="#br0" timeOffset="819">1459 986 1778 0,'0'0'313'0,"0"0"-232"16,0 0-35-16,0 0-2 15,0 0 17-15,230 40-39 16,-157-40-10-16,-4 0 5 15,-8-9-17-15,-10-10 0 16,-14-6 0-16,-22-2 9 16,-15 2-9-16,0-8 18 0,-18 3 50 15,-20 1 94-15,-6 3-24 16,-3 9 3-16,-7 12 7 16,0 5-68-16,3 2-23 15,11 38-17-15,11 9-19 16,17 9 23-16,12 12-44 15,0 2 0-15,37-4-15 16,17-5 0-16,12-16-53 16,7-19-50-16,6-14-111 15,3-14 84-15,-3 0-103 16,2-33-4-16,-11-16 111 16,-13-7-19-16,-16 5 88 15,-19 10 72-15,-12 12 68 0,-10 15 143 16,0 12 59-16,0 2-26 15,0 5-80-15,0 25-86 16,0 12-17-16,0 8-10 16,12 0-44-16,13-11 13 15,11-10-20-15,16-13-48 16,2-16-12-16,9 0-36 16,-2-38 28-16,-11-15-37 15,-6-6 34-15,-10-7 69 16,-12 4 2-16,-8 6 14 15,-2 14 81-15,-12 17 81 16,0 15 30-16,0 10-72 16,0 10-65-16,0 34-18 15,0 12-51-15,0 9 12 16,0 3-12-16,0-2 8 0,3-9-16 16,16-14-23-1,6-30-128-15,-8-10-191 0,-2-3-533 0</inkml:trace>
  <inkml:trace contextRef="#ctx0" brushRef="#br0" timeOffset="1054">1699 639 2218 0,'0'0'357'0,"0"0"-282"16,0 0 10-16,0 0 103 16,154-204-113-16,-103 155-57 15,-7 13-8-15,-12 12-10 16,-7 16-7-16,-3 4-238 16,-3 4-328-16,-9 0-220 0</inkml:trace>
  <inkml:trace contextRef="#ctx0" brushRef="#br0" timeOffset="1230">2377 15 1624 0,'0'0'503'0,"0"0"-286"16,0 0 8-16,0 0 17 0,227-10-103 15,-188 28-46 1,-14 21-44-16,-20 8-36 0,-5 13-13 15,-52 30-115-15,-9-16-381 16,-1-11-604-16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12.90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2826 0,'0'0'0'0,"0"0"-385"16,0 0-214-16,0 0 120 0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13.025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2782 0,'0'0'551'16,"0"0"-551"-16,0 0-76 16,0 0-657-16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11.897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0 0 1940 0,'0'0'532'0,"0"0"-480"16,0 0 5-16,0 0 204 15,0 242-118-15,0-136-95 0,5 5 7 16,-2 7-31-16,4-3 11 16,0-6-26-16,-2-14-2 15,-5-20 1-15,0-23-8 16,0-18-30-16,0-28 30 16,0-6 0-16,0-17-23 15,0-30-14-15,0-16 13 16,7-7 9-16,18 5-1 15,11 6-4-15,11 17 13 16,9 14 7-16,5 22-8 16,1 6 1-16,1 13 7 15,-6 32 25-15,-16 15 1 16,-12 10-16-16,-26 2 26 0,-3-4 0 16,-14-2-6-16,-33-10-12 15,-12-12-5-15,1-16 22 16,-4-18-35-16,8-10-1 15,10-3-20-15,15-40-85 16,29-43-174-16,0 7-336 16,14 7-588-16</inkml:trace>
  <inkml:trace contextRef="#ctx0" brushRef="#br0" timeOffset="549">1153 640 2058 0,'0'0'527'15,"0"0"-380"-15,0 0 116 16,0 0-79-16,-204-27-37 16,153 42-109-16,4 23-37 15,9 18 34-15,13 9-35 16,22 7 12-16,3 0-12 15,15-2-25-15,27-8-16 16,17-21-126-16,7-13-168 16,10-28-48-16,-3-7-139 15,-4-37 180-15,-14-17 97 0,-15 3 149 16,-14 4 96 0,-20 14 322-16,-6 12-14 0,0 18 200 15,0 10-159-15,0 0-99 16,0 24-104-16,0 21-30 15,12 11-22-15,10 2-81 16,7-2-12-16,5-6-2 16,8-17-35-16,5-13-54 15,1-20-84-15,-1 0-57 16,-6-27-5-16,-8-18 6 16,-7-12 94-16,-13 1 130 15,3 5 6-15,-10 11 100 16,-2 17 86-16,1 18 55 0,-5 5-11 15,0 31-101 1,0 25-14-16,0 9-28 0,3 5-41 16,1-5-7-16,6-9-39 15,5-13-23-15,4-24-51 16,9-22-175-16,-6-33-418 16,-3-17-710-16</inkml:trace>
  <inkml:trace contextRef="#ctx0" brushRef="#br0" timeOffset="666">1870 512 2290 0,'0'0'453'15,"0"0"-453"-15,0 0-148 16,0 0-206-16,0 0-1745 0</inkml:trace>
  <inkml:trace contextRef="#ctx0" brushRef="#br0" timeOffset="834">933 182 1614 0,'0'0'1455'0,"0"0"-1270"16,0 0-152-16,0 0-3 15,340-12-30-15,-184 10-156 16,-5 2-690-16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1-19T06:19:10.668"/>
    </inkml:context>
    <inkml:brush xml:id="br0">
      <inkml:brushProperty name="width" value="0.07938" units="cm"/>
      <inkml:brushProperty name="height" value="0.07938" units="cm"/>
      <inkml:brushProperty name="color" value="#002060"/>
      <inkml:brushProperty name="fitToCurve" value="1"/>
    </inkml:brush>
  </inkml:definitions>
  <inkml:trace contextRef="#ctx0" brushRef="#br0">683 679 2054 0,'0'0'350'0,"0"0"-263"0,0 0-62 15,0 0 213-15,0 0-48 16,-223-78-111-16,157 78-37 15,-3 23 21-15,3 29 1 16,5 11 8-16,10 9-70 16,20 3 11-16,21-5-8 15,10-7 2-15,0-9-5 16,41-7-2-16,10-18-59 16,10-13-5-16,8-16-62 15,0-6-56-15,1-38 1 16,-8-17-51-16,-8-15 79 15,-10-18 47-15,-7-12 60 16,-8-15 46-16,-10-14 24 16,-6 0 56-16,-4 9 54 0,-6 13 6 15,1 34 32-15,-4 30-3 16,0 29-7-16,0 20 8 16,0 26-113-16,0 43-30 15,0 26 20-15,0 20-34 16,3 14 24-16,0 3-37 15,1 1 0-15,8-2 11 16,3-3-11-16,2-13-1 16,8-13-13-16,2-23-42 15,2-30 3-15,6-26-52 16,6-23 2-16,3-10-9 16,10-45 12-16,5-17 43 15,2-16 9-15,-2-2-7 0,-5 7 54 16,-13 12 2-1,-19 16 5-15,-12 11 81 0,-10 16 72 16,0 7-15-16,-13 11-17 16,-21 7-55-16,-5 3 6 15,2 0-53-15,-4 34-13 16,12 4 5-16,7 10-10 16,9 10 8-16,13 0-15 15,0 4 2-15,3-2-1 16,33-4-1-16,8-7 0 15,15-14-30-15,5-11-33 16,6-18-7-16,-1-6-50 16,-3-6-53-16,-19-51-136 0,-18 6-357 15,-17-5-1241-15</inkml:trace>
  <inkml:trace contextRef="#ctx0" brushRef="#br0" timeOffset="204">1084 535 1982 0,'0'0'485'15,"0"0"-400"-15,0 0 80 16,0 0 76-16,101-202-78 16,-53 165-124-16,-4 16-38 0,-4 16-1 15,-4 5-39-15,1 0-99 16,17 0-169-16,-10 10-362 15,-8-9-463-15</inkml:trace>
  <inkml:trace contextRef="#ctx0" brushRef="#br0" timeOffset="329">1640 92 2094 0,'0'0'528'0,"0"0"-413"15,0 0-33-15,0 0 68 16,0 0-95-16,213 0-55 15,-133 16-238-15,-11-3-534 0</inkml:trace>
  <inkml:trace contextRef="#ctx0" brushRef="#br0" timeOffset="558">0 421 2633 0,'0'0'292'16,"0"0"-292"-16,0 0 6 15,299-30-2-15,-135 10-4 16,-7 1-571-16</inkml:trace>
</inkml:ink>
</file>

<file path=ppt/media/image1.png>
</file>

<file path=ppt/media/image2.png>
</file>

<file path=ppt/media/image45.png>
</file>

<file path=ppt/media/image4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AE4E3-FD0B-47EE-B329-9BCAA162D3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34F9E9-CE2C-4622-8BB7-04F4D5EF8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1C24D-36FF-4EFD-AB52-11DF411E5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6CC93-DC1D-4AE9-A5D2-733513754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E098A-5B9F-46BA-92F4-FA1E1C14C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66557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6E87E-A10B-4295-9DE5-10F44F4290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2E831-9062-469B-950F-DC8A0E8E9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7B259-160F-48E9-B354-6243A0410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0287FE-E052-41B6-8405-4F898D2E2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F1D527-230F-49DA-96AE-1564E603F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8896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805C83-E740-47FF-A84E-28E35AD7B1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C3CFF5-C788-4202-8C1B-D741A75D6B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6A73F-C733-42DA-A30C-6902781C6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E1B3E-D09A-4897-BCAC-222053F24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A5D53-B01A-49BC-81E4-0E677D7C0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5327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3A04B-682D-42EF-A13D-C73662AE8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73161-B68C-43FD-A720-27A8A6E211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70A128-18EF-47F5-81A4-501C8246D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52F5D-4221-41F7-ACD2-8DBA7AB26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9219E-95DC-4FAE-9FA7-6AD8A3412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9629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E2413-5FEB-44FF-B1D6-A367421C5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71C6D-8A42-4479-A46E-DBD2C63E1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8145E-B9C5-480E-BA32-093AB8237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D8917-1ED0-4F11-827E-305407C33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BBCC0-1203-4F20-9730-A310B4F851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5175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245FB-19D2-484F-A054-0396A7FBA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C9342-9683-4B61-92C0-689F9086E9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4F2FB5-EA7E-4FF2-BA0C-E5D54DF32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35AC54-B0CC-4B01-99B9-6E154EF717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E996FE-768E-49D3-B37D-0128A6DD70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7EF508-10A7-4027-B267-75AD5A26B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2069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D4F8E-1080-45A6-9983-3E8CB9541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565623-5FE6-48F7-8E49-8791B1D9D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ECAD5A-928A-440D-A795-32661F2885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57ED12-016A-48E7-9DA7-075C2E4B08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C316BA-3DB6-4D0F-96B0-E7CE340504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67F357-DF37-44FF-BA7B-1791CC805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640435-1A56-421C-8BFF-A76955866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F28679-0F03-482A-8FDA-5E49616CC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8271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15959-5701-4866-8747-41DCACD2E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1346EE-097D-48FF-A941-33B76BCE5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3BBBF9-9B72-4E0F-B128-0D591F916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57CB48-4E06-4888-9C82-5234CC092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4740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260E91-0522-4C83-AE11-F3CD88C3D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EF5507-D2DE-4435-9595-944F96B69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2335-184D-4040-8AC5-96208FD55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0234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3EC29-90B5-48EB-9C84-DEF8E5A16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AED51-929B-4BE8-9E75-18A7F9FC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29062B-A2D4-4DE6-9EE5-745246E461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76ADA-DB20-4834-A597-F96B1228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F84D1D-CD35-471B-A386-105B3E028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C221CC-6FA6-4A33-98F2-33045AD1E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0938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97438-5713-4B97-82A8-D8743DE92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9336D5-326C-4E1D-A70A-93ABFC4057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0BB0C7-5990-4B89-8EFA-C798283E31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952808-197A-45DC-BD12-8CA2F0CB4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A669C-3C92-493B-B9CF-056A09F9F9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1C6ECB-5315-45C1-93A1-E22044576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1023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3A99FD-ADDB-4F6E-B787-011254B1D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4D69E5-5212-4314-80B8-A174FF8ADC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C3A640-C4C8-41CC-97CE-66F531528C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0CF98C-86F7-4485-8318-4D091512CE70}" type="datetimeFigureOut">
              <a:rPr lang="en-GB" smtClean="0"/>
              <a:t>19/01/2022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7C8B6-92B5-4B54-BC83-4A95F52C74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10040F-38F5-407D-8716-D876158A3D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B35B7-B802-4C22-B05E-B8610345A39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545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6.xml"/><Relationship Id="rId13" Type="http://schemas.openxmlformats.org/officeDocument/2006/relationships/image" Target="../media/image125.emf"/><Relationship Id="rId3" Type="http://schemas.openxmlformats.org/officeDocument/2006/relationships/image" Target="../media/image120.emf"/><Relationship Id="rId7" Type="http://schemas.openxmlformats.org/officeDocument/2006/relationships/image" Target="../media/image122.emf"/><Relationship Id="rId12" Type="http://schemas.openxmlformats.org/officeDocument/2006/relationships/customXml" Target="../ink/ink118.xml"/><Relationship Id="rId2" Type="http://schemas.openxmlformats.org/officeDocument/2006/relationships/customXml" Target="../ink/ink11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5.xml"/><Relationship Id="rId11" Type="http://schemas.openxmlformats.org/officeDocument/2006/relationships/image" Target="../media/image124.emf"/><Relationship Id="rId5" Type="http://schemas.openxmlformats.org/officeDocument/2006/relationships/image" Target="../media/image121.emf"/><Relationship Id="rId10" Type="http://schemas.openxmlformats.org/officeDocument/2006/relationships/customXml" Target="../ink/ink117.xml"/><Relationship Id="rId4" Type="http://schemas.openxmlformats.org/officeDocument/2006/relationships/customXml" Target="../ink/ink114.xml"/><Relationship Id="rId9" Type="http://schemas.openxmlformats.org/officeDocument/2006/relationships/image" Target="../media/image123.em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9.emf"/><Relationship Id="rId3" Type="http://schemas.openxmlformats.org/officeDocument/2006/relationships/customXml" Target="../ink/ink119.xml"/><Relationship Id="rId7" Type="http://schemas.openxmlformats.org/officeDocument/2006/relationships/customXml" Target="../ink/ink121.xml"/><Relationship Id="rId2" Type="http://schemas.openxmlformats.org/officeDocument/2006/relationships/image" Target="../media/image12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8.emf"/><Relationship Id="rId5" Type="http://schemas.openxmlformats.org/officeDocument/2006/relationships/customXml" Target="../ink/ink120.xml"/><Relationship Id="rId4" Type="http://schemas.openxmlformats.org/officeDocument/2006/relationships/image" Target="../media/image127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3.emf"/><Relationship Id="rId3" Type="http://schemas.openxmlformats.org/officeDocument/2006/relationships/customXml" Target="../ink/ink122.xml"/><Relationship Id="rId7" Type="http://schemas.openxmlformats.org/officeDocument/2006/relationships/customXml" Target="../ink/ink124.xml"/><Relationship Id="rId12" Type="http://schemas.openxmlformats.org/officeDocument/2006/relationships/image" Target="../media/image135.emf"/><Relationship Id="rId2" Type="http://schemas.openxmlformats.org/officeDocument/2006/relationships/image" Target="../media/image13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2.emf"/><Relationship Id="rId11" Type="http://schemas.openxmlformats.org/officeDocument/2006/relationships/customXml" Target="../ink/ink126.xml"/><Relationship Id="rId5" Type="http://schemas.openxmlformats.org/officeDocument/2006/relationships/customXml" Target="../ink/ink123.xml"/><Relationship Id="rId10" Type="http://schemas.openxmlformats.org/officeDocument/2006/relationships/image" Target="../media/image134.emf"/><Relationship Id="rId4" Type="http://schemas.openxmlformats.org/officeDocument/2006/relationships/image" Target="../media/image131.emf"/><Relationship Id="rId9" Type="http://schemas.openxmlformats.org/officeDocument/2006/relationships/customXml" Target="../ink/ink125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32.xml"/><Relationship Id="rId18" Type="http://schemas.openxmlformats.org/officeDocument/2006/relationships/image" Target="../media/image144.emf"/><Relationship Id="rId26" Type="http://schemas.openxmlformats.org/officeDocument/2006/relationships/image" Target="../media/image148.emf"/><Relationship Id="rId39" Type="http://schemas.openxmlformats.org/officeDocument/2006/relationships/customXml" Target="../ink/ink145.xml"/><Relationship Id="rId21" Type="http://schemas.openxmlformats.org/officeDocument/2006/relationships/customXml" Target="../ink/ink136.xml"/><Relationship Id="rId34" Type="http://schemas.openxmlformats.org/officeDocument/2006/relationships/image" Target="../media/image152.emf"/><Relationship Id="rId42" Type="http://schemas.openxmlformats.org/officeDocument/2006/relationships/image" Target="../media/image156.emf"/><Relationship Id="rId47" Type="http://schemas.openxmlformats.org/officeDocument/2006/relationships/customXml" Target="../ink/ink149.xml"/><Relationship Id="rId50" Type="http://schemas.openxmlformats.org/officeDocument/2006/relationships/image" Target="../media/image160.emf"/><Relationship Id="rId55" Type="http://schemas.openxmlformats.org/officeDocument/2006/relationships/customXml" Target="../ink/ink153.xml"/><Relationship Id="rId63" Type="http://schemas.openxmlformats.org/officeDocument/2006/relationships/customXml" Target="../ink/ink157.xml"/><Relationship Id="rId7" Type="http://schemas.openxmlformats.org/officeDocument/2006/relationships/customXml" Target="../ink/ink129.xml"/><Relationship Id="rId2" Type="http://schemas.openxmlformats.org/officeDocument/2006/relationships/image" Target="../media/image136.emf"/><Relationship Id="rId16" Type="http://schemas.openxmlformats.org/officeDocument/2006/relationships/image" Target="../media/image143.emf"/><Relationship Id="rId20" Type="http://schemas.openxmlformats.org/officeDocument/2006/relationships/image" Target="../media/image145.emf"/><Relationship Id="rId29" Type="http://schemas.openxmlformats.org/officeDocument/2006/relationships/customXml" Target="../ink/ink140.xml"/><Relationship Id="rId41" Type="http://schemas.openxmlformats.org/officeDocument/2006/relationships/customXml" Target="../ink/ink146.xml"/><Relationship Id="rId54" Type="http://schemas.openxmlformats.org/officeDocument/2006/relationships/image" Target="../media/image162.emf"/><Relationship Id="rId62" Type="http://schemas.openxmlformats.org/officeDocument/2006/relationships/image" Target="../media/image16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8.emf"/><Relationship Id="rId11" Type="http://schemas.openxmlformats.org/officeDocument/2006/relationships/customXml" Target="../ink/ink131.xml"/><Relationship Id="rId24" Type="http://schemas.openxmlformats.org/officeDocument/2006/relationships/image" Target="../media/image147.emf"/><Relationship Id="rId32" Type="http://schemas.openxmlformats.org/officeDocument/2006/relationships/image" Target="../media/image151.emf"/><Relationship Id="rId37" Type="http://schemas.openxmlformats.org/officeDocument/2006/relationships/customXml" Target="../ink/ink144.xml"/><Relationship Id="rId40" Type="http://schemas.openxmlformats.org/officeDocument/2006/relationships/image" Target="../media/image155.emf"/><Relationship Id="rId45" Type="http://schemas.openxmlformats.org/officeDocument/2006/relationships/customXml" Target="../ink/ink148.xml"/><Relationship Id="rId53" Type="http://schemas.openxmlformats.org/officeDocument/2006/relationships/customXml" Target="../ink/ink152.xml"/><Relationship Id="rId58" Type="http://schemas.openxmlformats.org/officeDocument/2006/relationships/image" Target="../media/image164.emf"/><Relationship Id="rId5" Type="http://schemas.openxmlformats.org/officeDocument/2006/relationships/customXml" Target="../ink/ink128.xml"/><Relationship Id="rId15" Type="http://schemas.openxmlformats.org/officeDocument/2006/relationships/customXml" Target="../ink/ink133.xml"/><Relationship Id="rId23" Type="http://schemas.openxmlformats.org/officeDocument/2006/relationships/customXml" Target="../ink/ink137.xml"/><Relationship Id="rId28" Type="http://schemas.openxmlformats.org/officeDocument/2006/relationships/image" Target="../media/image149.emf"/><Relationship Id="rId36" Type="http://schemas.openxmlformats.org/officeDocument/2006/relationships/image" Target="../media/image153.emf"/><Relationship Id="rId49" Type="http://schemas.openxmlformats.org/officeDocument/2006/relationships/customXml" Target="../ink/ink150.xml"/><Relationship Id="rId57" Type="http://schemas.openxmlformats.org/officeDocument/2006/relationships/customXml" Target="../ink/ink154.xml"/><Relationship Id="rId61" Type="http://schemas.openxmlformats.org/officeDocument/2006/relationships/customXml" Target="../ink/ink156.xml"/><Relationship Id="rId10" Type="http://schemas.openxmlformats.org/officeDocument/2006/relationships/image" Target="../media/image140.emf"/><Relationship Id="rId19" Type="http://schemas.openxmlformats.org/officeDocument/2006/relationships/customXml" Target="../ink/ink135.xml"/><Relationship Id="rId31" Type="http://schemas.openxmlformats.org/officeDocument/2006/relationships/customXml" Target="../ink/ink141.xml"/><Relationship Id="rId44" Type="http://schemas.openxmlformats.org/officeDocument/2006/relationships/image" Target="../media/image157.emf"/><Relationship Id="rId52" Type="http://schemas.openxmlformats.org/officeDocument/2006/relationships/image" Target="../media/image161.emf"/><Relationship Id="rId60" Type="http://schemas.openxmlformats.org/officeDocument/2006/relationships/image" Target="../media/image165.emf"/><Relationship Id="rId4" Type="http://schemas.openxmlformats.org/officeDocument/2006/relationships/image" Target="../media/image137.emf"/><Relationship Id="rId9" Type="http://schemas.openxmlformats.org/officeDocument/2006/relationships/customXml" Target="../ink/ink130.xml"/><Relationship Id="rId14" Type="http://schemas.openxmlformats.org/officeDocument/2006/relationships/image" Target="../media/image142.emf"/><Relationship Id="rId22" Type="http://schemas.openxmlformats.org/officeDocument/2006/relationships/image" Target="../media/image146.emf"/><Relationship Id="rId27" Type="http://schemas.openxmlformats.org/officeDocument/2006/relationships/customXml" Target="../ink/ink139.xml"/><Relationship Id="rId30" Type="http://schemas.openxmlformats.org/officeDocument/2006/relationships/image" Target="../media/image150.emf"/><Relationship Id="rId35" Type="http://schemas.openxmlformats.org/officeDocument/2006/relationships/customXml" Target="../ink/ink143.xml"/><Relationship Id="rId43" Type="http://schemas.openxmlformats.org/officeDocument/2006/relationships/customXml" Target="../ink/ink147.xml"/><Relationship Id="rId48" Type="http://schemas.openxmlformats.org/officeDocument/2006/relationships/image" Target="../media/image159.emf"/><Relationship Id="rId56" Type="http://schemas.openxmlformats.org/officeDocument/2006/relationships/image" Target="../media/image163.emf"/><Relationship Id="rId64" Type="http://schemas.openxmlformats.org/officeDocument/2006/relationships/image" Target="../media/image167.emf"/><Relationship Id="rId8" Type="http://schemas.openxmlformats.org/officeDocument/2006/relationships/image" Target="../media/image139.emf"/><Relationship Id="rId51" Type="http://schemas.openxmlformats.org/officeDocument/2006/relationships/customXml" Target="../ink/ink151.xml"/><Relationship Id="rId3" Type="http://schemas.openxmlformats.org/officeDocument/2006/relationships/customXml" Target="../ink/ink127.xml"/><Relationship Id="rId12" Type="http://schemas.openxmlformats.org/officeDocument/2006/relationships/image" Target="../media/image141.emf"/><Relationship Id="rId17" Type="http://schemas.openxmlformats.org/officeDocument/2006/relationships/customXml" Target="../ink/ink134.xml"/><Relationship Id="rId25" Type="http://schemas.openxmlformats.org/officeDocument/2006/relationships/customXml" Target="../ink/ink138.xml"/><Relationship Id="rId33" Type="http://schemas.openxmlformats.org/officeDocument/2006/relationships/customXml" Target="../ink/ink142.xml"/><Relationship Id="rId38" Type="http://schemas.openxmlformats.org/officeDocument/2006/relationships/image" Target="../media/image154.emf"/><Relationship Id="rId46" Type="http://schemas.openxmlformats.org/officeDocument/2006/relationships/image" Target="../media/image158.emf"/><Relationship Id="rId59" Type="http://schemas.openxmlformats.org/officeDocument/2006/relationships/customXml" Target="../ink/ink15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1.xml"/><Relationship Id="rId13" Type="http://schemas.openxmlformats.org/officeDocument/2006/relationships/image" Target="../media/image173.emf"/><Relationship Id="rId18" Type="http://schemas.openxmlformats.org/officeDocument/2006/relationships/customXml" Target="../ink/ink166.xml"/><Relationship Id="rId26" Type="http://schemas.openxmlformats.org/officeDocument/2006/relationships/customXml" Target="../ink/ink170.xml"/><Relationship Id="rId3" Type="http://schemas.openxmlformats.org/officeDocument/2006/relationships/image" Target="../media/image168.emf"/><Relationship Id="rId21" Type="http://schemas.openxmlformats.org/officeDocument/2006/relationships/image" Target="../media/image177.emf"/><Relationship Id="rId34" Type="http://schemas.openxmlformats.org/officeDocument/2006/relationships/customXml" Target="../ink/ink174.xml"/><Relationship Id="rId7" Type="http://schemas.openxmlformats.org/officeDocument/2006/relationships/image" Target="../media/image170.emf"/><Relationship Id="rId12" Type="http://schemas.openxmlformats.org/officeDocument/2006/relationships/customXml" Target="../ink/ink163.xml"/><Relationship Id="rId17" Type="http://schemas.openxmlformats.org/officeDocument/2006/relationships/image" Target="../media/image175.emf"/><Relationship Id="rId25" Type="http://schemas.openxmlformats.org/officeDocument/2006/relationships/image" Target="../media/image179.emf"/><Relationship Id="rId33" Type="http://schemas.openxmlformats.org/officeDocument/2006/relationships/image" Target="../media/image183.emf"/><Relationship Id="rId2" Type="http://schemas.openxmlformats.org/officeDocument/2006/relationships/customXml" Target="../ink/ink158.xml"/><Relationship Id="rId16" Type="http://schemas.openxmlformats.org/officeDocument/2006/relationships/customXml" Target="../ink/ink165.xml"/><Relationship Id="rId20" Type="http://schemas.openxmlformats.org/officeDocument/2006/relationships/customXml" Target="../ink/ink167.xml"/><Relationship Id="rId29" Type="http://schemas.openxmlformats.org/officeDocument/2006/relationships/image" Target="../media/image181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0.xml"/><Relationship Id="rId11" Type="http://schemas.openxmlformats.org/officeDocument/2006/relationships/image" Target="../media/image172.emf"/><Relationship Id="rId24" Type="http://schemas.openxmlformats.org/officeDocument/2006/relationships/customXml" Target="../ink/ink169.xml"/><Relationship Id="rId32" Type="http://schemas.openxmlformats.org/officeDocument/2006/relationships/customXml" Target="../ink/ink173.xml"/><Relationship Id="rId5" Type="http://schemas.openxmlformats.org/officeDocument/2006/relationships/image" Target="../media/image169.emf"/><Relationship Id="rId15" Type="http://schemas.openxmlformats.org/officeDocument/2006/relationships/image" Target="../media/image174.emf"/><Relationship Id="rId23" Type="http://schemas.openxmlformats.org/officeDocument/2006/relationships/image" Target="../media/image178.emf"/><Relationship Id="rId28" Type="http://schemas.openxmlformats.org/officeDocument/2006/relationships/customXml" Target="../ink/ink171.xml"/><Relationship Id="rId10" Type="http://schemas.openxmlformats.org/officeDocument/2006/relationships/customXml" Target="../ink/ink162.xml"/><Relationship Id="rId19" Type="http://schemas.openxmlformats.org/officeDocument/2006/relationships/image" Target="../media/image176.emf"/><Relationship Id="rId31" Type="http://schemas.openxmlformats.org/officeDocument/2006/relationships/image" Target="../media/image182.emf"/><Relationship Id="rId4" Type="http://schemas.openxmlformats.org/officeDocument/2006/relationships/customXml" Target="../ink/ink159.xml"/><Relationship Id="rId9" Type="http://schemas.openxmlformats.org/officeDocument/2006/relationships/image" Target="../media/image171.emf"/><Relationship Id="rId14" Type="http://schemas.openxmlformats.org/officeDocument/2006/relationships/customXml" Target="../ink/ink164.xml"/><Relationship Id="rId22" Type="http://schemas.openxmlformats.org/officeDocument/2006/relationships/customXml" Target="../ink/ink168.xml"/><Relationship Id="rId27" Type="http://schemas.openxmlformats.org/officeDocument/2006/relationships/image" Target="../media/image180.emf"/><Relationship Id="rId30" Type="http://schemas.openxmlformats.org/officeDocument/2006/relationships/customXml" Target="../ink/ink172.xml"/><Relationship Id="rId35" Type="http://schemas.openxmlformats.org/officeDocument/2006/relationships/image" Target="../media/image184.emf"/></Relationships>
</file>

<file path=ppt/slides/_rels/slide15.xml.rels><?xml version="1.0" encoding="UTF-8" standalone="yes"?>
<Relationships xmlns="http://schemas.openxmlformats.org/package/2006/relationships"><Relationship Id="rId13" Type="http://schemas.openxmlformats.org/officeDocument/2006/relationships/customXml" Target="../ink/ink180.xml"/><Relationship Id="rId18" Type="http://schemas.openxmlformats.org/officeDocument/2006/relationships/image" Target="../media/image193.emf"/><Relationship Id="rId26" Type="http://schemas.openxmlformats.org/officeDocument/2006/relationships/image" Target="../media/image197.emf"/><Relationship Id="rId39" Type="http://schemas.openxmlformats.org/officeDocument/2006/relationships/customXml" Target="../ink/ink193.xml"/><Relationship Id="rId21" Type="http://schemas.openxmlformats.org/officeDocument/2006/relationships/customXml" Target="../ink/ink184.xml"/><Relationship Id="rId34" Type="http://schemas.openxmlformats.org/officeDocument/2006/relationships/image" Target="../media/image201.emf"/><Relationship Id="rId42" Type="http://schemas.openxmlformats.org/officeDocument/2006/relationships/image" Target="../media/image205.emf"/><Relationship Id="rId47" Type="http://schemas.openxmlformats.org/officeDocument/2006/relationships/customXml" Target="../ink/ink197.xml"/><Relationship Id="rId50" Type="http://schemas.openxmlformats.org/officeDocument/2006/relationships/image" Target="../media/image209.emf"/><Relationship Id="rId55" Type="http://schemas.openxmlformats.org/officeDocument/2006/relationships/customXml" Target="../ink/ink201.xml"/><Relationship Id="rId63" Type="http://schemas.openxmlformats.org/officeDocument/2006/relationships/customXml" Target="../ink/ink205.xml"/><Relationship Id="rId7" Type="http://schemas.openxmlformats.org/officeDocument/2006/relationships/customXml" Target="../ink/ink177.xml"/><Relationship Id="rId2" Type="http://schemas.openxmlformats.org/officeDocument/2006/relationships/image" Target="../media/image185.emf"/><Relationship Id="rId16" Type="http://schemas.openxmlformats.org/officeDocument/2006/relationships/image" Target="../media/image192.emf"/><Relationship Id="rId20" Type="http://schemas.openxmlformats.org/officeDocument/2006/relationships/image" Target="../media/image194.emf"/><Relationship Id="rId29" Type="http://schemas.openxmlformats.org/officeDocument/2006/relationships/customXml" Target="../ink/ink188.xml"/><Relationship Id="rId41" Type="http://schemas.openxmlformats.org/officeDocument/2006/relationships/customXml" Target="../ink/ink194.xml"/><Relationship Id="rId54" Type="http://schemas.openxmlformats.org/officeDocument/2006/relationships/image" Target="../media/image211.emf"/><Relationship Id="rId62" Type="http://schemas.openxmlformats.org/officeDocument/2006/relationships/image" Target="../media/image2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7.emf"/><Relationship Id="rId11" Type="http://schemas.openxmlformats.org/officeDocument/2006/relationships/customXml" Target="../ink/ink179.xml"/><Relationship Id="rId24" Type="http://schemas.openxmlformats.org/officeDocument/2006/relationships/image" Target="../media/image196.emf"/><Relationship Id="rId32" Type="http://schemas.openxmlformats.org/officeDocument/2006/relationships/image" Target="../media/image200.emf"/><Relationship Id="rId37" Type="http://schemas.openxmlformats.org/officeDocument/2006/relationships/customXml" Target="../ink/ink192.xml"/><Relationship Id="rId40" Type="http://schemas.openxmlformats.org/officeDocument/2006/relationships/image" Target="../media/image204.emf"/><Relationship Id="rId45" Type="http://schemas.openxmlformats.org/officeDocument/2006/relationships/customXml" Target="../ink/ink196.xml"/><Relationship Id="rId53" Type="http://schemas.openxmlformats.org/officeDocument/2006/relationships/customXml" Target="../ink/ink200.xml"/><Relationship Id="rId58" Type="http://schemas.openxmlformats.org/officeDocument/2006/relationships/image" Target="../media/image213.emf"/><Relationship Id="rId66" Type="http://schemas.openxmlformats.org/officeDocument/2006/relationships/image" Target="../media/image217.emf"/><Relationship Id="rId5" Type="http://schemas.openxmlformats.org/officeDocument/2006/relationships/customXml" Target="../ink/ink176.xml"/><Relationship Id="rId15" Type="http://schemas.openxmlformats.org/officeDocument/2006/relationships/customXml" Target="../ink/ink181.xml"/><Relationship Id="rId23" Type="http://schemas.openxmlformats.org/officeDocument/2006/relationships/customXml" Target="../ink/ink185.xml"/><Relationship Id="rId28" Type="http://schemas.openxmlformats.org/officeDocument/2006/relationships/image" Target="../media/image198.emf"/><Relationship Id="rId36" Type="http://schemas.openxmlformats.org/officeDocument/2006/relationships/image" Target="../media/image202.emf"/><Relationship Id="rId49" Type="http://schemas.openxmlformats.org/officeDocument/2006/relationships/customXml" Target="../ink/ink198.xml"/><Relationship Id="rId57" Type="http://schemas.openxmlformats.org/officeDocument/2006/relationships/customXml" Target="../ink/ink202.xml"/><Relationship Id="rId61" Type="http://schemas.openxmlformats.org/officeDocument/2006/relationships/customXml" Target="../ink/ink204.xml"/><Relationship Id="rId10" Type="http://schemas.openxmlformats.org/officeDocument/2006/relationships/image" Target="../media/image189.emf"/><Relationship Id="rId19" Type="http://schemas.openxmlformats.org/officeDocument/2006/relationships/customXml" Target="../ink/ink183.xml"/><Relationship Id="rId31" Type="http://schemas.openxmlformats.org/officeDocument/2006/relationships/customXml" Target="../ink/ink189.xml"/><Relationship Id="rId44" Type="http://schemas.openxmlformats.org/officeDocument/2006/relationships/image" Target="../media/image206.emf"/><Relationship Id="rId52" Type="http://schemas.openxmlformats.org/officeDocument/2006/relationships/image" Target="../media/image210.emf"/><Relationship Id="rId60" Type="http://schemas.openxmlformats.org/officeDocument/2006/relationships/image" Target="../media/image214.emf"/><Relationship Id="rId65" Type="http://schemas.openxmlformats.org/officeDocument/2006/relationships/customXml" Target="../ink/ink206.xml"/><Relationship Id="rId4" Type="http://schemas.openxmlformats.org/officeDocument/2006/relationships/image" Target="../media/image186.emf"/><Relationship Id="rId9" Type="http://schemas.openxmlformats.org/officeDocument/2006/relationships/customXml" Target="../ink/ink178.xml"/><Relationship Id="rId14" Type="http://schemas.openxmlformats.org/officeDocument/2006/relationships/image" Target="../media/image191.emf"/><Relationship Id="rId22" Type="http://schemas.openxmlformats.org/officeDocument/2006/relationships/image" Target="../media/image195.emf"/><Relationship Id="rId27" Type="http://schemas.openxmlformats.org/officeDocument/2006/relationships/customXml" Target="../ink/ink187.xml"/><Relationship Id="rId30" Type="http://schemas.openxmlformats.org/officeDocument/2006/relationships/image" Target="../media/image199.emf"/><Relationship Id="rId35" Type="http://schemas.openxmlformats.org/officeDocument/2006/relationships/customXml" Target="../ink/ink191.xml"/><Relationship Id="rId43" Type="http://schemas.openxmlformats.org/officeDocument/2006/relationships/customXml" Target="../ink/ink195.xml"/><Relationship Id="rId48" Type="http://schemas.openxmlformats.org/officeDocument/2006/relationships/image" Target="../media/image208.emf"/><Relationship Id="rId56" Type="http://schemas.openxmlformats.org/officeDocument/2006/relationships/image" Target="../media/image212.emf"/><Relationship Id="rId64" Type="http://schemas.openxmlformats.org/officeDocument/2006/relationships/image" Target="../media/image216.emf"/><Relationship Id="rId8" Type="http://schemas.openxmlformats.org/officeDocument/2006/relationships/image" Target="../media/image188.emf"/><Relationship Id="rId51" Type="http://schemas.openxmlformats.org/officeDocument/2006/relationships/customXml" Target="../ink/ink199.xml"/><Relationship Id="rId3" Type="http://schemas.openxmlformats.org/officeDocument/2006/relationships/customXml" Target="../ink/ink175.xml"/><Relationship Id="rId12" Type="http://schemas.openxmlformats.org/officeDocument/2006/relationships/image" Target="../media/image190.emf"/><Relationship Id="rId17" Type="http://schemas.openxmlformats.org/officeDocument/2006/relationships/customXml" Target="../ink/ink182.xml"/><Relationship Id="rId25" Type="http://schemas.openxmlformats.org/officeDocument/2006/relationships/customXml" Target="../ink/ink186.xml"/><Relationship Id="rId33" Type="http://schemas.openxmlformats.org/officeDocument/2006/relationships/customXml" Target="../ink/ink190.xml"/><Relationship Id="rId38" Type="http://schemas.openxmlformats.org/officeDocument/2006/relationships/image" Target="../media/image203.emf"/><Relationship Id="rId46" Type="http://schemas.openxmlformats.org/officeDocument/2006/relationships/image" Target="../media/image207.emf"/><Relationship Id="rId59" Type="http://schemas.openxmlformats.org/officeDocument/2006/relationships/customXml" Target="../ink/ink203.xml"/></Relationships>
</file>

<file path=ppt/slides/_rels/slide16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12.xml"/><Relationship Id="rId18" Type="http://schemas.openxmlformats.org/officeDocument/2006/relationships/image" Target="../media/image226.emf"/><Relationship Id="rId26" Type="http://schemas.openxmlformats.org/officeDocument/2006/relationships/image" Target="../media/image230.emf"/><Relationship Id="rId39" Type="http://schemas.openxmlformats.org/officeDocument/2006/relationships/customXml" Target="../ink/ink225.xml"/><Relationship Id="rId21" Type="http://schemas.openxmlformats.org/officeDocument/2006/relationships/customXml" Target="../ink/ink216.xml"/><Relationship Id="rId34" Type="http://schemas.openxmlformats.org/officeDocument/2006/relationships/image" Target="../media/image234.emf"/><Relationship Id="rId42" Type="http://schemas.openxmlformats.org/officeDocument/2006/relationships/image" Target="../media/image238.emf"/><Relationship Id="rId47" Type="http://schemas.openxmlformats.org/officeDocument/2006/relationships/customXml" Target="../ink/ink229.xml"/><Relationship Id="rId50" Type="http://schemas.openxmlformats.org/officeDocument/2006/relationships/image" Target="../media/image242.emf"/><Relationship Id="rId55" Type="http://schemas.openxmlformats.org/officeDocument/2006/relationships/customXml" Target="../ink/ink233.xml"/><Relationship Id="rId63" Type="http://schemas.openxmlformats.org/officeDocument/2006/relationships/customXml" Target="../ink/ink237.xml"/><Relationship Id="rId68" Type="http://schemas.openxmlformats.org/officeDocument/2006/relationships/image" Target="../media/image251.emf"/><Relationship Id="rId76" Type="http://schemas.openxmlformats.org/officeDocument/2006/relationships/image" Target="../media/image255.emf"/><Relationship Id="rId7" Type="http://schemas.openxmlformats.org/officeDocument/2006/relationships/customXml" Target="../ink/ink209.xml"/><Relationship Id="rId71" Type="http://schemas.openxmlformats.org/officeDocument/2006/relationships/customXml" Target="../ink/ink241.xml"/><Relationship Id="rId2" Type="http://schemas.openxmlformats.org/officeDocument/2006/relationships/image" Target="../media/image218.emf"/><Relationship Id="rId16" Type="http://schemas.openxmlformats.org/officeDocument/2006/relationships/image" Target="../media/image225.emf"/><Relationship Id="rId29" Type="http://schemas.openxmlformats.org/officeDocument/2006/relationships/customXml" Target="../ink/ink220.xml"/><Relationship Id="rId11" Type="http://schemas.openxmlformats.org/officeDocument/2006/relationships/customXml" Target="../ink/ink211.xml"/><Relationship Id="rId24" Type="http://schemas.openxmlformats.org/officeDocument/2006/relationships/image" Target="../media/image229.emf"/><Relationship Id="rId32" Type="http://schemas.openxmlformats.org/officeDocument/2006/relationships/image" Target="../media/image233.emf"/><Relationship Id="rId37" Type="http://schemas.openxmlformats.org/officeDocument/2006/relationships/customXml" Target="../ink/ink224.xml"/><Relationship Id="rId40" Type="http://schemas.openxmlformats.org/officeDocument/2006/relationships/image" Target="../media/image237.emf"/><Relationship Id="rId45" Type="http://schemas.openxmlformats.org/officeDocument/2006/relationships/customXml" Target="../ink/ink228.xml"/><Relationship Id="rId53" Type="http://schemas.openxmlformats.org/officeDocument/2006/relationships/customXml" Target="../ink/ink232.xml"/><Relationship Id="rId58" Type="http://schemas.openxmlformats.org/officeDocument/2006/relationships/image" Target="../media/image246.emf"/><Relationship Id="rId66" Type="http://schemas.openxmlformats.org/officeDocument/2006/relationships/image" Target="../media/image250.emf"/><Relationship Id="rId74" Type="http://schemas.openxmlformats.org/officeDocument/2006/relationships/image" Target="../media/image254.emf"/><Relationship Id="rId5" Type="http://schemas.openxmlformats.org/officeDocument/2006/relationships/customXml" Target="../ink/ink208.xml"/><Relationship Id="rId15" Type="http://schemas.openxmlformats.org/officeDocument/2006/relationships/customXml" Target="../ink/ink213.xml"/><Relationship Id="rId23" Type="http://schemas.openxmlformats.org/officeDocument/2006/relationships/customXml" Target="../ink/ink217.xml"/><Relationship Id="rId28" Type="http://schemas.openxmlformats.org/officeDocument/2006/relationships/image" Target="../media/image231.emf"/><Relationship Id="rId36" Type="http://schemas.openxmlformats.org/officeDocument/2006/relationships/image" Target="../media/image235.emf"/><Relationship Id="rId49" Type="http://schemas.openxmlformats.org/officeDocument/2006/relationships/customXml" Target="../ink/ink230.xml"/><Relationship Id="rId57" Type="http://schemas.openxmlformats.org/officeDocument/2006/relationships/customXml" Target="../ink/ink234.xml"/><Relationship Id="rId61" Type="http://schemas.openxmlformats.org/officeDocument/2006/relationships/customXml" Target="../ink/ink236.xml"/><Relationship Id="rId10" Type="http://schemas.openxmlformats.org/officeDocument/2006/relationships/image" Target="../media/image222.emf"/><Relationship Id="rId19" Type="http://schemas.openxmlformats.org/officeDocument/2006/relationships/customXml" Target="../ink/ink215.xml"/><Relationship Id="rId31" Type="http://schemas.openxmlformats.org/officeDocument/2006/relationships/customXml" Target="../ink/ink221.xml"/><Relationship Id="rId44" Type="http://schemas.openxmlformats.org/officeDocument/2006/relationships/image" Target="../media/image239.emf"/><Relationship Id="rId52" Type="http://schemas.openxmlformats.org/officeDocument/2006/relationships/image" Target="../media/image243.emf"/><Relationship Id="rId60" Type="http://schemas.openxmlformats.org/officeDocument/2006/relationships/image" Target="../media/image247.emf"/><Relationship Id="rId65" Type="http://schemas.openxmlformats.org/officeDocument/2006/relationships/customXml" Target="../ink/ink238.xml"/><Relationship Id="rId73" Type="http://schemas.openxmlformats.org/officeDocument/2006/relationships/customXml" Target="../ink/ink242.xml"/><Relationship Id="rId4" Type="http://schemas.openxmlformats.org/officeDocument/2006/relationships/image" Target="../media/image219.emf"/><Relationship Id="rId9" Type="http://schemas.openxmlformats.org/officeDocument/2006/relationships/customXml" Target="../ink/ink210.xml"/><Relationship Id="rId14" Type="http://schemas.openxmlformats.org/officeDocument/2006/relationships/image" Target="../media/image224.emf"/><Relationship Id="rId22" Type="http://schemas.openxmlformats.org/officeDocument/2006/relationships/image" Target="../media/image228.emf"/><Relationship Id="rId27" Type="http://schemas.openxmlformats.org/officeDocument/2006/relationships/customXml" Target="../ink/ink219.xml"/><Relationship Id="rId30" Type="http://schemas.openxmlformats.org/officeDocument/2006/relationships/image" Target="../media/image232.emf"/><Relationship Id="rId35" Type="http://schemas.openxmlformats.org/officeDocument/2006/relationships/customXml" Target="../ink/ink223.xml"/><Relationship Id="rId43" Type="http://schemas.openxmlformats.org/officeDocument/2006/relationships/customXml" Target="../ink/ink227.xml"/><Relationship Id="rId48" Type="http://schemas.openxmlformats.org/officeDocument/2006/relationships/image" Target="../media/image241.emf"/><Relationship Id="rId56" Type="http://schemas.openxmlformats.org/officeDocument/2006/relationships/image" Target="../media/image245.emf"/><Relationship Id="rId64" Type="http://schemas.openxmlformats.org/officeDocument/2006/relationships/image" Target="../media/image249.emf"/><Relationship Id="rId69" Type="http://schemas.openxmlformats.org/officeDocument/2006/relationships/customXml" Target="../ink/ink240.xml"/><Relationship Id="rId8" Type="http://schemas.openxmlformats.org/officeDocument/2006/relationships/image" Target="../media/image221.emf"/><Relationship Id="rId51" Type="http://schemas.openxmlformats.org/officeDocument/2006/relationships/customXml" Target="../ink/ink231.xml"/><Relationship Id="rId72" Type="http://schemas.openxmlformats.org/officeDocument/2006/relationships/image" Target="../media/image253.emf"/><Relationship Id="rId3" Type="http://schemas.openxmlformats.org/officeDocument/2006/relationships/customXml" Target="../ink/ink207.xml"/><Relationship Id="rId12" Type="http://schemas.openxmlformats.org/officeDocument/2006/relationships/image" Target="../media/image223.emf"/><Relationship Id="rId17" Type="http://schemas.openxmlformats.org/officeDocument/2006/relationships/customXml" Target="../ink/ink214.xml"/><Relationship Id="rId25" Type="http://schemas.openxmlformats.org/officeDocument/2006/relationships/customXml" Target="../ink/ink218.xml"/><Relationship Id="rId33" Type="http://schemas.openxmlformats.org/officeDocument/2006/relationships/customXml" Target="../ink/ink222.xml"/><Relationship Id="rId38" Type="http://schemas.openxmlformats.org/officeDocument/2006/relationships/image" Target="../media/image236.emf"/><Relationship Id="rId46" Type="http://schemas.openxmlformats.org/officeDocument/2006/relationships/image" Target="../media/image240.emf"/><Relationship Id="rId59" Type="http://schemas.openxmlformats.org/officeDocument/2006/relationships/customXml" Target="../ink/ink235.xml"/><Relationship Id="rId67" Type="http://schemas.openxmlformats.org/officeDocument/2006/relationships/customXml" Target="../ink/ink239.xml"/><Relationship Id="rId20" Type="http://schemas.openxmlformats.org/officeDocument/2006/relationships/image" Target="../media/image227.emf"/><Relationship Id="rId41" Type="http://schemas.openxmlformats.org/officeDocument/2006/relationships/customXml" Target="../ink/ink226.xml"/><Relationship Id="rId54" Type="http://schemas.openxmlformats.org/officeDocument/2006/relationships/image" Target="../media/image244.emf"/><Relationship Id="rId62" Type="http://schemas.openxmlformats.org/officeDocument/2006/relationships/image" Target="../media/image248.emf"/><Relationship Id="rId70" Type="http://schemas.openxmlformats.org/officeDocument/2006/relationships/image" Target="../media/image252.emf"/><Relationship Id="rId75" Type="http://schemas.openxmlformats.org/officeDocument/2006/relationships/customXml" Target="../ink/ink24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0.e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247.xml"/><Relationship Id="rId13" Type="http://schemas.openxmlformats.org/officeDocument/2006/relationships/image" Target="../media/image261.emf"/><Relationship Id="rId18" Type="http://schemas.openxmlformats.org/officeDocument/2006/relationships/customXml" Target="../ink/ink252.xml"/><Relationship Id="rId26" Type="http://schemas.openxmlformats.org/officeDocument/2006/relationships/customXml" Target="../ink/ink256.xml"/><Relationship Id="rId39" Type="http://schemas.openxmlformats.org/officeDocument/2006/relationships/image" Target="../media/image274.emf"/><Relationship Id="rId3" Type="http://schemas.openxmlformats.org/officeDocument/2006/relationships/image" Target="../media/image256.emf"/><Relationship Id="rId21" Type="http://schemas.openxmlformats.org/officeDocument/2006/relationships/image" Target="../media/image265.emf"/><Relationship Id="rId34" Type="http://schemas.openxmlformats.org/officeDocument/2006/relationships/customXml" Target="../ink/ink260.xml"/><Relationship Id="rId7" Type="http://schemas.openxmlformats.org/officeDocument/2006/relationships/image" Target="../media/image258.emf"/><Relationship Id="rId12" Type="http://schemas.openxmlformats.org/officeDocument/2006/relationships/customXml" Target="../ink/ink249.xml"/><Relationship Id="rId17" Type="http://schemas.openxmlformats.org/officeDocument/2006/relationships/image" Target="../media/image263.emf"/><Relationship Id="rId25" Type="http://schemas.openxmlformats.org/officeDocument/2006/relationships/image" Target="../media/image267.emf"/><Relationship Id="rId33" Type="http://schemas.openxmlformats.org/officeDocument/2006/relationships/image" Target="../media/image271.emf"/><Relationship Id="rId38" Type="http://schemas.openxmlformats.org/officeDocument/2006/relationships/customXml" Target="../ink/ink262.xml"/><Relationship Id="rId2" Type="http://schemas.openxmlformats.org/officeDocument/2006/relationships/customXml" Target="../ink/ink244.xml"/><Relationship Id="rId16" Type="http://schemas.openxmlformats.org/officeDocument/2006/relationships/customXml" Target="../ink/ink251.xml"/><Relationship Id="rId20" Type="http://schemas.openxmlformats.org/officeDocument/2006/relationships/customXml" Target="../ink/ink253.xml"/><Relationship Id="rId29" Type="http://schemas.openxmlformats.org/officeDocument/2006/relationships/image" Target="../media/image269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46.xml"/><Relationship Id="rId11" Type="http://schemas.openxmlformats.org/officeDocument/2006/relationships/image" Target="../media/image260.emf"/><Relationship Id="rId24" Type="http://schemas.openxmlformats.org/officeDocument/2006/relationships/customXml" Target="../ink/ink255.xml"/><Relationship Id="rId32" Type="http://schemas.openxmlformats.org/officeDocument/2006/relationships/customXml" Target="../ink/ink259.xml"/><Relationship Id="rId37" Type="http://schemas.openxmlformats.org/officeDocument/2006/relationships/image" Target="../media/image273.emf"/><Relationship Id="rId5" Type="http://schemas.openxmlformats.org/officeDocument/2006/relationships/image" Target="../media/image257.emf"/><Relationship Id="rId15" Type="http://schemas.openxmlformats.org/officeDocument/2006/relationships/image" Target="../media/image262.emf"/><Relationship Id="rId23" Type="http://schemas.openxmlformats.org/officeDocument/2006/relationships/image" Target="../media/image266.emf"/><Relationship Id="rId28" Type="http://schemas.openxmlformats.org/officeDocument/2006/relationships/customXml" Target="../ink/ink257.xml"/><Relationship Id="rId36" Type="http://schemas.openxmlformats.org/officeDocument/2006/relationships/customXml" Target="../ink/ink261.xml"/><Relationship Id="rId10" Type="http://schemas.openxmlformats.org/officeDocument/2006/relationships/customXml" Target="../ink/ink248.xml"/><Relationship Id="rId19" Type="http://schemas.openxmlformats.org/officeDocument/2006/relationships/image" Target="../media/image264.emf"/><Relationship Id="rId31" Type="http://schemas.openxmlformats.org/officeDocument/2006/relationships/image" Target="../media/image270.emf"/><Relationship Id="rId4" Type="http://schemas.openxmlformats.org/officeDocument/2006/relationships/customXml" Target="../ink/ink245.xml"/><Relationship Id="rId9" Type="http://schemas.openxmlformats.org/officeDocument/2006/relationships/image" Target="../media/image259.emf"/><Relationship Id="rId14" Type="http://schemas.openxmlformats.org/officeDocument/2006/relationships/customXml" Target="../ink/ink250.xml"/><Relationship Id="rId22" Type="http://schemas.openxmlformats.org/officeDocument/2006/relationships/customXml" Target="../ink/ink254.xml"/><Relationship Id="rId27" Type="http://schemas.openxmlformats.org/officeDocument/2006/relationships/image" Target="../media/image268.emf"/><Relationship Id="rId30" Type="http://schemas.openxmlformats.org/officeDocument/2006/relationships/customXml" Target="../ink/ink258.xml"/><Relationship Id="rId35" Type="http://schemas.openxmlformats.org/officeDocument/2006/relationships/image" Target="../media/image272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8.emf"/><Relationship Id="rId13" Type="http://schemas.openxmlformats.org/officeDocument/2006/relationships/customXml" Target="../ink/ink268.xml"/><Relationship Id="rId18" Type="http://schemas.openxmlformats.org/officeDocument/2006/relationships/image" Target="../media/image283.emf"/><Relationship Id="rId26" Type="http://schemas.openxmlformats.org/officeDocument/2006/relationships/image" Target="../media/image287.emf"/><Relationship Id="rId3" Type="http://schemas.openxmlformats.org/officeDocument/2006/relationships/customXml" Target="../ink/ink263.xml"/><Relationship Id="rId21" Type="http://schemas.openxmlformats.org/officeDocument/2006/relationships/customXml" Target="../ink/ink272.xml"/><Relationship Id="rId7" Type="http://schemas.openxmlformats.org/officeDocument/2006/relationships/customXml" Target="../ink/ink265.xml"/><Relationship Id="rId12" Type="http://schemas.openxmlformats.org/officeDocument/2006/relationships/image" Target="../media/image280.emf"/><Relationship Id="rId17" Type="http://schemas.openxmlformats.org/officeDocument/2006/relationships/customXml" Target="../ink/ink270.xml"/><Relationship Id="rId25" Type="http://schemas.openxmlformats.org/officeDocument/2006/relationships/customXml" Target="../ink/ink274.xml"/><Relationship Id="rId2" Type="http://schemas.openxmlformats.org/officeDocument/2006/relationships/image" Target="../media/image275.emf"/><Relationship Id="rId16" Type="http://schemas.openxmlformats.org/officeDocument/2006/relationships/image" Target="../media/image282.emf"/><Relationship Id="rId20" Type="http://schemas.openxmlformats.org/officeDocument/2006/relationships/image" Target="../media/image284.emf"/><Relationship Id="rId29" Type="http://schemas.openxmlformats.org/officeDocument/2006/relationships/customXml" Target="../ink/ink27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7.emf"/><Relationship Id="rId11" Type="http://schemas.openxmlformats.org/officeDocument/2006/relationships/customXml" Target="../ink/ink267.xml"/><Relationship Id="rId24" Type="http://schemas.openxmlformats.org/officeDocument/2006/relationships/image" Target="../media/image286.emf"/><Relationship Id="rId5" Type="http://schemas.openxmlformats.org/officeDocument/2006/relationships/customXml" Target="../ink/ink264.xml"/><Relationship Id="rId15" Type="http://schemas.openxmlformats.org/officeDocument/2006/relationships/customXml" Target="../ink/ink269.xml"/><Relationship Id="rId23" Type="http://schemas.openxmlformats.org/officeDocument/2006/relationships/customXml" Target="../ink/ink273.xml"/><Relationship Id="rId28" Type="http://schemas.openxmlformats.org/officeDocument/2006/relationships/image" Target="../media/image288.emf"/><Relationship Id="rId10" Type="http://schemas.openxmlformats.org/officeDocument/2006/relationships/image" Target="../media/image279.emf"/><Relationship Id="rId19" Type="http://schemas.openxmlformats.org/officeDocument/2006/relationships/customXml" Target="../ink/ink271.xml"/><Relationship Id="rId4" Type="http://schemas.openxmlformats.org/officeDocument/2006/relationships/image" Target="../media/image276.emf"/><Relationship Id="rId9" Type="http://schemas.openxmlformats.org/officeDocument/2006/relationships/customXml" Target="../ink/ink266.xml"/><Relationship Id="rId14" Type="http://schemas.openxmlformats.org/officeDocument/2006/relationships/image" Target="../media/image281.emf"/><Relationship Id="rId22" Type="http://schemas.openxmlformats.org/officeDocument/2006/relationships/image" Target="../media/image285.emf"/><Relationship Id="rId27" Type="http://schemas.openxmlformats.org/officeDocument/2006/relationships/customXml" Target="../ink/ink275.xml"/><Relationship Id="rId30" Type="http://schemas.openxmlformats.org/officeDocument/2006/relationships/image" Target="../media/image289.em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3.emf"/><Relationship Id="rId3" Type="http://schemas.openxmlformats.org/officeDocument/2006/relationships/customXml" Target="../ink/ink277.xml"/><Relationship Id="rId7" Type="http://schemas.openxmlformats.org/officeDocument/2006/relationships/customXml" Target="../ink/ink279.xml"/><Relationship Id="rId2" Type="http://schemas.openxmlformats.org/officeDocument/2006/relationships/image" Target="../media/image29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2.emf"/><Relationship Id="rId5" Type="http://schemas.openxmlformats.org/officeDocument/2006/relationships/customXml" Target="../ink/ink278.xml"/><Relationship Id="rId10" Type="http://schemas.openxmlformats.org/officeDocument/2006/relationships/image" Target="../media/image294.emf"/><Relationship Id="rId4" Type="http://schemas.openxmlformats.org/officeDocument/2006/relationships/image" Target="../media/image291.emf"/><Relationship Id="rId9" Type="http://schemas.openxmlformats.org/officeDocument/2006/relationships/customXml" Target="../ink/ink280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customXml" Target="../ink/ink6.xml"/><Relationship Id="rId18" Type="http://schemas.openxmlformats.org/officeDocument/2006/relationships/image" Target="../media/image10.emf"/><Relationship Id="rId3" Type="http://schemas.openxmlformats.org/officeDocument/2006/relationships/customXml" Target="../ink/ink1.xml"/><Relationship Id="rId21" Type="http://schemas.openxmlformats.org/officeDocument/2006/relationships/customXml" Target="../ink/ink10.xml"/><Relationship Id="rId7" Type="http://schemas.openxmlformats.org/officeDocument/2006/relationships/customXml" Target="../ink/ink3.xml"/><Relationship Id="rId12" Type="http://schemas.openxmlformats.org/officeDocument/2006/relationships/image" Target="../media/image7.emf"/><Relationship Id="rId17" Type="http://schemas.openxmlformats.org/officeDocument/2006/relationships/customXml" Target="../ink/ink8.xml"/><Relationship Id="rId2" Type="http://schemas.openxmlformats.org/officeDocument/2006/relationships/image" Target="../media/image2.png"/><Relationship Id="rId16" Type="http://schemas.openxmlformats.org/officeDocument/2006/relationships/image" Target="../media/image9.emf"/><Relationship Id="rId20" Type="http://schemas.openxmlformats.org/officeDocument/2006/relationships/image" Target="../media/image1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emf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5" Type="http://schemas.openxmlformats.org/officeDocument/2006/relationships/customXml" Target="../ink/ink7.xml"/><Relationship Id="rId10" Type="http://schemas.openxmlformats.org/officeDocument/2006/relationships/image" Target="../media/image6.emf"/><Relationship Id="rId19" Type="http://schemas.openxmlformats.org/officeDocument/2006/relationships/customXml" Target="../ink/ink9.xml"/><Relationship Id="rId4" Type="http://schemas.openxmlformats.org/officeDocument/2006/relationships/image" Target="../media/image3.emf"/><Relationship Id="rId9" Type="http://schemas.openxmlformats.org/officeDocument/2006/relationships/customXml" Target="../ink/ink4.xml"/><Relationship Id="rId14" Type="http://schemas.openxmlformats.org/officeDocument/2006/relationships/image" Target="../media/image8.emf"/><Relationship Id="rId22" Type="http://schemas.openxmlformats.org/officeDocument/2006/relationships/image" Target="../media/image12.emf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8.emf"/><Relationship Id="rId13" Type="http://schemas.openxmlformats.org/officeDocument/2006/relationships/customXml" Target="../ink/ink286.xml"/><Relationship Id="rId18" Type="http://schemas.openxmlformats.org/officeDocument/2006/relationships/image" Target="../media/image303.emf"/><Relationship Id="rId26" Type="http://schemas.openxmlformats.org/officeDocument/2006/relationships/image" Target="../media/image307.emf"/><Relationship Id="rId3" Type="http://schemas.openxmlformats.org/officeDocument/2006/relationships/customXml" Target="../ink/ink281.xml"/><Relationship Id="rId21" Type="http://schemas.openxmlformats.org/officeDocument/2006/relationships/customXml" Target="../ink/ink290.xml"/><Relationship Id="rId7" Type="http://schemas.openxmlformats.org/officeDocument/2006/relationships/customXml" Target="../ink/ink283.xml"/><Relationship Id="rId12" Type="http://schemas.openxmlformats.org/officeDocument/2006/relationships/image" Target="../media/image300.emf"/><Relationship Id="rId17" Type="http://schemas.openxmlformats.org/officeDocument/2006/relationships/customXml" Target="../ink/ink288.xml"/><Relationship Id="rId25" Type="http://schemas.openxmlformats.org/officeDocument/2006/relationships/customXml" Target="../ink/ink292.xml"/><Relationship Id="rId2" Type="http://schemas.openxmlformats.org/officeDocument/2006/relationships/image" Target="../media/image295.emf"/><Relationship Id="rId16" Type="http://schemas.openxmlformats.org/officeDocument/2006/relationships/image" Target="../media/image302.emf"/><Relationship Id="rId20" Type="http://schemas.openxmlformats.org/officeDocument/2006/relationships/image" Target="../media/image30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7.emf"/><Relationship Id="rId11" Type="http://schemas.openxmlformats.org/officeDocument/2006/relationships/customXml" Target="../ink/ink285.xml"/><Relationship Id="rId24" Type="http://schemas.openxmlformats.org/officeDocument/2006/relationships/image" Target="../media/image306.emf"/><Relationship Id="rId5" Type="http://schemas.openxmlformats.org/officeDocument/2006/relationships/customXml" Target="../ink/ink282.xml"/><Relationship Id="rId15" Type="http://schemas.openxmlformats.org/officeDocument/2006/relationships/customXml" Target="../ink/ink287.xml"/><Relationship Id="rId23" Type="http://schemas.openxmlformats.org/officeDocument/2006/relationships/customXml" Target="../ink/ink291.xml"/><Relationship Id="rId10" Type="http://schemas.openxmlformats.org/officeDocument/2006/relationships/image" Target="../media/image299.emf"/><Relationship Id="rId19" Type="http://schemas.openxmlformats.org/officeDocument/2006/relationships/customXml" Target="../ink/ink289.xml"/><Relationship Id="rId4" Type="http://schemas.openxmlformats.org/officeDocument/2006/relationships/image" Target="../media/image296.emf"/><Relationship Id="rId9" Type="http://schemas.openxmlformats.org/officeDocument/2006/relationships/customXml" Target="../ink/ink284.xml"/><Relationship Id="rId14" Type="http://schemas.openxmlformats.org/officeDocument/2006/relationships/image" Target="../media/image301.emf"/><Relationship Id="rId22" Type="http://schemas.openxmlformats.org/officeDocument/2006/relationships/image" Target="../media/image305.emf"/></Relationships>
</file>

<file path=ppt/slides/_rels/slide21.xml.rels><?xml version="1.0" encoding="UTF-8" standalone="yes"?>
<Relationships xmlns="http://schemas.openxmlformats.org/package/2006/relationships"><Relationship Id="rId13" Type="http://schemas.openxmlformats.org/officeDocument/2006/relationships/customXml" Target="../ink/ink298.xml"/><Relationship Id="rId18" Type="http://schemas.openxmlformats.org/officeDocument/2006/relationships/image" Target="../media/image316.emf"/><Relationship Id="rId26" Type="http://schemas.openxmlformats.org/officeDocument/2006/relationships/image" Target="../media/image320.emf"/><Relationship Id="rId39" Type="http://schemas.openxmlformats.org/officeDocument/2006/relationships/customXml" Target="../ink/ink311.xml"/><Relationship Id="rId21" Type="http://schemas.openxmlformats.org/officeDocument/2006/relationships/customXml" Target="../ink/ink302.xml"/><Relationship Id="rId34" Type="http://schemas.openxmlformats.org/officeDocument/2006/relationships/image" Target="../media/image324.emf"/><Relationship Id="rId42" Type="http://schemas.openxmlformats.org/officeDocument/2006/relationships/image" Target="../media/image328.emf"/><Relationship Id="rId47" Type="http://schemas.openxmlformats.org/officeDocument/2006/relationships/customXml" Target="../ink/ink315.xml"/><Relationship Id="rId50" Type="http://schemas.openxmlformats.org/officeDocument/2006/relationships/image" Target="../media/image332.emf"/><Relationship Id="rId55" Type="http://schemas.openxmlformats.org/officeDocument/2006/relationships/customXml" Target="../ink/ink319.xml"/><Relationship Id="rId7" Type="http://schemas.openxmlformats.org/officeDocument/2006/relationships/customXml" Target="../ink/ink295.xml"/><Relationship Id="rId12" Type="http://schemas.openxmlformats.org/officeDocument/2006/relationships/image" Target="../media/image313.emf"/><Relationship Id="rId17" Type="http://schemas.openxmlformats.org/officeDocument/2006/relationships/customXml" Target="../ink/ink300.xml"/><Relationship Id="rId25" Type="http://schemas.openxmlformats.org/officeDocument/2006/relationships/customXml" Target="../ink/ink304.xml"/><Relationship Id="rId33" Type="http://schemas.openxmlformats.org/officeDocument/2006/relationships/customXml" Target="../ink/ink308.xml"/><Relationship Id="rId38" Type="http://schemas.openxmlformats.org/officeDocument/2006/relationships/image" Target="../media/image326.emf"/><Relationship Id="rId46" Type="http://schemas.openxmlformats.org/officeDocument/2006/relationships/image" Target="../media/image330.emf"/><Relationship Id="rId2" Type="http://schemas.openxmlformats.org/officeDocument/2006/relationships/image" Target="../media/image308.emf"/><Relationship Id="rId16" Type="http://schemas.openxmlformats.org/officeDocument/2006/relationships/image" Target="../media/image315.emf"/><Relationship Id="rId20" Type="http://schemas.openxmlformats.org/officeDocument/2006/relationships/image" Target="../media/image317.emf"/><Relationship Id="rId29" Type="http://schemas.openxmlformats.org/officeDocument/2006/relationships/customXml" Target="../ink/ink306.xml"/><Relationship Id="rId41" Type="http://schemas.openxmlformats.org/officeDocument/2006/relationships/customXml" Target="../ink/ink312.xml"/><Relationship Id="rId54" Type="http://schemas.openxmlformats.org/officeDocument/2006/relationships/image" Target="../media/image334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0.emf"/><Relationship Id="rId11" Type="http://schemas.openxmlformats.org/officeDocument/2006/relationships/customXml" Target="../ink/ink297.xml"/><Relationship Id="rId24" Type="http://schemas.openxmlformats.org/officeDocument/2006/relationships/image" Target="../media/image319.emf"/><Relationship Id="rId32" Type="http://schemas.openxmlformats.org/officeDocument/2006/relationships/image" Target="../media/image323.emf"/><Relationship Id="rId37" Type="http://schemas.openxmlformats.org/officeDocument/2006/relationships/customXml" Target="../ink/ink310.xml"/><Relationship Id="rId40" Type="http://schemas.openxmlformats.org/officeDocument/2006/relationships/image" Target="../media/image327.emf"/><Relationship Id="rId45" Type="http://schemas.openxmlformats.org/officeDocument/2006/relationships/customXml" Target="../ink/ink314.xml"/><Relationship Id="rId53" Type="http://schemas.openxmlformats.org/officeDocument/2006/relationships/customXml" Target="../ink/ink318.xml"/><Relationship Id="rId58" Type="http://schemas.openxmlformats.org/officeDocument/2006/relationships/image" Target="../media/image336.emf"/><Relationship Id="rId5" Type="http://schemas.openxmlformats.org/officeDocument/2006/relationships/customXml" Target="../ink/ink294.xml"/><Relationship Id="rId15" Type="http://schemas.openxmlformats.org/officeDocument/2006/relationships/customXml" Target="../ink/ink299.xml"/><Relationship Id="rId23" Type="http://schemas.openxmlformats.org/officeDocument/2006/relationships/customXml" Target="../ink/ink303.xml"/><Relationship Id="rId28" Type="http://schemas.openxmlformats.org/officeDocument/2006/relationships/image" Target="../media/image321.emf"/><Relationship Id="rId36" Type="http://schemas.openxmlformats.org/officeDocument/2006/relationships/image" Target="../media/image325.emf"/><Relationship Id="rId49" Type="http://schemas.openxmlformats.org/officeDocument/2006/relationships/customXml" Target="../ink/ink316.xml"/><Relationship Id="rId57" Type="http://schemas.openxmlformats.org/officeDocument/2006/relationships/customXml" Target="../ink/ink320.xml"/><Relationship Id="rId10" Type="http://schemas.openxmlformats.org/officeDocument/2006/relationships/image" Target="../media/image312.emf"/><Relationship Id="rId19" Type="http://schemas.openxmlformats.org/officeDocument/2006/relationships/customXml" Target="../ink/ink301.xml"/><Relationship Id="rId31" Type="http://schemas.openxmlformats.org/officeDocument/2006/relationships/customXml" Target="../ink/ink307.xml"/><Relationship Id="rId44" Type="http://schemas.openxmlformats.org/officeDocument/2006/relationships/image" Target="../media/image329.emf"/><Relationship Id="rId52" Type="http://schemas.openxmlformats.org/officeDocument/2006/relationships/image" Target="../media/image333.emf"/><Relationship Id="rId4" Type="http://schemas.openxmlformats.org/officeDocument/2006/relationships/image" Target="../media/image309.emf"/><Relationship Id="rId9" Type="http://schemas.openxmlformats.org/officeDocument/2006/relationships/customXml" Target="../ink/ink296.xml"/><Relationship Id="rId14" Type="http://schemas.openxmlformats.org/officeDocument/2006/relationships/image" Target="../media/image314.emf"/><Relationship Id="rId22" Type="http://schemas.openxmlformats.org/officeDocument/2006/relationships/image" Target="../media/image318.emf"/><Relationship Id="rId27" Type="http://schemas.openxmlformats.org/officeDocument/2006/relationships/customXml" Target="../ink/ink305.xml"/><Relationship Id="rId30" Type="http://schemas.openxmlformats.org/officeDocument/2006/relationships/image" Target="../media/image322.emf"/><Relationship Id="rId35" Type="http://schemas.openxmlformats.org/officeDocument/2006/relationships/customXml" Target="../ink/ink309.xml"/><Relationship Id="rId43" Type="http://schemas.openxmlformats.org/officeDocument/2006/relationships/customXml" Target="../ink/ink313.xml"/><Relationship Id="rId48" Type="http://schemas.openxmlformats.org/officeDocument/2006/relationships/image" Target="../media/image331.emf"/><Relationship Id="rId56" Type="http://schemas.openxmlformats.org/officeDocument/2006/relationships/image" Target="../media/image335.emf"/><Relationship Id="rId8" Type="http://schemas.openxmlformats.org/officeDocument/2006/relationships/image" Target="../media/image311.emf"/><Relationship Id="rId51" Type="http://schemas.openxmlformats.org/officeDocument/2006/relationships/customXml" Target="../ink/ink317.xml"/><Relationship Id="rId3" Type="http://schemas.openxmlformats.org/officeDocument/2006/relationships/customXml" Target="../ink/ink293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0.emf"/><Relationship Id="rId13" Type="http://schemas.openxmlformats.org/officeDocument/2006/relationships/customXml" Target="../ink/ink326.xml"/><Relationship Id="rId18" Type="http://schemas.openxmlformats.org/officeDocument/2006/relationships/image" Target="../media/image345.emf"/><Relationship Id="rId26" Type="http://schemas.openxmlformats.org/officeDocument/2006/relationships/image" Target="../media/image349.emf"/><Relationship Id="rId3" Type="http://schemas.openxmlformats.org/officeDocument/2006/relationships/customXml" Target="../ink/ink321.xml"/><Relationship Id="rId21" Type="http://schemas.openxmlformats.org/officeDocument/2006/relationships/customXml" Target="../ink/ink330.xml"/><Relationship Id="rId7" Type="http://schemas.openxmlformats.org/officeDocument/2006/relationships/customXml" Target="../ink/ink323.xml"/><Relationship Id="rId12" Type="http://schemas.openxmlformats.org/officeDocument/2006/relationships/image" Target="../media/image342.emf"/><Relationship Id="rId17" Type="http://schemas.openxmlformats.org/officeDocument/2006/relationships/customXml" Target="../ink/ink328.xml"/><Relationship Id="rId25" Type="http://schemas.openxmlformats.org/officeDocument/2006/relationships/customXml" Target="../ink/ink332.xml"/><Relationship Id="rId2" Type="http://schemas.openxmlformats.org/officeDocument/2006/relationships/image" Target="../media/image337.emf"/><Relationship Id="rId16" Type="http://schemas.openxmlformats.org/officeDocument/2006/relationships/image" Target="../media/image344.emf"/><Relationship Id="rId20" Type="http://schemas.openxmlformats.org/officeDocument/2006/relationships/image" Target="../media/image346.emf"/><Relationship Id="rId29" Type="http://schemas.openxmlformats.org/officeDocument/2006/relationships/customXml" Target="../ink/ink3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9.emf"/><Relationship Id="rId11" Type="http://schemas.openxmlformats.org/officeDocument/2006/relationships/customXml" Target="../ink/ink325.xml"/><Relationship Id="rId24" Type="http://schemas.openxmlformats.org/officeDocument/2006/relationships/image" Target="../media/image348.emf"/><Relationship Id="rId5" Type="http://schemas.openxmlformats.org/officeDocument/2006/relationships/customXml" Target="../ink/ink322.xml"/><Relationship Id="rId15" Type="http://schemas.openxmlformats.org/officeDocument/2006/relationships/customXml" Target="../ink/ink327.xml"/><Relationship Id="rId23" Type="http://schemas.openxmlformats.org/officeDocument/2006/relationships/customXml" Target="../ink/ink331.xml"/><Relationship Id="rId28" Type="http://schemas.openxmlformats.org/officeDocument/2006/relationships/image" Target="../media/image350.emf"/><Relationship Id="rId10" Type="http://schemas.openxmlformats.org/officeDocument/2006/relationships/image" Target="../media/image341.emf"/><Relationship Id="rId19" Type="http://schemas.openxmlformats.org/officeDocument/2006/relationships/customXml" Target="../ink/ink329.xml"/><Relationship Id="rId4" Type="http://schemas.openxmlformats.org/officeDocument/2006/relationships/image" Target="../media/image338.emf"/><Relationship Id="rId9" Type="http://schemas.openxmlformats.org/officeDocument/2006/relationships/customXml" Target="../ink/ink324.xml"/><Relationship Id="rId14" Type="http://schemas.openxmlformats.org/officeDocument/2006/relationships/image" Target="../media/image343.emf"/><Relationship Id="rId22" Type="http://schemas.openxmlformats.org/officeDocument/2006/relationships/image" Target="../media/image347.emf"/><Relationship Id="rId27" Type="http://schemas.openxmlformats.org/officeDocument/2006/relationships/customXml" Target="../ink/ink333.xml"/><Relationship Id="rId30" Type="http://schemas.openxmlformats.org/officeDocument/2006/relationships/image" Target="../media/image351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5.emf"/><Relationship Id="rId3" Type="http://schemas.openxmlformats.org/officeDocument/2006/relationships/customXml" Target="../ink/ink335.xml"/><Relationship Id="rId7" Type="http://schemas.openxmlformats.org/officeDocument/2006/relationships/customXml" Target="../ink/ink337.xml"/><Relationship Id="rId2" Type="http://schemas.openxmlformats.org/officeDocument/2006/relationships/image" Target="../media/image35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4.emf"/><Relationship Id="rId5" Type="http://schemas.openxmlformats.org/officeDocument/2006/relationships/customXml" Target="../ink/ink336.xml"/><Relationship Id="rId10" Type="http://schemas.openxmlformats.org/officeDocument/2006/relationships/image" Target="../media/image356.emf"/><Relationship Id="rId4" Type="http://schemas.openxmlformats.org/officeDocument/2006/relationships/image" Target="../media/image353.emf"/><Relationship Id="rId9" Type="http://schemas.openxmlformats.org/officeDocument/2006/relationships/customXml" Target="../ink/ink338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0.emf"/><Relationship Id="rId3" Type="http://schemas.openxmlformats.org/officeDocument/2006/relationships/customXml" Target="../ink/ink339.xml"/><Relationship Id="rId7" Type="http://schemas.openxmlformats.org/officeDocument/2006/relationships/customXml" Target="../ink/ink341.xml"/><Relationship Id="rId2" Type="http://schemas.openxmlformats.org/officeDocument/2006/relationships/image" Target="../media/image35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9.emf"/><Relationship Id="rId5" Type="http://schemas.openxmlformats.org/officeDocument/2006/relationships/customXml" Target="../ink/ink340.xml"/><Relationship Id="rId4" Type="http://schemas.openxmlformats.org/officeDocument/2006/relationships/image" Target="../media/image358.emf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4.emf"/><Relationship Id="rId13" Type="http://schemas.openxmlformats.org/officeDocument/2006/relationships/customXml" Target="../ink/ink347.xml"/><Relationship Id="rId3" Type="http://schemas.openxmlformats.org/officeDocument/2006/relationships/customXml" Target="../ink/ink342.xml"/><Relationship Id="rId7" Type="http://schemas.openxmlformats.org/officeDocument/2006/relationships/customXml" Target="../ink/ink344.xml"/><Relationship Id="rId12" Type="http://schemas.openxmlformats.org/officeDocument/2006/relationships/image" Target="../media/image366.emf"/><Relationship Id="rId2" Type="http://schemas.openxmlformats.org/officeDocument/2006/relationships/image" Target="../media/image36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63.emf"/><Relationship Id="rId11" Type="http://schemas.openxmlformats.org/officeDocument/2006/relationships/customXml" Target="../ink/ink346.xml"/><Relationship Id="rId5" Type="http://schemas.openxmlformats.org/officeDocument/2006/relationships/customXml" Target="../ink/ink343.xml"/><Relationship Id="rId10" Type="http://schemas.openxmlformats.org/officeDocument/2006/relationships/image" Target="../media/image365.emf"/><Relationship Id="rId4" Type="http://schemas.openxmlformats.org/officeDocument/2006/relationships/image" Target="../media/image362.emf"/><Relationship Id="rId9" Type="http://schemas.openxmlformats.org/officeDocument/2006/relationships/customXml" Target="../ink/ink345.xml"/><Relationship Id="rId14" Type="http://schemas.openxmlformats.org/officeDocument/2006/relationships/image" Target="../media/image367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1.emf"/><Relationship Id="rId13" Type="http://schemas.openxmlformats.org/officeDocument/2006/relationships/customXml" Target="../ink/ink353.xml"/><Relationship Id="rId18" Type="http://schemas.openxmlformats.org/officeDocument/2006/relationships/image" Target="../media/image376.emf"/><Relationship Id="rId26" Type="http://schemas.openxmlformats.org/officeDocument/2006/relationships/image" Target="../media/image380.emf"/><Relationship Id="rId3" Type="http://schemas.openxmlformats.org/officeDocument/2006/relationships/customXml" Target="../ink/ink348.xml"/><Relationship Id="rId21" Type="http://schemas.openxmlformats.org/officeDocument/2006/relationships/customXml" Target="../ink/ink357.xml"/><Relationship Id="rId34" Type="http://schemas.openxmlformats.org/officeDocument/2006/relationships/image" Target="../media/image384.emf"/><Relationship Id="rId7" Type="http://schemas.openxmlformats.org/officeDocument/2006/relationships/customXml" Target="../ink/ink350.xml"/><Relationship Id="rId12" Type="http://schemas.openxmlformats.org/officeDocument/2006/relationships/image" Target="../media/image373.emf"/><Relationship Id="rId17" Type="http://schemas.openxmlformats.org/officeDocument/2006/relationships/customXml" Target="../ink/ink355.xml"/><Relationship Id="rId25" Type="http://schemas.openxmlformats.org/officeDocument/2006/relationships/customXml" Target="../ink/ink359.xml"/><Relationship Id="rId33" Type="http://schemas.openxmlformats.org/officeDocument/2006/relationships/customXml" Target="../ink/ink363.xml"/><Relationship Id="rId38" Type="http://schemas.openxmlformats.org/officeDocument/2006/relationships/image" Target="../media/image386.emf"/><Relationship Id="rId2" Type="http://schemas.openxmlformats.org/officeDocument/2006/relationships/image" Target="../media/image368.emf"/><Relationship Id="rId16" Type="http://schemas.openxmlformats.org/officeDocument/2006/relationships/image" Target="../media/image375.emf"/><Relationship Id="rId20" Type="http://schemas.openxmlformats.org/officeDocument/2006/relationships/image" Target="../media/image377.emf"/><Relationship Id="rId29" Type="http://schemas.openxmlformats.org/officeDocument/2006/relationships/customXml" Target="../ink/ink36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0.emf"/><Relationship Id="rId11" Type="http://schemas.openxmlformats.org/officeDocument/2006/relationships/customXml" Target="../ink/ink352.xml"/><Relationship Id="rId24" Type="http://schemas.openxmlformats.org/officeDocument/2006/relationships/image" Target="../media/image379.emf"/><Relationship Id="rId32" Type="http://schemas.openxmlformats.org/officeDocument/2006/relationships/image" Target="../media/image383.emf"/><Relationship Id="rId37" Type="http://schemas.openxmlformats.org/officeDocument/2006/relationships/customXml" Target="../ink/ink365.xml"/><Relationship Id="rId5" Type="http://schemas.openxmlformats.org/officeDocument/2006/relationships/customXml" Target="../ink/ink349.xml"/><Relationship Id="rId15" Type="http://schemas.openxmlformats.org/officeDocument/2006/relationships/customXml" Target="../ink/ink354.xml"/><Relationship Id="rId23" Type="http://schemas.openxmlformats.org/officeDocument/2006/relationships/customXml" Target="../ink/ink358.xml"/><Relationship Id="rId28" Type="http://schemas.openxmlformats.org/officeDocument/2006/relationships/image" Target="../media/image381.emf"/><Relationship Id="rId36" Type="http://schemas.openxmlformats.org/officeDocument/2006/relationships/image" Target="../media/image385.emf"/><Relationship Id="rId10" Type="http://schemas.openxmlformats.org/officeDocument/2006/relationships/image" Target="../media/image372.emf"/><Relationship Id="rId19" Type="http://schemas.openxmlformats.org/officeDocument/2006/relationships/customXml" Target="../ink/ink356.xml"/><Relationship Id="rId31" Type="http://schemas.openxmlformats.org/officeDocument/2006/relationships/customXml" Target="../ink/ink362.xml"/><Relationship Id="rId4" Type="http://schemas.openxmlformats.org/officeDocument/2006/relationships/image" Target="../media/image369.emf"/><Relationship Id="rId9" Type="http://schemas.openxmlformats.org/officeDocument/2006/relationships/customXml" Target="../ink/ink351.xml"/><Relationship Id="rId14" Type="http://schemas.openxmlformats.org/officeDocument/2006/relationships/image" Target="../media/image374.emf"/><Relationship Id="rId22" Type="http://schemas.openxmlformats.org/officeDocument/2006/relationships/image" Target="../media/image378.emf"/><Relationship Id="rId27" Type="http://schemas.openxmlformats.org/officeDocument/2006/relationships/customXml" Target="../ink/ink360.xml"/><Relationship Id="rId30" Type="http://schemas.openxmlformats.org/officeDocument/2006/relationships/image" Target="../media/image382.emf"/><Relationship Id="rId35" Type="http://schemas.openxmlformats.org/officeDocument/2006/relationships/customXml" Target="../ink/ink364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0.emf"/><Relationship Id="rId13" Type="http://schemas.openxmlformats.org/officeDocument/2006/relationships/customXml" Target="../ink/ink371.xml"/><Relationship Id="rId18" Type="http://schemas.openxmlformats.org/officeDocument/2006/relationships/image" Target="../media/image395.emf"/><Relationship Id="rId26" Type="http://schemas.openxmlformats.org/officeDocument/2006/relationships/image" Target="../media/image399.emf"/><Relationship Id="rId3" Type="http://schemas.openxmlformats.org/officeDocument/2006/relationships/customXml" Target="../ink/ink366.xml"/><Relationship Id="rId21" Type="http://schemas.openxmlformats.org/officeDocument/2006/relationships/customXml" Target="../ink/ink375.xml"/><Relationship Id="rId7" Type="http://schemas.openxmlformats.org/officeDocument/2006/relationships/customXml" Target="../ink/ink368.xml"/><Relationship Id="rId12" Type="http://schemas.openxmlformats.org/officeDocument/2006/relationships/image" Target="../media/image392.emf"/><Relationship Id="rId17" Type="http://schemas.openxmlformats.org/officeDocument/2006/relationships/customXml" Target="../ink/ink373.xml"/><Relationship Id="rId25" Type="http://schemas.openxmlformats.org/officeDocument/2006/relationships/customXml" Target="../ink/ink377.xml"/><Relationship Id="rId2" Type="http://schemas.openxmlformats.org/officeDocument/2006/relationships/image" Target="../media/image387.emf"/><Relationship Id="rId16" Type="http://schemas.openxmlformats.org/officeDocument/2006/relationships/image" Target="../media/image394.emf"/><Relationship Id="rId20" Type="http://schemas.openxmlformats.org/officeDocument/2006/relationships/image" Target="../media/image396.emf"/><Relationship Id="rId29" Type="http://schemas.openxmlformats.org/officeDocument/2006/relationships/customXml" Target="../ink/ink37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9.emf"/><Relationship Id="rId11" Type="http://schemas.openxmlformats.org/officeDocument/2006/relationships/customXml" Target="../ink/ink370.xml"/><Relationship Id="rId24" Type="http://schemas.openxmlformats.org/officeDocument/2006/relationships/image" Target="../media/image398.emf"/><Relationship Id="rId5" Type="http://schemas.openxmlformats.org/officeDocument/2006/relationships/customXml" Target="../ink/ink367.xml"/><Relationship Id="rId15" Type="http://schemas.openxmlformats.org/officeDocument/2006/relationships/customXml" Target="../ink/ink372.xml"/><Relationship Id="rId23" Type="http://schemas.openxmlformats.org/officeDocument/2006/relationships/customXml" Target="../ink/ink376.xml"/><Relationship Id="rId28" Type="http://schemas.openxmlformats.org/officeDocument/2006/relationships/image" Target="../media/image400.emf"/><Relationship Id="rId10" Type="http://schemas.openxmlformats.org/officeDocument/2006/relationships/image" Target="../media/image391.emf"/><Relationship Id="rId19" Type="http://schemas.openxmlformats.org/officeDocument/2006/relationships/customXml" Target="../ink/ink374.xml"/><Relationship Id="rId4" Type="http://schemas.openxmlformats.org/officeDocument/2006/relationships/image" Target="../media/image388.emf"/><Relationship Id="rId9" Type="http://schemas.openxmlformats.org/officeDocument/2006/relationships/customXml" Target="../ink/ink369.xml"/><Relationship Id="rId14" Type="http://schemas.openxmlformats.org/officeDocument/2006/relationships/image" Target="../media/image393.emf"/><Relationship Id="rId22" Type="http://schemas.openxmlformats.org/officeDocument/2006/relationships/image" Target="../media/image397.emf"/><Relationship Id="rId27" Type="http://schemas.openxmlformats.org/officeDocument/2006/relationships/customXml" Target="../ink/ink378.xml"/><Relationship Id="rId30" Type="http://schemas.openxmlformats.org/officeDocument/2006/relationships/image" Target="../media/image401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2.emf"/><Relationship Id="rId7" Type="http://schemas.openxmlformats.org/officeDocument/2006/relationships/image" Target="../media/image404.emf"/><Relationship Id="rId2" Type="http://schemas.openxmlformats.org/officeDocument/2006/relationships/customXml" Target="../ink/ink38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82.xml"/><Relationship Id="rId5" Type="http://schemas.openxmlformats.org/officeDocument/2006/relationships/image" Target="../media/image403.emf"/><Relationship Id="rId4" Type="http://schemas.openxmlformats.org/officeDocument/2006/relationships/customXml" Target="../ink/ink381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08.emf"/><Relationship Id="rId13" Type="http://schemas.openxmlformats.org/officeDocument/2006/relationships/customXml" Target="../ink/ink388.xml"/><Relationship Id="rId18" Type="http://schemas.openxmlformats.org/officeDocument/2006/relationships/image" Target="../media/image413.emf"/><Relationship Id="rId26" Type="http://schemas.openxmlformats.org/officeDocument/2006/relationships/image" Target="../media/image417.emf"/><Relationship Id="rId39" Type="http://schemas.openxmlformats.org/officeDocument/2006/relationships/customXml" Target="../ink/ink401.xml"/><Relationship Id="rId3" Type="http://schemas.openxmlformats.org/officeDocument/2006/relationships/customXml" Target="../ink/ink383.xml"/><Relationship Id="rId21" Type="http://schemas.openxmlformats.org/officeDocument/2006/relationships/customXml" Target="../ink/ink392.xml"/><Relationship Id="rId34" Type="http://schemas.openxmlformats.org/officeDocument/2006/relationships/image" Target="../media/image421.emf"/><Relationship Id="rId42" Type="http://schemas.openxmlformats.org/officeDocument/2006/relationships/image" Target="../media/image425.emf"/><Relationship Id="rId7" Type="http://schemas.openxmlformats.org/officeDocument/2006/relationships/customXml" Target="../ink/ink385.xml"/><Relationship Id="rId12" Type="http://schemas.openxmlformats.org/officeDocument/2006/relationships/image" Target="../media/image410.emf"/><Relationship Id="rId17" Type="http://schemas.openxmlformats.org/officeDocument/2006/relationships/customXml" Target="../ink/ink390.xml"/><Relationship Id="rId25" Type="http://schemas.openxmlformats.org/officeDocument/2006/relationships/customXml" Target="../ink/ink394.xml"/><Relationship Id="rId33" Type="http://schemas.openxmlformats.org/officeDocument/2006/relationships/customXml" Target="../ink/ink398.xml"/><Relationship Id="rId38" Type="http://schemas.openxmlformats.org/officeDocument/2006/relationships/image" Target="../media/image423.emf"/><Relationship Id="rId2" Type="http://schemas.openxmlformats.org/officeDocument/2006/relationships/image" Target="../media/image405.emf"/><Relationship Id="rId16" Type="http://schemas.openxmlformats.org/officeDocument/2006/relationships/image" Target="../media/image412.emf"/><Relationship Id="rId20" Type="http://schemas.openxmlformats.org/officeDocument/2006/relationships/image" Target="../media/image414.emf"/><Relationship Id="rId29" Type="http://schemas.openxmlformats.org/officeDocument/2006/relationships/customXml" Target="../ink/ink396.xml"/><Relationship Id="rId41" Type="http://schemas.openxmlformats.org/officeDocument/2006/relationships/customXml" Target="../ink/ink40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07.emf"/><Relationship Id="rId11" Type="http://schemas.openxmlformats.org/officeDocument/2006/relationships/customXml" Target="../ink/ink387.xml"/><Relationship Id="rId24" Type="http://schemas.openxmlformats.org/officeDocument/2006/relationships/image" Target="../media/image416.emf"/><Relationship Id="rId32" Type="http://schemas.openxmlformats.org/officeDocument/2006/relationships/image" Target="../media/image420.emf"/><Relationship Id="rId37" Type="http://schemas.openxmlformats.org/officeDocument/2006/relationships/customXml" Target="../ink/ink400.xml"/><Relationship Id="rId40" Type="http://schemas.openxmlformats.org/officeDocument/2006/relationships/image" Target="../media/image424.emf"/><Relationship Id="rId5" Type="http://schemas.openxmlformats.org/officeDocument/2006/relationships/customXml" Target="../ink/ink384.xml"/><Relationship Id="rId15" Type="http://schemas.openxmlformats.org/officeDocument/2006/relationships/customXml" Target="../ink/ink389.xml"/><Relationship Id="rId23" Type="http://schemas.openxmlformats.org/officeDocument/2006/relationships/customXml" Target="../ink/ink393.xml"/><Relationship Id="rId28" Type="http://schemas.openxmlformats.org/officeDocument/2006/relationships/image" Target="../media/image418.emf"/><Relationship Id="rId36" Type="http://schemas.openxmlformats.org/officeDocument/2006/relationships/image" Target="../media/image422.emf"/><Relationship Id="rId10" Type="http://schemas.openxmlformats.org/officeDocument/2006/relationships/image" Target="../media/image409.emf"/><Relationship Id="rId19" Type="http://schemas.openxmlformats.org/officeDocument/2006/relationships/customXml" Target="../ink/ink391.xml"/><Relationship Id="rId31" Type="http://schemas.openxmlformats.org/officeDocument/2006/relationships/customXml" Target="../ink/ink397.xml"/><Relationship Id="rId44" Type="http://schemas.openxmlformats.org/officeDocument/2006/relationships/image" Target="../media/image426.emf"/><Relationship Id="rId4" Type="http://schemas.openxmlformats.org/officeDocument/2006/relationships/image" Target="../media/image406.emf"/><Relationship Id="rId9" Type="http://schemas.openxmlformats.org/officeDocument/2006/relationships/customXml" Target="../ink/ink386.xml"/><Relationship Id="rId14" Type="http://schemas.openxmlformats.org/officeDocument/2006/relationships/image" Target="../media/image411.emf"/><Relationship Id="rId22" Type="http://schemas.openxmlformats.org/officeDocument/2006/relationships/image" Target="../media/image415.emf"/><Relationship Id="rId27" Type="http://schemas.openxmlformats.org/officeDocument/2006/relationships/customXml" Target="../ink/ink395.xml"/><Relationship Id="rId30" Type="http://schemas.openxmlformats.org/officeDocument/2006/relationships/image" Target="../media/image419.emf"/><Relationship Id="rId35" Type="http://schemas.openxmlformats.org/officeDocument/2006/relationships/customXml" Target="../ink/ink399.xml"/><Relationship Id="rId43" Type="http://schemas.openxmlformats.org/officeDocument/2006/relationships/customXml" Target="../ink/ink403.xml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8.emf"/><Relationship Id="rId18" Type="http://schemas.openxmlformats.org/officeDocument/2006/relationships/customXml" Target="../ink/ink19.xml"/><Relationship Id="rId26" Type="http://schemas.openxmlformats.org/officeDocument/2006/relationships/customXml" Target="../ink/ink23.xml"/><Relationship Id="rId39" Type="http://schemas.openxmlformats.org/officeDocument/2006/relationships/image" Target="../media/image31.emf"/><Relationship Id="rId21" Type="http://schemas.openxmlformats.org/officeDocument/2006/relationships/image" Target="../media/image22.emf"/><Relationship Id="rId34" Type="http://schemas.openxmlformats.org/officeDocument/2006/relationships/customXml" Target="../ink/ink27.xml"/><Relationship Id="rId42" Type="http://schemas.openxmlformats.org/officeDocument/2006/relationships/customXml" Target="../ink/ink31.xml"/><Relationship Id="rId47" Type="http://schemas.openxmlformats.org/officeDocument/2006/relationships/image" Target="../media/image35.emf"/><Relationship Id="rId50" Type="http://schemas.openxmlformats.org/officeDocument/2006/relationships/customXml" Target="../ink/ink35.xml"/><Relationship Id="rId55" Type="http://schemas.openxmlformats.org/officeDocument/2006/relationships/image" Target="../media/image39.emf"/><Relationship Id="rId63" Type="http://schemas.openxmlformats.org/officeDocument/2006/relationships/image" Target="../media/image43.emf"/><Relationship Id="rId7" Type="http://schemas.openxmlformats.org/officeDocument/2006/relationships/image" Target="../media/image15.emf"/><Relationship Id="rId2" Type="http://schemas.openxmlformats.org/officeDocument/2006/relationships/customXml" Target="../ink/ink11.xml"/><Relationship Id="rId16" Type="http://schemas.openxmlformats.org/officeDocument/2006/relationships/customXml" Target="../ink/ink18.xml"/><Relationship Id="rId20" Type="http://schemas.openxmlformats.org/officeDocument/2006/relationships/customXml" Target="../ink/ink20.xml"/><Relationship Id="rId29" Type="http://schemas.openxmlformats.org/officeDocument/2006/relationships/image" Target="../media/image26.emf"/><Relationship Id="rId41" Type="http://schemas.openxmlformats.org/officeDocument/2006/relationships/image" Target="../media/image32.emf"/><Relationship Id="rId54" Type="http://schemas.openxmlformats.org/officeDocument/2006/relationships/customXml" Target="../ink/ink37.xml"/><Relationship Id="rId62" Type="http://schemas.openxmlformats.org/officeDocument/2006/relationships/customXml" Target="../ink/ink4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.xml"/><Relationship Id="rId11" Type="http://schemas.openxmlformats.org/officeDocument/2006/relationships/image" Target="../media/image17.emf"/><Relationship Id="rId24" Type="http://schemas.openxmlformats.org/officeDocument/2006/relationships/customXml" Target="../ink/ink22.xml"/><Relationship Id="rId32" Type="http://schemas.openxmlformats.org/officeDocument/2006/relationships/customXml" Target="../ink/ink26.xml"/><Relationship Id="rId37" Type="http://schemas.openxmlformats.org/officeDocument/2006/relationships/image" Target="../media/image30.emf"/><Relationship Id="rId40" Type="http://schemas.openxmlformats.org/officeDocument/2006/relationships/customXml" Target="../ink/ink30.xml"/><Relationship Id="rId45" Type="http://schemas.openxmlformats.org/officeDocument/2006/relationships/image" Target="../media/image34.emf"/><Relationship Id="rId53" Type="http://schemas.openxmlformats.org/officeDocument/2006/relationships/image" Target="../media/image38.emf"/><Relationship Id="rId58" Type="http://schemas.openxmlformats.org/officeDocument/2006/relationships/customXml" Target="../ink/ink39.xml"/><Relationship Id="rId5" Type="http://schemas.openxmlformats.org/officeDocument/2006/relationships/image" Target="../media/image14.emf"/><Relationship Id="rId15" Type="http://schemas.openxmlformats.org/officeDocument/2006/relationships/image" Target="../media/image19.emf"/><Relationship Id="rId23" Type="http://schemas.openxmlformats.org/officeDocument/2006/relationships/image" Target="../media/image23.emf"/><Relationship Id="rId28" Type="http://schemas.openxmlformats.org/officeDocument/2006/relationships/customXml" Target="../ink/ink24.xml"/><Relationship Id="rId36" Type="http://schemas.openxmlformats.org/officeDocument/2006/relationships/customXml" Target="../ink/ink28.xml"/><Relationship Id="rId49" Type="http://schemas.openxmlformats.org/officeDocument/2006/relationships/image" Target="../media/image36.emf"/><Relationship Id="rId57" Type="http://schemas.openxmlformats.org/officeDocument/2006/relationships/image" Target="../media/image40.emf"/><Relationship Id="rId61" Type="http://schemas.openxmlformats.org/officeDocument/2006/relationships/image" Target="../media/image42.emf"/><Relationship Id="rId10" Type="http://schemas.openxmlformats.org/officeDocument/2006/relationships/customXml" Target="../ink/ink15.xml"/><Relationship Id="rId19" Type="http://schemas.openxmlformats.org/officeDocument/2006/relationships/image" Target="../media/image21.emf"/><Relationship Id="rId31" Type="http://schemas.openxmlformats.org/officeDocument/2006/relationships/image" Target="../media/image27.emf"/><Relationship Id="rId44" Type="http://schemas.openxmlformats.org/officeDocument/2006/relationships/customXml" Target="../ink/ink32.xml"/><Relationship Id="rId52" Type="http://schemas.openxmlformats.org/officeDocument/2006/relationships/customXml" Target="../ink/ink36.xml"/><Relationship Id="rId60" Type="http://schemas.openxmlformats.org/officeDocument/2006/relationships/customXml" Target="../ink/ink40.xml"/><Relationship Id="rId65" Type="http://schemas.openxmlformats.org/officeDocument/2006/relationships/image" Target="../media/image44.emf"/><Relationship Id="rId4" Type="http://schemas.openxmlformats.org/officeDocument/2006/relationships/customXml" Target="../ink/ink12.xml"/><Relationship Id="rId9" Type="http://schemas.openxmlformats.org/officeDocument/2006/relationships/image" Target="../media/image16.emf"/><Relationship Id="rId14" Type="http://schemas.openxmlformats.org/officeDocument/2006/relationships/customXml" Target="../ink/ink17.xml"/><Relationship Id="rId22" Type="http://schemas.openxmlformats.org/officeDocument/2006/relationships/customXml" Target="../ink/ink21.xml"/><Relationship Id="rId27" Type="http://schemas.openxmlformats.org/officeDocument/2006/relationships/image" Target="../media/image25.emf"/><Relationship Id="rId30" Type="http://schemas.openxmlformats.org/officeDocument/2006/relationships/customXml" Target="../ink/ink25.xml"/><Relationship Id="rId35" Type="http://schemas.openxmlformats.org/officeDocument/2006/relationships/image" Target="../media/image29.emf"/><Relationship Id="rId43" Type="http://schemas.openxmlformats.org/officeDocument/2006/relationships/image" Target="../media/image33.emf"/><Relationship Id="rId48" Type="http://schemas.openxmlformats.org/officeDocument/2006/relationships/customXml" Target="../ink/ink34.xml"/><Relationship Id="rId56" Type="http://schemas.openxmlformats.org/officeDocument/2006/relationships/customXml" Target="../ink/ink38.xml"/><Relationship Id="rId64" Type="http://schemas.openxmlformats.org/officeDocument/2006/relationships/customXml" Target="../ink/ink42.xml"/><Relationship Id="rId8" Type="http://schemas.openxmlformats.org/officeDocument/2006/relationships/customXml" Target="../ink/ink14.xml"/><Relationship Id="rId51" Type="http://schemas.openxmlformats.org/officeDocument/2006/relationships/image" Target="../media/image37.emf"/><Relationship Id="rId3" Type="http://schemas.openxmlformats.org/officeDocument/2006/relationships/image" Target="../media/image13.emf"/><Relationship Id="rId12" Type="http://schemas.openxmlformats.org/officeDocument/2006/relationships/customXml" Target="../ink/ink16.xml"/><Relationship Id="rId17" Type="http://schemas.openxmlformats.org/officeDocument/2006/relationships/image" Target="../media/image20.emf"/><Relationship Id="rId25" Type="http://schemas.openxmlformats.org/officeDocument/2006/relationships/image" Target="../media/image24.emf"/><Relationship Id="rId33" Type="http://schemas.openxmlformats.org/officeDocument/2006/relationships/image" Target="../media/image28.emf"/><Relationship Id="rId38" Type="http://schemas.openxmlformats.org/officeDocument/2006/relationships/customXml" Target="../ink/ink29.xml"/><Relationship Id="rId46" Type="http://schemas.openxmlformats.org/officeDocument/2006/relationships/customXml" Target="../ink/ink33.xml"/><Relationship Id="rId59" Type="http://schemas.openxmlformats.org/officeDocument/2006/relationships/image" Target="../media/image41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0.emf"/><Relationship Id="rId13" Type="http://schemas.openxmlformats.org/officeDocument/2006/relationships/customXml" Target="../ink/ink409.xml"/><Relationship Id="rId3" Type="http://schemas.openxmlformats.org/officeDocument/2006/relationships/customXml" Target="../ink/ink404.xml"/><Relationship Id="rId7" Type="http://schemas.openxmlformats.org/officeDocument/2006/relationships/customXml" Target="../ink/ink406.xml"/><Relationship Id="rId12" Type="http://schemas.openxmlformats.org/officeDocument/2006/relationships/image" Target="../media/image432.emf"/><Relationship Id="rId2" Type="http://schemas.openxmlformats.org/officeDocument/2006/relationships/image" Target="../media/image42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29.emf"/><Relationship Id="rId11" Type="http://schemas.openxmlformats.org/officeDocument/2006/relationships/customXml" Target="../ink/ink408.xml"/><Relationship Id="rId5" Type="http://schemas.openxmlformats.org/officeDocument/2006/relationships/customXml" Target="../ink/ink405.xml"/><Relationship Id="rId10" Type="http://schemas.openxmlformats.org/officeDocument/2006/relationships/image" Target="../media/image431.emf"/><Relationship Id="rId4" Type="http://schemas.openxmlformats.org/officeDocument/2006/relationships/image" Target="../media/image428.emf"/><Relationship Id="rId9" Type="http://schemas.openxmlformats.org/officeDocument/2006/relationships/customXml" Target="../ink/ink407.xml"/><Relationship Id="rId14" Type="http://schemas.openxmlformats.org/officeDocument/2006/relationships/image" Target="../media/image433.emf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37.emf"/><Relationship Id="rId13" Type="http://schemas.openxmlformats.org/officeDocument/2006/relationships/customXml" Target="../ink/ink415.xml"/><Relationship Id="rId18" Type="http://schemas.openxmlformats.org/officeDocument/2006/relationships/image" Target="../media/image442.emf"/><Relationship Id="rId3" Type="http://schemas.openxmlformats.org/officeDocument/2006/relationships/customXml" Target="../ink/ink410.xml"/><Relationship Id="rId7" Type="http://schemas.openxmlformats.org/officeDocument/2006/relationships/customXml" Target="../ink/ink412.xml"/><Relationship Id="rId12" Type="http://schemas.openxmlformats.org/officeDocument/2006/relationships/image" Target="../media/image439.emf"/><Relationship Id="rId17" Type="http://schemas.openxmlformats.org/officeDocument/2006/relationships/customXml" Target="../ink/ink417.xml"/><Relationship Id="rId2" Type="http://schemas.openxmlformats.org/officeDocument/2006/relationships/image" Target="../media/image434.emf"/><Relationship Id="rId16" Type="http://schemas.openxmlformats.org/officeDocument/2006/relationships/image" Target="../media/image44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36.emf"/><Relationship Id="rId11" Type="http://schemas.openxmlformats.org/officeDocument/2006/relationships/customXml" Target="../ink/ink414.xml"/><Relationship Id="rId5" Type="http://schemas.openxmlformats.org/officeDocument/2006/relationships/customXml" Target="../ink/ink411.xml"/><Relationship Id="rId15" Type="http://schemas.openxmlformats.org/officeDocument/2006/relationships/customXml" Target="../ink/ink416.xml"/><Relationship Id="rId10" Type="http://schemas.openxmlformats.org/officeDocument/2006/relationships/image" Target="../media/image438.emf"/><Relationship Id="rId4" Type="http://schemas.openxmlformats.org/officeDocument/2006/relationships/image" Target="../media/image435.emf"/><Relationship Id="rId9" Type="http://schemas.openxmlformats.org/officeDocument/2006/relationships/customXml" Target="../ink/ink413.xml"/><Relationship Id="rId14" Type="http://schemas.openxmlformats.org/officeDocument/2006/relationships/image" Target="../media/image440.emf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46.emf"/><Relationship Id="rId13" Type="http://schemas.openxmlformats.org/officeDocument/2006/relationships/customXml" Target="../ink/ink423.xml"/><Relationship Id="rId18" Type="http://schemas.openxmlformats.org/officeDocument/2006/relationships/image" Target="../media/image451.emf"/><Relationship Id="rId26" Type="http://schemas.openxmlformats.org/officeDocument/2006/relationships/image" Target="../media/image455.emf"/><Relationship Id="rId3" Type="http://schemas.openxmlformats.org/officeDocument/2006/relationships/customXml" Target="../ink/ink418.xml"/><Relationship Id="rId21" Type="http://schemas.openxmlformats.org/officeDocument/2006/relationships/customXml" Target="../ink/ink427.xml"/><Relationship Id="rId34" Type="http://schemas.openxmlformats.org/officeDocument/2006/relationships/image" Target="../media/image459.emf"/><Relationship Id="rId7" Type="http://schemas.openxmlformats.org/officeDocument/2006/relationships/customXml" Target="../ink/ink420.xml"/><Relationship Id="rId12" Type="http://schemas.openxmlformats.org/officeDocument/2006/relationships/image" Target="../media/image448.emf"/><Relationship Id="rId17" Type="http://schemas.openxmlformats.org/officeDocument/2006/relationships/customXml" Target="../ink/ink425.xml"/><Relationship Id="rId25" Type="http://schemas.openxmlformats.org/officeDocument/2006/relationships/customXml" Target="../ink/ink429.xml"/><Relationship Id="rId33" Type="http://schemas.openxmlformats.org/officeDocument/2006/relationships/customXml" Target="../ink/ink433.xml"/><Relationship Id="rId2" Type="http://schemas.openxmlformats.org/officeDocument/2006/relationships/image" Target="../media/image443.emf"/><Relationship Id="rId16" Type="http://schemas.openxmlformats.org/officeDocument/2006/relationships/image" Target="../media/image450.emf"/><Relationship Id="rId20" Type="http://schemas.openxmlformats.org/officeDocument/2006/relationships/image" Target="../media/image452.emf"/><Relationship Id="rId29" Type="http://schemas.openxmlformats.org/officeDocument/2006/relationships/customXml" Target="../ink/ink43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45.emf"/><Relationship Id="rId11" Type="http://schemas.openxmlformats.org/officeDocument/2006/relationships/customXml" Target="../ink/ink422.xml"/><Relationship Id="rId24" Type="http://schemas.openxmlformats.org/officeDocument/2006/relationships/image" Target="../media/image454.emf"/><Relationship Id="rId32" Type="http://schemas.openxmlformats.org/officeDocument/2006/relationships/image" Target="../media/image458.emf"/><Relationship Id="rId5" Type="http://schemas.openxmlformats.org/officeDocument/2006/relationships/customXml" Target="../ink/ink419.xml"/><Relationship Id="rId15" Type="http://schemas.openxmlformats.org/officeDocument/2006/relationships/customXml" Target="../ink/ink424.xml"/><Relationship Id="rId23" Type="http://schemas.openxmlformats.org/officeDocument/2006/relationships/customXml" Target="../ink/ink428.xml"/><Relationship Id="rId28" Type="http://schemas.openxmlformats.org/officeDocument/2006/relationships/image" Target="../media/image456.emf"/><Relationship Id="rId36" Type="http://schemas.openxmlformats.org/officeDocument/2006/relationships/image" Target="../media/image460.emf"/><Relationship Id="rId10" Type="http://schemas.openxmlformats.org/officeDocument/2006/relationships/image" Target="../media/image447.emf"/><Relationship Id="rId19" Type="http://schemas.openxmlformats.org/officeDocument/2006/relationships/customXml" Target="../ink/ink426.xml"/><Relationship Id="rId31" Type="http://schemas.openxmlformats.org/officeDocument/2006/relationships/customXml" Target="../ink/ink432.xml"/><Relationship Id="rId4" Type="http://schemas.openxmlformats.org/officeDocument/2006/relationships/image" Target="../media/image444.emf"/><Relationship Id="rId9" Type="http://schemas.openxmlformats.org/officeDocument/2006/relationships/customXml" Target="../ink/ink421.xml"/><Relationship Id="rId14" Type="http://schemas.openxmlformats.org/officeDocument/2006/relationships/image" Target="../media/image449.emf"/><Relationship Id="rId22" Type="http://schemas.openxmlformats.org/officeDocument/2006/relationships/image" Target="../media/image453.emf"/><Relationship Id="rId27" Type="http://schemas.openxmlformats.org/officeDocument/2006/relationships/customXml" Target="../ink/ink430.xml"/><Relationship Id="rId30" Type="http://schemas.openxmlformats.org/officeDocument/2006/relationships/image" Target="../media/image457.emf"/><Relationship Id="rId35" Type="http://schemas.openxmlformats.org/officeDocument/2006/relationships/customXml" Target="../ink/ink434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4.emf"/><Relationship Id="rId13" Type="http://schemas.openxmlformats.org/officeDocument/2006/relationships/customXml" Target="../ink/ink440.xml"/><Relationship Id="rId3" Type="http://schemas.openxmlformats.org/officeDocument/2006/relationships/customXml" Target="../ink/ink435.xml"/><Relationship Id="rId7" Type="http://schemas.openxmlformats.org/officeDocument/2006/relationships/customXml" Target="../ink/ink437.xml"/><Relationship Id="rId12" Type="http://schemas.openxmlformats.org/officeDocument/2006/relationships/image" Target="../media/image466.emf"/><Relationship Id="rId2" Type="http://schemas.openxmlformats.org/officeDocument/2006/relationships/image" Target="../media/image46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63.emf"/><Relationship Id="rId11" Type="http://schemas.openxmlformats.org/officeDocument/2006/relationships/customXml" Target="../ink/ink439.xml"/><Relationship Id="rId5" Type="http://schemas.openxmlformats.org/officeDocument/2006/relationships/customXml" Target="../ink/ink436.xml"/><Relationship Id="rId10" Type="http://schemas.openxmlformats.org/officeDocument/2006/relationships/image" Target="../media/image465.emf"/><Relationship Id="rId4" Type="http://schemas.openxmlformats.org/officeDocument/2006/relationships/image" Target="../media/image462.emf"/><Relationship Id="rId9" Type="http://schemas.openxmlformats.org/officeDocument/2006/relationships/customXml" Target="../ink/ink438.xml"/><Relationship Id="rId14" Type="http://schemas.openxmlformats.org/officeDocument/2006/relationships/image" Target="../media/image467.emf"/></Relationships>
</file>

<file path=ppt/slides/_rels/slide34.xml.rels><?xml version="1.0" encoding="UTF-8" standalone="yes"?>
<Relationships xmlns="http://schemas.openxmlformats.org/package/2006/relationships"><Relationship Id="rId13" Type="http://schemas.openxmlformats.org/officeDocument/2006/relationships/customXml" Target="../ink/ink446.xml"/><Relationship Id="rId18" Type="http://schemas.openxmlformats.org/officeDocument/2006/relationships/image" Target="../media/image476.emf"/><Relationship Id="rId26" Type="http://schemas.openxmlformats.org/officeDocument/2006/relationships/image" Target="../media/image480.emf"/><Relationship Id="rId39" Type="http://schemas.openxmlformats.org/officeDocument/2006/relationships/customXml" Target="../ink/ink459.xml"/><Relationship Id="rId21" Type="http://schemas.openxmlformats.org/officeDocument/2006/relationships/customXml" Target="../ink/ink450.xml"/><Relationship Id="rId34" Type="http://schemas.openxmlformats.org/officeDocument/2006/relationships/image" Target="../media/image484.emf"/><Relationship Id="rId42" Type="http://schemas.openxmlformats.org/officeDocument/2006/relationships/image" Target="../media/image488.emf"/><Relationship Id="rId47" Type="http://schemas.openxmlformats.org/officeDocument/2006/relationships/customXml" Target="../ink/ink463.xml"/><Relationship Id="rId50" Type="http://schemas.openxmlformats.org/officeDocument/2006/relationships/image" Target="../media/image492.emf"/><Relationship Id="rId55" Type="http://schemas.openxmlformats.org/officeDocument/2006/relationships/customXml" Target="../ink/ink467.xml"/><Relationship Id="rId7" Type="http://schemas.openxmlformats.org/officeDocument/2006/relationships/customXml" Target="../ink/ink443.xml"/><Relationship Id="rId2" Type="http://schemas.openxmlformats.org/officeDocument/2006/relationships/image" Target="../media/image468.emf"/><Relationship Id="rId16" Type="http://schemas.openxmlformats.org/officeDocument/2006/relationships/image" Target="../media/image475.emf"/><Relationship Id="rId20" Type="http://schemas.openxmlformats.org/officeDocument/2006/relationships/image" Target="../media/image477.emf"/><Relationship Id="rId29" Type="http://schemas.openxmlformats.org/officeDocument/2006/relationships/customXml" Target="../ink/ink454.xml"/><Relationship Id="rId41" Type="http://schemas.openxmlformats.org/officeDocument/2006/relationships/customXml" Target="../ink/ink460.xml"/><Relationship Id="rId54" Type="http://schemas.openxmlformats.org/officeDocument/2006/relationships/image" Target="../media/image494.emf"/><Relationship Id="rId62" Type="http://schemas.openxmlformats.org/officeDocument/2006/relationships/image" Target="../media/image498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70.emf"/><Relationship Id="rId11" Type="http://schemas.openxmlformats.org/officeDocument/2006/relationships/customXml" Target="../ink/ink445.xml"/><Relationship Id="rId24" Type="http://schemas.openxmlformats.org/officeDocument/2006/relationships/image" Target="../media/image479.emf"/><Relationship Id="rId32" Type="http://schemas.openxmlformats.org/officeDocument/2006/relationships/image" Target="../media/image483.emf"/><Relationship Id="rId37" Type="http://schemas.openxmlformats.org/officeDocument/2006/relationships/customXml" Target="../ink/ink458.xml"/><Relationship Id="rId40" Type="http://schemas.openxmlformats.org/officeDocument/2006/relationships/image" Target="../media/image487.emf"/><Relationship Id="rId45" Type="http://schemas.openxmlformats.org/officeDocument/2006/relationships/customXml" Target="../ink/ink462.xml"/><Relationship Id="rId53" Type="http://schemas.openxmlformats.org/officeDocument/2006/relationships/customXml" Target="../ink/ink466.xml"/><Relationship Id="rId58" Type="http://schemas.openxmlformats.org/officeDocument/2006/relationships/image" Target="../media/image496.emf"/><Relationship Id="rId5" Type="http://schemas.openxmlformats.org/officeDocument/2006/relationships/customXml" Target="../ink/ink442.xml"/><Relationship Id="rId15" Type="http://schemas.openxmlformats.org/officeDocument/2006/relationships/customXml" Target="../ink/ink447.xml"/><Relationship Id="rId23" Type="http://schemas.openxmlformats.org/officeDocument/2006/relationships/customXml" Target="../ink/ink451.xml"/><Relationship Id="rId28" Type="http://schemas.openxmlformats.org/officeDocument/2006/relationships/image" Target="../media/image481.emf"/><Relationship Id="rId36" Type="http://schemas.openxmlformats.org/officeDocument/2006/relationships/image" Target="../media/image485.emf"/><Relationship Id="rId49" Type="http://schemas.openxmlformats.org/officeDocument/2006/relationships/customXml" Target="../ink/ink464.xml"/><Relationship Id="rId57" Type="http://schemas.openxmlformats.org/officeDocument/2006/relationships/customXml" Target="../ink/ink468.xml"/><Relationship Id="rId61" Type="http://schemas.openxmlformats.org/officeDocument/2006/relationships/customXml" Target="../ink/ink470.xml"/><Relationship Id="rId10" Type="http://schemas.openxmlformats.org/officeDocument/2006/relationships/image" Target="../media/image472.emf"/><Relationship Id="rId19" Type="http://schemas.openxmlformats.org/officeDocument/2006/relationships/customXml" Target="../ink/ink449.xml"/><Relationship Id="rId31" Type="http://schemas.openxmlformats.org/officeDocument/2006/relationships/customXml" Target="../ink/ink455.xml"/><Relationship Id="rId44" Type="http://schemas.openxmlformats.org/officeDocument/2006/relationships/image" Target="../media/image489.emf"/><Relationship Id="rId52" Type="http://schemas.openxmlformats.org/officeDocument/2006/relationships/image" Target="../media/image493.emf"/><Relationship Id="rId60" Type="http://schemas.openxmlformats.org/officeDocument/2006/relationships/image" Target="../media/image497.emf"/><Relationship Id="rId4" Type="http://schemas.openxmlformats.org/officeDocument/2006/relationships/image" Target="../media/image469.emf"/><Relationship Id="rId9" Type="http://schemas.openxmlformats.org/officeDocument/2006/relationships/customXml" Target="../ink/ink444.xml"/><Relationship Id="rId14" Type="http://schemas.openxmlformats.org/officeDocument/2006/relationships/image" Target="../media/image474.emf"/><Relationship Id="rId22" Type="http://schemas.openxmlformats.org/officeDocument/2006/relationships/image" Target="../media/image478.emf"/><Relationship Id="rId27" Type="http://schemas.openxmlformats.org/officeDocument/2006/relationships/customXml" Target="../ink/ink453.xml"/><Relationship Id="rId30" Type="http://schemas.openxmlformats.org/officeDocument/2006/relationships/image" Target="../media/image482.emf"/><Relationship Id="rId35" Type="http://schemas.openxmlformats.org/officeDocument/2006/relationships/customXml" Target="../ink/ink457.xml"/><Relationship Id="rId43" Type="http://schemas.openxmlformats.org/officeDocument/2006/relationships/customXml" Target="../ink/ink461.xml"/><Relationship Id="rId48" Type="http://schemas.openxmlformats.org/officeDocument/2006/relationships/image" Target="../media/image491.emf"/><Relationship Id="rId56" Type="http://schemas.openxmlformats.org/officeDocument/2006/relationships/image" Target="../media/image495.emf"/><Relationship Id="rId8" Type="http://schemas.openxmlformats.org/officeDocument/2006/relationships/image" Target="../media/image471.emf"/><Relationship Id="rId51" Type="http://schemas.openxmlformats.org/officeDocument/2006/relationships/customXml" Target="../ink/ink465.xml"/><Relationship Id="rId3" Type="http://schemas.openxmlformats.org/officeDocument/2006/relationships/customXml" Target="../ink/ink441.xml"/><Relationship Id="rId12" Type="http://schemas.openxmlformats.org/officeDocument/2006/relationships/image" Target="../media/image473.emf"/><Relationship Id="rId17" Type="http://schemas.openxmlformats.org/officeDocument/2006/relationships/customXml" Target="../ink/ink448.xml"/><Relationship Id="rId25" Type="http://schemas.openxmlformats.org/officeDocument/2006/relationships/customXml" Target="../ink/ink452.xml"/><Relationship Id="rId33" Type="http://schemas.openxmlformats.org/officeDocument/2006/relationships/customXml" Target="../ink/ink456.xml"/><Relationship Id="rId38" Type="http://schemas.openxmlformats.org/officeDocument/2006/relationships/image" Target="../media/image486.emf"/><Relationship Id="rId46" Type="http://schemas.openxmlformats.org/officeDocument/2006/relationships/image" Target="../media/image490.emf"/><Relationship Id="rId59" Type="http://schemas.openxmlformats.org/officeDocument/2006/relationships/customXml" Target="../ink/ink469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customXml" Target="../ink/ink474.xml"/><Relationship Id="rId13" Type="http://schemas.openxmlformats.org/officeDocument/2006/relationships/image" Target="../media/image504.emf"/><Relationship Id="rId18" Type="http://schemas.openxmlformats.org/officeDocument/2006/relationships/customXml" Target="../ink/ink479.xml"/><Relationship Id="rId3" Type="http://schemas.openxmlformats.org/officeDocument/2006/relationships/image" Target="../media/image499.emf"/><Relationship Id="rId21" Type="http://schemas.openxmlformats.org/officeDocument/2006/relationships/image" Target="../media/image508.emf"/><Relationship Id="rId7" Type="http://schemas.openxmlformats.org/officeDocument/2006/relationships/image" Target="../media/image501.emf"/><Relationship Id="rId12" Type="http://schemas.openxmlformats.org/officeDocument/2006/relationships/customXml" Target="../ink/ink476.xml"/><Relationship Id="rId17" Type="http://schemas.openxmlformats.org/officeDocument/2006/relationships/image" Target="../media/image506.emf"/><Relationship Id="rId25" Type="http://schemas.openxmlformats.org/officeDocument/2006/relationships/image" Target="../media/image510.emf"/><Relationship Id="rId2" Type="http://schemas.openxmlformats.org/officeDocument/2006/relationships/customXml" Target="../ink/ink471.xml"/><Relationship Id="rId16" Type="http://schemas.openxmlformats.org/officeDocument/2006/relationships/customXml" Target="../ink/ink478.xml"/><Relationship Id="rId20" Type="http://schemas.openxmlformats.org/officeDocument/2006/relationships/customXml" Target="../ink/ink48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73.xml"/><Relationship Id="rId11" Type="http://schemas.openxmlformats.org/officeDocument/2006/relationships/image" Target="../media/image503.emf"/><Relationship Id="rId24" Type="http://schemas.openxmlformats.org/officeDocument/2006/relationships/customXml" Target="../ink/ink482.xml"/><Relationship Id="rId5" Type="http://schemas.openxmlformats.org/officeDocument/2006/relationships/image" Target="../media/image500.emf"/><Relationship Id="rId15" Type="http://schemas.openxmlformats.org/officeDocument/2006/relationships/image" Target="../media/image505.emf"/><Relationship Id="rId23" Type="http://schemas.openxmlformats.org/officeDocument/2006/relationships/image" Target="../media/image509.emf"/><Relationship Id="rId10" Type="http://schemas.openxmlformats.org/officeDocument/2006/relationships/customXml" Target="../ink/ink475.xml"/><Relationship Id="rId19" Type="http://schemas.openxmlformats.org/officeDocument/2006/relationships/image" Target="../media/image507.emf"/><Relationship Id="rId4" Type="http://schemas.openxmlformats.org/officeDocument/2006/relationships/customXml" Target="../ink/ink472.xml"/><Relationship Id="rId9" Type="http://schemas.openxmlformats.org/officeDocument/2006/relationships/image" Target="../media/image502.emf"/><Relationship Id="rId14" Type="http://schemas.openxmlformats.org/officeDocument/2006/relationships/customXml" Target="../ink/ink477.xml"/><Relationship Id="rId22" Type="http://schemas.openxmlformats.org/officeDocument/2006/relationships/customXml" Target="../ink/ink481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customXml" Target="../ink/ink486.xml"/><Relationship Id="rId13" Type="http://schemas.openxmlformats.org/officeDocument/2006/relationships/image" Target="../media/image516.emf"/><Relationship Id="rId18" Type="http://schemas.openxmlformats.org/officeDocument/2006/relationships/customXml" Target="../ink/ink491.xml"/><Relationship Id="rId26" Type="http://schemas.openxmlformats.org/officeDocument/2006/relationships/customXml" Target="../ink/ink495.xml"/><Relationship Id="rId39" Type="http://schemas.openxmlformats.org/officeDocument/2006/relationships/image" Target="../media/image529.emf"/><Relationship Id="rId3" Type="http://schemas.openxmlformats.org/officeDocument/2006/relationships/image" Target="../media/image511.emf"/><Relationship Id="rId21" Type="http://schemas.openxmlformats.org/officeDocument/2006/relationships/image" Target="../media/image520.emf"/><Relationship Id="rId34" Type="http://schemas.openxmlformats.org/officeDocument/2006/relationships/customXml" Target="../ink/ink499.xml"/><Relationship Id="rId42" Type="http://schemas.openxmlformats.org/officeDocument/2006/relationships/customXml" Target="../ink/ink503.xml"/><Relationship Id="rId7" Type="http://schemas.openxmlformats.org/officeDocument/2006/relationships/image" Target="../media/image513.emf"/><Relationship Id="rId12" Type="http://schemas.openxmlformats.org/officeDocument/2006/relationships/customXml" Target="../ink/ink488.xml"/><Relationship Id="rId17" Type="http://schemas.openxmlformats.org/officeDocument/2006/relationships/image" Target="../media/image518.emf"/><Relationship Id="rId25" Type="http://schemas.openxmlformats.org/officeDocument/2006/relationships/image" Target="../media/image522.emf"/><Relationship Id="rId33" Type="http://schemas.openxmlformats.org/officeDocument/2006/relationships/image" Target="../media/image526.emf"/><Relationship Id="rId38" Type="http://schemas.openxmlformats.org/officeDocument/2006/relationships/customXml" Target="../ink/ink501.xml"/><Relationship Id="rId2" Type="http://schemas.openxmlformats.org/officeDocument/2006/relationships/customXml" Target="../ink/ink483.xml"/><Relationship Id="rId16" Type="http://schemas.openxmlformats.org/officeDocument/2006/relationships/customXml" Target="../ink/ink490.xml"/><Relationship Id="rId20" Type="http://schemas.openxmlformats.org/officeDocument/2006/relationships/customXml" Target="../ink/ink492.xml"/><Relationship Id="rId29" Type="http://schemas.openxmlformats.org/officeDocument/2006/relationships/image" Target="../media/image524.emf"/><Relationship Id="rId41" Type="http://schemas.openxmlformats.org/officeDocument/2006/relationships/image" Target="../media/image53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85.xml"/><Relationship Id="rId11" Type="http://schemas.openxmlformats.org/officeDocument/2006/relationships/image" Target="../media/image515.emf"/><Relationship Id="rId24" Type="http://schemas.openxmlformats.org/officeDocument/2006/relationships/customXml" Target="../ink/ink494.xml"/><Relationship Id="rId32" Type="http://schemas.openxmlformats.org/officeDocument/2006/relationships/customXml" Target="../ink/ink498.xml"/><Relationship Id="rId37" Type="http://schemas.openxmlformats.org/officeDocument/2006/relationships/image" Target="../media/image528.emf"/><Relationship Id="rId40" Type="http://schemas.openxmlformats.org/officeDocument/2006/relationships/customXml" Target="../ink/ink502.xml"/><Relationship Id="rId5" Type="http://schemas.openxmlformats.org/officeDocument/2006/relationships/image" Target="../media/image512.emf"/><Relationship Id="rId15" Type="http://schemas.openxmlformats.org/officeDocument/2006/relationships/image" Target="../media/image517.emf"/><Relationship Id="rId23" Type="http://schemas.openxmlformats.org/officeDocument/2006/relationships/image" Target="../media/image521.emf"/><Relationship Id="rId28" Type="http://schemas.openxmlformats.org/officeDocument/2006/relationships/customXml" Target="../ink/ink496.xml"/><Relationship Id="rId36" Type="http://schemas.openxmlformats.org/officeDocument/2006/relationships/customXml" Target="../ink/ink500.xml"/><Relationship Id="rId10" Type="http://schemas.openxmlformats.org/officeDocument/2006/relationships/customXml" Target="../ink/ink487.xml"/><Relationship Id="rId19" Type="http://schemas.openxmlformats.org/officeDocument/2006/relationships/image" Target="../media/image519.emf"/><Relationship Id="rId31" Type="http://schemas.openxmlformats.org/officeDocument/2006/relationships/image" Target="../media/image525.emf"/><Relationship Id="rId4" Type="http://schemas.openxmlformats.org/officeDocument/2006/relationships/customXml" Target="../ink/ink484.xml"/><Relationship Id="rId9" Type="http://schemas.openxmlformats.org/officeDocument/2006/relationships/image" Target="../media/image514.emf"/><Relationship Id="rId14" Type="http://schemas.openxmlformats.org/officeDocument/2006/relationships/customXml" Target="../ink/ink489.xml"/><Relationship Id="rId22" Type="http://schemas.openxmlformats.org/officeDocument/2006/relationships/customXml" Target="../ink/ink493.xml"/><Relationship Id="rId27" Type="http://schemas.openxmlformats.org/officeDocument/2006/relationships/image" Target="../media/image523.emf"/><Relationship Id="rId30" Type="http://schemas.openxmlformats.org/officeDocument/2006/relationships/customXml" Target="../ink/ink497.xml"/><Relationship Id="rId35" Type="http://schemas.openxmlformats.org/officeDocument/2006/relationships/image" Target="../media/image527.emf"/><Relationship Id="rId43" Type="http://schemas.openxmlformats.org/officeDocument/2006/relationships/image" Target="../media/image531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5.emf"/><Relationship Id="rId13" Type="http://schemas.openxmlformats.org/officeDocument/2006/relationships/customXml" Target="../ink/ink509.xml"/><Relationship Id="rId18" Type="http://schemas.openxmlformats.org/officeDocument/2006/relationships/image" Target="../media/image540.emf"/><Relationship Id="rId3" Type="http://schemas.openxmlformats.org/officeDocument/2006/relationships/customXml" Target="../ink/ink504.xml"/><Relationship Id="rId21" Type="http://schemas.openxmlformats.org/officeDocument/2006/relationships/customXml" Target="../ink/ink513.xml"/><Relationship Id="rId7" Type="http://schemas.openxmlformats.org/officeDocument/2006/relationships/customXml" Target="../ink/ink506.xml"/><Relationship Id="rId12" Type="http://schemas.openxmlformats.org/officeDocument/2006/relationships/image" Target="../media/image537.emf"/><Relationship Id="rId17" Type="http://schemas.openxmlformats.org/officeDocument/2006/relationships/customXml" Target="../ink/ink511.xml"/><Relationship Id="rId2" Type="http://schemas.openxmlformats.org/officeDocument/2006/relationships/image" Target="../media/image532.emf"/><Relationship Id="rId16" Type="http://schemas.openxmlformats.org/officeDocument/2006/relationships/image" Target="../media/image539.emf"/><Relationship Id="rId20" Type="http://schemas.openxmlformats.org/officeDocument/2006/relationships/image" Target="../media/image54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34.emf"/><Relationship Id="rId11" Type="http://schemas.openxmlformats.org/officeDocument/2006/relationships/customXml" Target="../ink/ink508.xml"/><Relationship Id="rId24" Type="http://schemas.openxmlformats.org/officeDocument/2006/relationships/image" Target="../media/image543.emf"/><Relationship Id="rId5" Type="http://schemas.openxmlformats.org/officeDocument/2006/relationships/customXml" Target="../ink/ink505.xml"/><Relationship Id="rId15" Type="http://schemas.openxmlformats.org/officeDocument/2006/relationships/customXml" Target="../ink/ink510.xml"/><Relationship Id="rId23" Type="http://schemas.openxmlformats.org/officeDocument/2006/relationships/customXml" Target="../ink/ink514.xml"/><Relationship Id="rId10" Type="http://schemas.openxmlformats.org/officeDocument/2006/relationships/image" Target="../media/image536.emf"/><Relationship Id="rId19" Type="http://schemas.openxmlformats.org/officeDocument/2006/relationships/customXml" Target="../ink/ink512.xml"/><Relationship Id="rId4" Type="http://schemas.openxmlformats.org/officeDocument/2006/relationships/image" Target="../media/image533.emf"/><Relationship Id="rId9" Type="http://schemas.openxmlformats.org/officeDocument/2006/relationships/customXml" Target="../ink/ink507.xml"/><Relationship Id="rId14" Type="http://schemas.openxmlformats.org/officeDocument/2006/relationships/image" Target="../media/image538.emf"/><Relationship Id="rId22" Type="http://schemas.openxmlformats.org/officeDocument/2006/relationships/image" Target="../media/image542.emf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47.emf"/><Relationship Id="rId13" Type="http://schemas.openxmlformats.org/officeDocument/2006/relationships/customXml" Target="../ink/ink520.xml"/><Relationship Id="rId18" Type="http://schemas.openxmlformats.org/officeDocument/2006/relationships/image" Target="../media/image552.emf"/><Relationship Id="rId26" Type="http://schemas.openxmlformats.org/officeDocument/2006/relationships/image" Target="../media/image556.emf"/><Relationship Id="rId3" Type="http://schemas.openxmlformats.org/officeDocument/2006/relationships/customXml" Target="../ink/ink515.xml"/><Relationship Id="rId21" Type="http://schemas.openxmlformats.org/officeDocument/2006/relationships/customXml" Target="../ink/ink524.xml"/><Relationship Id="rId7" Type="http://schemas.openxmlformats.org/officeDocument/2006/relationships/customXml" Target="../ink/ink517.xml"/><Relationship Id="rId12" Type="http://schemas.openxmlformats.org/officeDocument/2006/relationships/image" Target="../media/image549.emf"/><Relationship Id="rId17" Type="http://schemas.openxmlformats.org/officeDocument/2006/relationships/customXml" Target="../ink/ink522.xml"/><Relationship Id="rId25" Type="http://schemas.openxmlformats.org/officeDocument/2006/relationships/customXml" Target="../ink/ink526.xml"/><Relationship Id="rId2" Type="http://schemas.openxmlformats.org/officeDocument/2006/relationships/image" Target="../media/image544.emf"/><Relationship Id="rId16" Type="http://schemas.openxmlformats.org/officeDocument/2006/relationships/image" Target="../media/image551.emf"/><Relationship Id="rId20" Type="http://schemas.openxmlformats.org/officeDocument/2006/relationships/image" Target="../media/image55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46.emf"/><Relationship Id="rId11" Type="http://schemas.openxmlformats.org/officeDocument/2006/relationships/customXml" Target="../ink/ink519.xml"/><Relationship Id="rId24" Type="http://schemas.openxmlformats.org/officeDocument/2006/relationships/image" Target="../media/image555.emf"/><Relationship Id="rId5" Type="http://schemas.openxmlformats.org/officeDocument/2006/relationships/customXml" Target="../ink/ink516.xml"/><Relationship Id="rId15" Type="http://schemas.openxmlformats.org/officeDocument/2006/relationships/customXml" Target="../ink/ink521.xml"/><Relationship Id="rId23" Type="http://schemas.openxmlformats.org/officeDocument/2006/relationships/customXml" Target="../ink/ink525.xml"/><Relationship Id="rId10" Type="http://schemas.openxmlformats.org/officeDocument/2006/relationships/image" Target="../media/image548.emf"/><Relationship Id="rId19" Type="http://schemas.openxmlformats.org/officeDocument/2006/relationships/customXml" Target="../ink/ink523.xml"/><Relationship Id="rId4" Type="http://schemas.openxmlformats.org/officeDocument/2006/relationships/image" Target="../media/image545.emf"/><Relationship Id="rId9" Type="http://schemas.openxmlformats.org/officeDocument/2006/relationships/customXml" Target="../ink/ink518.xml"/><Relationship Id="rId14" Type="http://schemas.openxmlformats.org/officeDocument/2006/relationships/image" Target="../media/image550.emf"/><Relationship Id="rId22" Type="http://schemas.openxmlformats.org/officeDocument/2006/relationships/image" Target="../media/image554.emf"/></Relationships>
</file>

<file path=ppt/slides/_rels/slide39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32.xml"/><Relationship Id="rId18" Type="http://schemas.openxmlformats.org/officeDocument/2006/relationships/image" Target="../media/image565.emf"/><Relationship Id="rId26" Type="http://schemas.openxmlformats.org/officeDocument/2006/relationships/image" Target="../media/image569.emf"/><Relationship Id="rId39" Type="http://schemas.openxmlformats.org/officeDocument/2006/relationships/customXml" Target="../ink/ink545.xml"/><Relationship Id="rId3" Type="http://schemas.openxmlformats.org/officeDocument/2006/relationships/customXml" Target="../ink/ink527.xml"/><Relationship Id="rId21" Type="http://schemas.openxmlformats.org/officeDocument/2006/relationships/customXml" Target="../ink/ink536.xml"/><Relationship Id="rId34" Type="http://schemas.openxmlformats.org/officeDocument/2006/relationships/image" Target="../media/image573.emf"/><Relationship Id="rId42" Type="http://schemas.openxmlformats.org/officeDocument/2006/relationships/image" Target="../media/image577.emf"/><Relationship Id="rId47" Type="http://schemas.openxmlformats.org/officeDocument/2006/relationships/customXml" Target="../ink/ink549.xml"/><Relationship Id="rId50" Type="http://schemas.openxmlformats.org/officeDocument/2006/relationships/image" Target="../media/image581.emf"/><Relationship Id="rId7" Type="http://schemas.openxmlformats.org/officeDocument/2006/relationships/customXml" Target="../ink/ink529.xml"/><Relationship Id="rId12" Type="http://schemas.openxmlformats.org/officeDocument/2006/relationships/image" Target="../media/image562.emf"/><Relationship Id="rId17" Type="http://schemas.openxmlformats.org/officeDocument/2006/relationships/customXml" Target="../ink/ink534.xml"/><Relationship Id="rId25" Type="http://schemas.openxmlformats.org/officeDocument/2006/relationships/customXml" Target="../ink/ink538.xml"/><Relationship Id="rId33" Type="http://schemas.openxmlformats.org/officeDocument/2006/relationships/customXml" Target="../ink/ink542.xml"/><Relationship Id="rId38" Type="http://schemas.openxmlformats.org/officeDocument/2006/relationships/image" Target="../media/image575.emf"/><Relationship Id="rId46" Type="http://schemas.openxmlformats.org/officeDocument/2006/relationships/image" Target="../media/image579.emf"/><Relationship Id="rId2" Type="http://schemas.openxmlformats.org/officeDocument/2006/relationships/image" Target="../media/image557.emf"/><Relationship Id="rId16" Type="http://schemas.openxmlformats.org/officeDocument/2006/relationships/image" Target="../media/image564.emf"/><Relationship Id="rId20" Type="http://schemas.openxmlformats.org/officeDocument/2006/relationships/image" Target="../media/image566.emf"/><Relationship Id="rId29" Type="http://schemas.openxmlformats.org/officeDocument/2006/relationships/customXml" Target="../ink/ink540.xml"/><Relationship Id="rId41" Type="http://schemas.openxmlformats.org/officeDocument/2006/relationships/customXml" Target="../ink/ink54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59.emf"/><Relationship Id="rId11" Type="http://schemas.openxmlformats.org/officeDocument/2006/relationships/customXml" Target="../ink/ink531.xml"/><Relationship Id="rId24" Type="http://schemas.openxmlformats.org/officeDocument/2006/relationships/image" Target="../media/image568.emf"/><Relationship Id="rId32" Type="http://schemas.openxmlformats.org/officeDocument/2006/relationships/image" Target="../media/image572.emf"/><Relationship Id="rId37" Type="http://schemas.openxmlformats.org/officeDocument/2006/relationships/customXml" Target="../ink/ink544.xml"/><Relationship Id="rId40" Type="http://schemas.openxmlformats.org/officeDocument/2006/relationships/image" Target="../media/image576.emf"/><Relationship Id="rId45" Type="http://schemas.openxmlformats.org/officeDocument/2006/relationships/customXml" Target="../ink/ink548.xml"/><Relationship Id="rId5" Type="http://schemas.openxmlformats.org/officeDocument/2006/relationships/customXml" Target="../ink/ink528.xml"/><Relationship Id="rId15" Type="http://schemas.openxmlformats.org/officeDocument/2006/relationships/customXml" Target="../ink/ink533.xml"/><Relationship Id="rId23" Type="http://schemas.openxmlformats.org/officeDocument/2006/relationships/customXml" Target="../ink/ink537.xml"/><Relationship Id="rId28" Type="http://schemas.openxmlformats.org/officeDocument/2006/relationships/image" Target="../media/image570.emf"/><Relationship Id="rId36" Type="http://schemas.openxmlformats.org/officeDocument/2006/relationships/image" Target="../media/image574.emf"/><Relationship Id="rId49" Type="http://schemas.openxmlformats.org/officeDocument/2006/relationships/customXml" Target="../ink/ink550.xml"/><Relationship Id="rId10" Type="http://schemas.openxmlformats.org/officeDocument/2006/relationships/image" Target="../media/image561.emf"/><Relationship Id="rId19" Type="http://schemas.openxmlformats.org/officeDocument/2006/relationships/customXml" Target="../ink/ink535.xml"/><Relationship Id="rId31" Type="http://schemas.openxmlformats.org/officeDocument/2006/relationships/customXml" Target="../ink/ink541.xml"/><Relationship Id="rId44" Type="http://schemas.openxmlformats.org/officeDocument/2006/relationships/image" Target="../media/image578.emf"/><Relationship Id="rId4" Type="http://schemas.openxmlformats.org/officeDocument/2006/relationships/image" Target="../media/image558.emf"/><Relationship Id="rId9" Type="http://schemas.openxmlformats.org/officeDocument/2006/relationships/customXml" Target="../ink/ink530.xml"/><Relationship Id="rId14" Type="http://schemas.openxmlformats.org/officeDocument/2006/relationships/image" Target="../media/image563.emf"/><Relationship Id="rId22" Type="http://schemas.openxmlformats.org/officeDocument/2006/relationships/image" Target="../media/image567.emf"/><Relationship Id="rId27" Type="http://schemas.openxmlformats.org/officeDocument/2006/relationships/customXml" Target="../ink/ink539.xml"/><Relationship Id="rId30" Type="http://schemas.openxmlformats.org/officeDocument/2006/relationships/image" Target="../media/image571.emf"/><Relationship Id="rId35" Type="http://schemas.openxmlformats.org/officeDocument/2006/relationships/customXml" Target="../ink/ink543.xml"/><Relationship Id="rId43" Type="http://schemas.openxmlformats.org/officeDocument/2006/relationships/customXml" Target="../ink/ink547.xml"/><Relationship Id="rId48" Type="http://schemas.openxmlformats.org/officeDocument/2006/relationships/image" Target="../media/image580.emf"/><Relationship Id="rId8" Type="http://schemas.openxmlformats.org/officeDocument/2006/relationships/image" Target="../media/image56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3.xml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6.emf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customXml" Target="../ink/ink554.xml"/><Relationship Id="rId13" Type="http://schemas.openxmlformats.org/officeDocument/2006/relationships/image" Target="../media/image587.emf"/><Relationship Id="rId18" Type="http://schemas.openxmlformats.org/officeDocument/2006/relationships/customXml" Target="../ink/ink559.xml"/><Relationship Id="rId26" Type="http://schemas.openxmlformats.org/officeDocument/2006/relationships/customXml" Target="../ink/ink563.xml"/><Relationship Id="rId3" Type="http://schemas.openxmlformats.org/officeDocument/2006/relationships/image" Target="../media/image582.emf"/><Relationship Id="rId21" Type="http://schemas.openxmlformats.org/officeDocument/2006/relationships/image" Target="../media/image591.emf"/><Relationship Id="rId7" Type="http://schemas.openxmlformats.org/officeDocument/2006/relationships/image" Target="../media/image584.emf"/><Relationship Id="rId12" Type="http://schemas.openxmlformats.org/officeDocument/2006/relationships/customXml" Target="../ink/ink556.xml"/><Relationship Id="rId17" Type="http://schemas.openxmlformats.org/officeDocument/2006/relationships/image" Target="../media/image589.emf"/><Relationship Id="rId25" Type="http://schemas.openxmlformats.org/officeDocument/2006/relationships/image" Target="../media/image593.emf"/><Relationship Id="rId2" Type="http://schemas.openxmlformats.org/officeDocument/2006/relationships/customXml" Target="../ink/ink551.xml"/><Relationship Id="rId16" Type="http://schemas.openxmlformats.org/officeDocument/2006/relationships/customXml" Target="../ink/ink558.xml"/><Relationship Id="rId20" Type="http://schemas.openxmlformats.org/officeDocument/2006/relationships/customXml" Target="../ink/ink560.xml"/><Relationship Id="rId29" Type="http://schemas.openxmlformats.org/officeDocument/2006/relationships/image" Target="../media/image59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53.xml"/><Relationship Id="rId11" Type="http://schemas.openxmlformats.org/officeDocument/2006/relationships/image" Target="../media/image586.emf"/><Relationship Id="rId24" Type="http://schemas.openxmlformats.org/officeDocument/2006/relationships/customXml" Target="../ink/ink562.xml"/><Relationship Id="rId5" Type="http://schemas.openxmlformats.org/officeDocument/2006/relationships/image" Target="../media/image583.emf"/><Relationship Id="rId15" Type="http://schemas.openxmlformats.org/officeDocument/2006/relationships/image" Target="../media/image588.emf"/><Relationship Id="rId23" Type="http://schemas.openxmlformats.org/officeDocument/2006/relationships/image" Target="../media/image592.emf"/><Relationship Id="rId28" Type="http://schemas.openxmlformats.org/officeDocument/2006/relationships/customXml" Target="../ink/ink564.xml"/><Relationship Id="rId10" Type="http://schemas.openxmlformats.org/officeDocument/2006/relationships/customXml" Target="../ink/ink555.xml"/><Relationship Id="rId19" Type="http://schemas.openxmlformats.org/officeDocument/2006/relationships/image" Target="../media/image590.emf"/><Relationship Id="rId31" Type="http://schemas.openxmlformats.org/officeDocument/2006/relationships/image" Target="../media/image596.emf"/><Relationship Id="rId4" Type="http://schemas.openxmlformats.org/officeDocument/2006/relationships/customXml" Target="../ink/ink552.xml"/><Relationship Id="rId9" Type="http://schemas.openxmlformats.org/officeDocument/2006/relationships/image" Target="../media/image585.emf"/><Relationship Id="rId14" Type="http://schemas.openxmlformats.org/officeDocument/2006/relationships/customXml" Target="../ink/ink557.xml"/><Relationship Id="rId22" Type="http://schemas.openxmlformats.org/officeDocument/2006/relationships/customXml" Target="../ink/ink561.xml"/><Relationship Id="rId27" Type="http://schemas.openxmlformats.org/officeDocument/2006/relationships/image" Target="../media/image594.emf"/><Relationship Id="rId30" Type="http://schemas.openxmlformats.org/officeDocument/2006/relationships/customXml" Target="../ink/ink565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0.emf"/><Relationship Id="rId13" Type="http://schemas.openxmlformats.org/officeDocument/2006/relationships/customXml" Target="../ink/ink571.xml"/><Relationship Id="rId18" Type="http://schemas.openxmlformats.org/officeDocument/2006/relationships/image" Target="../media/image605.emf"/><Relationship Id="rId26" Type="http://schemas.openxmlformats.org/officeDocument/2006/relationships/image" Target="../media/image609.emf"/><Relationship Id="rId3" Type="http://schemas.openxmlformats.org/officeDocument/2006/relationships/customXml" Target="../ink/ink566.xml"/><Relationship Id="rId21" Type="http://schemas.openxmlformats.org/officeDocument/2006/relationships/customXml" Target="../ink/ink575.xml"/><Relationship Id="rId34" Type="http://schemas.openxmlformats.org/officeDocument/2006/relationships/image" Target="../media/image613.emf"/><Relationship Id="rId7" Type="http://schemas.openxmlformats.org/officeDocument/2006/relationships/customXml" Target="../ink/ink568.xml"/><Relationship Id="rId12" Type="http://schemas.openxmlformats.org/officeDocument/2006/relationships/image" Target="../media/image602.emf"/><Relationship Id="rId17" Type="http://schemas.openxmlformats.org/officeDocument/2006/relationships/customXml" Target="../ink/ink573.xml"/><Relationship Id="rId25" Type="http://schemas.openxmlformats.org/officeDocument/2006/relationships/customXml" Target="../ink/ink577.xml"/><Relationship Id="rId33" Type="http://schemas.openxmlformats.org/officeDocument/2006/relationships/customXml" Target="../ink/ink581.xml"/><Relationship Id="rId38" Type="http://schemas.openxmlformats.org/officeDocument/2006/relationships/image" Target="../media/image615.emf"/><Relationship Id="rId2" Type="http://schemas.openxmlformats.org/officeDocument/2006/relationships/image" Target="../media/image597.emf"/><Relationship Id="rId16" Type="http://schemas.openxmlformats.org/officeDocument/2006/relationships/image" Target="../media/image604.emf"/><Relationship Id="rId20" Type="http://schemas.openxmlformats.org/officeDocument/2006/relationships/image" Target="../media/image606.emf"/><Relationship Id="rId29" Type="http://schemas.openxmlformats.org/officeDocument/2006/relationships/customXml" Target="../ink/ink57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9.emf"/><Relationship Id="rId11" Type="http://schemas.openxmlformats.org/officeDocument/2006/relationships/customXml" Target="../ink/ink570.xml"/><Relationship Id="rId24" Type="http://schemas.openxmlformats.org/officeDocument/2006/relationships/image" Target="../media/image608.emf"/><Relationship Id="rId32" Type="http://schemas.openxmlformats.org/officeDocument/2006/relationships/image" Target="../media/image612.emf"/><Relationship Id="rId37" Type="http://schemas.openxmlformats.org/officeDocument/2006/relationships/customXml" Target="../ink/ink583.xml"/><Relationship Id="rId5" Type="http://schemas.openxmlformats.org/officeDocument/2006/relationships/customXml" Target="../ink/ink567.xml"/><Relationship Id="rId15" Type="http://schemas.openxmlformats.org/officeDocument/2006/relationships/customXml" Target="../ink/ink572.xml"/><Relationship Id="rId23" Type="http://schemas.openxmlformats.org/officeDocument/2006/relationships/customXml" Target="../ink/ink576.xml"/><Relationship Id="rId28" Type="http://schemas.openxmlformats.org/officeDocument/2006/relationships/image" Target="../media/image610.emf"/><Relationship Id="rId36" Type="http://schemas.openxmlformats.org/officeDocument/2006/relationships/image" Target="../media/image614.emf"/><Relationship Id="rId10" Type="http://schemas.openxmlformats.org/officeDocument/2006/relationships/image" Target="../media/image601.emf"/><Relationship Id="rId19" Type="http://schemas.openxmlformats.org/officeDocument/2006/relationships/customXml" Target="../ink/ink574.xml"/><Relationship Id="rId31" Type="http://schemas.openxmlformats.org/officeDocument/2006/relationships/customXml" Target="../ink/ink580.xml"/><Relationship Id="rId4" Type="http://schemas.openxmlformats.org/officeDocument/2006/relationships/image" Target="../media/image598.emf"/><Relationship Id="rId9" Type="http://schemas.openxmlformats.org/officeDocument/2006/relationships/customXml" Target="../ink/ink569.xml"/><Relationship Id="rId14" Type="http://schemas.openxmlformats.org/officeDocument/2006/relationships/image" Target="../media/image603.emf"/><Relationship Id="rId22" Type="http://schemas.openxmlformats.org/officeDocument/2006/relationships/image" Target="../media/image607.emf"/><Relationship Id="rId27" Type="http://schemas.openxmlformats.org/officeDocument/2006/relationships/customXml" Target="../ink/ink578.xml"/><Relationship Id="rId30" Type="http://schemas.openxmlformats.org/officeDocument/2006/relationships/image" Target="../media/image611.emf"/><Relationship Id="rId35" Type="http://schemas.openxmlformats.org/officeDocument/2006/relationships/customXml" Target="../ink/ink582.xml"/></Relationships>
</file>

<file path=ppt/slides/_rels/slide42.xml.rels><?xml version="1.0" encoding="UTF-8" standalone="yes"?>
<Relationships xmlns="http://schemas.openxmlformats.org/package/2006/relationships"><Relationship Id="rId13" Type="http://schemas.openxmlformats.org/officeDocument/2006/relationships/customXml" Target="../ink/ink589.xml"/><Relationship Id="rId18" Type="http://schemas.openxmlformats.org/officeDocument/2006/relationships/image" Target="../media/image624.emf"/><Relationship Id="rId26" Type="http://schemas.openxmlformats.org/officeDocument/2006/relationships/image" Target="../media/image628.emf"/><Relationship Id="rId39" Type="http://schemas.openxmlformats.org/officeDocument/2006/relationships/customXml" Target="../ink/ink602.xml"/><Relationship Id="rId21" Type="http://schemas.openxmlformats.org/officeDocument/2006/relationships/customXml" Target="../ink/ink593.xml"/><Relationship Id="rId34" Type="http://schemas.openxmlformats.org/officeDocument/2006/relationships/image" Target="../media/image632.emf"/><Relationship Id="rId42" Type="http://schemas.openxmlformats.org/officeDocument/2006/relationships/image" Target="../media/image636.emf"/><Relationship Id="rId47" Type="http://schemas.openxmlformats.org/officeDocument/2006/relationships/customXml" Target="../ink/ink606.xml"/><Relationship Id="rId50" Type="http://schemas.openxmlformats.org/officeDocument/2006/relationships/image" Target="../media/image640.emf"/><Relationship Id="rId55" Type="http://schemas.openxmlformats.org/officeDocument/2006/relationships/customXml" Target="../ink/ink610.xml"/><Relationship Id="rId7" Type="http://schemas.openxmlformats.org/officeDocument/2006/relationships/customXml" Target="../ink/ink586.xml"/><Relationship Id="rId12" Type="http://schemas.openxmlformats.org/officeDocument/2006/relationships/image" Target="../media/image621.emf"/><Relationship Id="rId17" Type="http://schemas.openxmlformats.org/officeDocument/2006/relationships/customXml" Target="../ink/ink591.xml"/><Relationship Id="rId25" Type="http://schemas.openxmlformats.org/officeDocument/2006/relationships/customXml" Target="../ink/ink595.xml"/><Relationship Id="rId33" Type="http://schemas.openxmlformats.org/officeDocument/2006/relationships/customXml" Target="../ink/ink599.xml"/><Relationship Id="rId38" Type="http://schemas.openxmlformats.org/officeDocument/2006/relationships/image" Target="../media/image634.emf"/><Relationship Id="rId46" Type="http://schemas.openxmlformats.org/officeDocument/2006/relationships/image" Target="../media/image638.emf"/><Relationship Id="rId2" Type="http://schemas.openxmlformats.org/officeDocument/2006/relationships/image" Target="../media/image616.emf"/><Relationship Id="rId16" Type="http://schemas.openxmlformats.org/officeDocument/2006/relationships/image" Target="../media/image623.emf"/><Relationship Id="rId20" Type="http://schemas.openxmlformats.org/officeDocument/2006/relationships/image" Target="../media/image625.emf"/><Relationship Id="rId29" Type="http://schemas.openxmlformats.org/officeDocument/2006/relationships/customXml" Target="../ink/ink597.xml"/><Relationship Id="rId41" Type="http://schemas.openxmlformats.org/officeDocument/2006/relationships/customXml" Target="../ink/ink603.xml"/><Relationship Id="rId54" Type="http://schemas.openxmlformats.org/officeDocument/2006/relationships/image" Target="../media/image642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18.emf"/><Relationship Id="rId11" Type="http://schemas.openxmlformats.org/officeDocument/2006/relationships/customXml" Target="../ink/ink588.xml"/><Relationship Id="rId24" Type="http://schemas.openxmlformats.org/officeDocument/2006/relationships/image" Target="../media/image627.emf"/><Relationship Id="rId32" Type="http://schemas.openxmlformats.org/officeDocument/2006/relationships/image" Target="../media/image631.emf"/><Relationship Id="rId37" Type="http://schemas.openxmlformats.org/officeDocument/2006/relationships/customXml" Target="../ink/ink601.xml"/><Relationship Id="rId40" Type="http://schemas.openxmlformats.org/officeDocument/2006/relationships/image" Target="../media/image635.emf"/><Relationship Id="rId45" Type="http://schemas.openxmlformats.org/officeDocument/2006/relationships/customXml" Target="../ink/ink605.xml"/><Relationship Id="rId53" Type="http://schemas.openxmlformats.org/officeDocument/2006/relationships/customXml" Target="../ink/ink609.xml"/><Relationship Id="rId58" Type="http://schemas.openxmlformats.org/officeDocument/2006/relationships/image" Target="../media/image644.emf"/><Relationship Id="rId5" Type="http://schemas.openxmlformats.org/officeDocument/2006/relationships/customXml" Target="../ink/ink585.xml"/><Relationship Id="rId15" Type="http://schemas.openxmlformats.org/officeDocument/2006/relationships/customXml" Target="../ink/ink590.xml"/><Relationship Id="rId23" Type="http://schemas.openxmlformats.org/officeDocument/2006/relationships/customXml" Target="../ink/ink594.xml"/><Relationship Id="rId28" Type="http://schemas.openxmlformats.org/officeDocument/2006/relationships/image" Target="../media/image629.emf"/><Relationship Id="rId36" Type="http://schemas.openxmlformats.org/officeDocument/2006/relationships/image" Target="../media/image633.emf"/><Relationship Id="rId49" Type="http://schemas.openxmlformats.org/officeDocument/2006/relationships/customXml" Target="../ink/ink607.xml"/><Relationship Id="rId57" Type="http://schemas.openxmlformats.org/officeDocument/2006/relationships/customXml" Target="../ink/ink611.xml"/><Relationship Id="rId10" Type="http://schemas.openxmlformats.org/officeDocument/2006/relationships/image" Target="../media/image620.emf"/><Relationship Id="rId19" Type="http://schemas.openxmlformats.org/officeDocument/2006/relationships/customXml" Target="../ink/ink592.xml"/><Relationship Id="rId31" Type="http://schemas.openxmlformats.org/officeDocument/2006/relationships/customXml" Target="../ink/ink598.xml"/><Relationship Id="rId44" Type="http://schemas.openxmlformats.org/officeDocument/2006/relationships/image" Target="../media/image637.emf"/><Relationship Id="rId52" Type="http://schemas.openxmlformats.org/officeDocument/2006/relationships/image" Target="../media/image641.emf"/><Relationship Id="rId4" Type="http://schemas.openxmlformats.org/officeDocument/2006/relationships/image" Target="../media/image617.emf"/><Relationship Id="rId9" Type="http://schemas.openxmlformats.org/officeDocument/2006/relationships/customXml" Target="../ink/ink587.xml"/><Relationship Id="rId14" Type="http://schemas.openxmlformats.org/officeDocument/2006/relationships/image" Target="../media/image622.emf"/><Relationship Id="rId22" Type="http://schemas.openxmlformats.org/officeDocument/2006/relationships/image" Target="../media/image626.emf"/><Relationship Id="rId27" Type="http://schemas.openxmlformats.org/officeDocument/2006/relationships/customXml" Target="../ink/ink596.xml"/><Relationship Id="rId30" Type="http://schemas.openxmlformats.org/officeDocument/2006/relationships/image" Target="../media/image630.emf"/><Relationship Id="rId35" Type="http://schemas.openxmlformats.org/officeDocument/2006/relationships/customXml" Target="../ink/ink600.xml"/><Relationship Id="rId43" Type="http://schemas.openxmlformats.org/officeDocument/2006/relationships/customXml" Target="../ink/ink604.xml"/><Relationship Id="rId48" Type="http://schemas.openxmlformats.org/officeDocument/2006/relationships/image" Target="../media/image639.emf"/><Relationship Id="rId56" Type="http://schemas.openxmlformats.org/officeDocument/2006/relationships/image" Target="../media/image643.emf"/><Relationship Id="rId8" Type="http://schemas.openxmlformats.org/officeDocument/2006/relationships/image" Target="../media/image619.emf"/><Relationship Id="rId51" Type="http://schemas.openxmlformats.org/officeDocument/2006/relationships/customXml" Target="../ink/ink608.xml"/><Relationship Id="rId3" Type="http://schemas.openxmlformats.org/officeDocument/2006/relationships/customXml" Target="../ink/ink584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customXml" Target="../ink/ink614.xml"/><Relationship Id="rId13" Type="http://schemas.openxmlformats.org/officeDocument/2006/relationships/image" Target="../media/image651.emf"/><Relationship Id="rId18" Type="http://schemas.openxmlformats.org/officeDocument/2006/relationships/customXml" Target="../ink/ink619.xml"/><Relationship Id="rId3" Type="http://schemas.openxmlformats.org/officeDocument/2006/relationships/image" Target="../media/image646.emf"/><Relationship Id="rId21" Type="http://schemas.openxmlformats.org/officeDocument/2006/relationships/image" Target="../media/image655.emf"/><Relationship Id="rId7" Type="http://schemas.openxmlformats.org/officeDocument/2006/relationships/image" Target="../media/image648.emf"/><Relationship Id="rId12" Type="http://schemas.openxmlformats.org/officeDocument/2006/relationships/customXml" Target="../ink/ink616.xml"/><Relationship Id="rId17" Type="http://schemas.openxmlformats.org/officeDocument/2006/relationships/image" Target="../media/image653.emf"/><Relationship Id="rId25" Type="http://schemas.openxmlformats.org/officeDocument/2006/relationships/image" Target="../media/image657.emf"/><Relationship Id="rId2" Type="http://schemas.openxmlformats.org/officeDocument/2006/relationships/image" Target="../media/image645.emf"/><Relationship Id="rId16" Type="http://schemas.openxmlformats.org/officeDocument/2006/relationships/customXml" Target="../ink/ink618.xml"/><Relationship Id="rId20" Type="http://schemas.openxmlformats.org/officeDocument/2006/relationships/customXml" Target="../ink/ink62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13.xml"/><Relationship Id="rId11" Type="http://schemas.openxmlformats.org/officeDocument/2006/relationships/image" Target="../media/image650.emf"/><Relationship Id="rId24" Type="http://schemas.openxmlformats.org/officeDocument/2006/relationships/customXml" Target="../ink/ink622.xml"/><Relationship Id="rId5" Type="http://schemas.openxmlformats.org/officeDocument/2006/relationships/image" Target="../media/image647.emf"/><Relationship Id="rId15" Type="http://schemas.openxmlformats.org/officeDocument/2006/relationships/image" Target="../media/image652.emf"/><Relationship Id="rId23" Type="http://schemas.openxmlformats.org/officeDocument/2006/relationships/image" Target="../media/image656.emf"/><Relationship Id="rId10" Type="http://schemas.openxmlformats.org/officeDocument/2006/relationships/customXml" Target="../ink/ink615.xml"/><Relationship Id="rId19" Type="http://schemas.openxmlformats.org/officeDocument/2006/relationships/image" Target="../media/image654.emf"/><Relationship Id="rId4" Type="http://schemas.openxmlformats.org/officeDocument/2006/relationships/customXml" Target="../ink/ink612.xml"/><Relationship Id="rId9" Type="http://schemas.openxmlformats.org/officeDocument/2006/relationships/image" Target="../media/image649.emf"/><Relationship Id="rId14" Type="http://schemas.openxmlformats.org/officeDocument/2006/relationships/customXml" Target="../ink/ink617.xml"/><Relationship Id="rId22" Type="http://schemas.openxmlformats.org/officeDocument/2006/relationships/customXml" Target="../ink/ink621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61.emf"/><Relationship Id="rId13" Type="http://schemas.openxmlformats.org/officeDocument/2006/relationships/customXml" Target="../ink/ink628.xml"/><Relationship Id="rId18" Type="http://schemas.openxmlformats.org/officeDocument/2006/relationships/image" Target="../media/image666.emf"/><Relationship Id="rId3" Type="http://schemas.openxmlformats.org/officeDocument/2006/relationships/customXml" Target="../ink/ink623.xml"/><Relationship Id="rId21" Type="http://schemas.openxmlformats.org/officeDocument/2006/relationships/customXml" Target="../ink/ink632.xml"/><Relationship Id="rId7" Type="http://schemas.openxmlformats.org/officeDocument/2006/relationships/customXml" Target="../ink/ink625.xml"/><Relationship Id="rId12" Type="http://schemas.openxmlformats.org/officeDocument/2006/relationships/image" Target="../media/image663.emf"/><Relationship Id="rId17" Type="http://schemas.openxmlformats.org/officeDocument/2006/relationships/customXml" Target="../ink/ink630.xml"/><Relationship Id="rId2" Type="http://schemas.openxmlformats.org/officeDocument/2006/relationships/image" Target="../media/image658.emf"/><Relationship Id="rId16" Type="http://schemas.openxmlformats.org/officeDocument/2006/relationships/image" Target="../media/image665.emf"/><Relationship Id="rId20" Type="http://schemas.openxmlformats.org/officeDocument/2006/relationships/image" Target="../media/image66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60.emf"/><Relationship Id="rId11" Type="http://schemas.openxmlformats.org/officeDocument/2006/relationships/customXml" Target="../ink/ink627.xml"/><Relationship Id="rId24" Type="http://schemas.openxmlformats.org/officeDocument/2006/relationships/image" Target="../media/image669.emf"/><Relationship Id="rId5" Type="http://schemas.openxmlformats.org/officeDocument/2006/relationships/customXml" Target="../ink/ink624.xml"/><Relationship Id="rId15" Type="http://schemas.openxmlformats.org/officeDocument/2006/relationships/customXml" Target="../ink/ink629.xml"/><Relationship Id="rId23" Type="http://schemas.openxmlformats.org/officeDocument/2006/relationships/customXml" Target="../ink/ink633.xml"/><Relationship Id="rId10" Type="http://schemas.openxmlformats.org/officeDocument/2006/relationships/image" Target="../media/image662.emf"/><Relationship Id="rId19" Type="http://schemas.openxmlformats.org/officeDocument/2006/relationships/customXml" Target="../ink/ink631.xml"/><Relationship Id="rId4" Type="http://schemas.openxmlformats.org/officeDocument/2006/relationships/image" Target="../media/image659.emf"/><Relationship Id="rId9" Type="http://schemas.openxmlformats.org/officeDocument/2006/relationships/customXml" Target="../ink/ink626.xml"/><Relationship Id="rId14" Type="http://schemas.openxmlformats.org/officeDocument/2006/relationships/image" Target="../media/image664.emf"/><Relationship Id="rId22" Type="http://schemas.openxmlformats.org/officeDocument/2006/relationships/image" Target="../media/image668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3.emf"/><Relationship Id="rId3" Type="http://schemas.openxmlformats.org/officeDocument/2006/relationships/customXml" Target="../ink/ink634.xml"/><Relationship Id="rId7" Type="http://schemas.openxmlformats.org/officeDocument/2006/relationships/customXml" Target="../ink/ink636.xml"/><Relationship Id="rId2" Type="http://schemas.openxmlformats.org/officeDocument/2006/relationships/image" Target="../media/image670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2.emf"/><Relationship Id="rId5" Type="http://schemas.openxmlformats.org/officeDocument/2006/relationships/customXml" Target="../ink/ink635.xml"/><Relationship Id="rId4" Type="http://schemas.openxmlformats.org/officeDocument/2006/relationships/image" Target="../media/image671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77.emf"/><Relationship Id="rId13" Type="http://schemas.openxmlformats.org/officeDocument/2006/relationships/customXml" Target="../ink/ink642.xml"/><Relationship Id="rId18" Type="http://schemas.openxmlformats.org/officeDocument/2006/relationships/image" Target="../media/image682.emf"/><Relationship Id="rId26" Type="http://schemas.openxmlformats.org/officeDocument/2006/relationships/image" Target="../media/image686.emf"/><Relationship Id="rId3" Type="http://schemas.openxmlformats.org/officeDocument/2006/relationships/customXml" Target="../ink/ink637.xml"/><Relationship Id="rId21" Type="http://schemas.openxmlformats.org/officeDocument/2006/relationships/customXml" Target="../ink/ink646.xml"/><Relationship Id="rId7" Type="http://schemas.openxmlformats.org/officeDocument/2006/relationships/customXml" Target="../ink/ink639.xml"/><Relationship Id="rId12" Type="http://schemas.openxmlformats.org/officeDocument/2006/relationships/image" Target="../media/image679.emf"/><Relationship Id="rId17" Type="http://schemas.openxmlformats.org/officeDocument/2006/relationships/customXml" Target="../ink/ink644.xml"/><Relationship Id="rId25" Type="http://schemas.openxmlformats.org/officeDocument/2006/relationships/customXml" Target="../ink/ink648.xml"/><Relationship Id="rId2" Type="http://schemas.openxmlformats.org/officeDocument/2006/relationships/image" Target="../media/image674.emf"/><Relationship Id="rId16" Type="http://schemas.openxmlformats.org/officeDocument/2006/relationships/image" Target="../media/image681.emf"/><Relationship Id="rId20" Type="http://schemas.openxmlformats.org/officeDocument/2006/relationships/image" Target="../media/image683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76.emf"/><Relationship Id="rId11" Type="http://schemas.openxmlformats.org/officeDocument/2006/relationships/customXml" Target="../ink/ink641.xml"/><Relationship Id="rId24" Type="http://schemas.openxmlformats.org/officeDocument/2006/relationships/image" Target="../media/image685.emf"/><Relationship Id="rId5" Type="http://schemas.openxmlformats.org/officeDocument/2006/relationships/customXml" Target="../ink/ink638.xml"/><Relationship Id="rId15" Type="http://schemas.openxmlformats.org/officeDocument/2006/relationships/customXml" Target="../ink/ink643.xml"/><Relationship Id="rId23" Type="http://schemas.openxmlformats.org/officeDocument/2006/relationships/customXml" Target="../ink/ink647.xml"/><Relationship Id="rId10" Type="http://schemas.openxmlformats.org/officeDocument/2006/relationships/image" Target="../media/image678.emf"/><Relationship Id="rId19" Type="http://schemas.openxmlformats.org/officeDocument/2006/relationships/customXml" Target="../ink/ink645.xml"/><Relationship Id="rId4" Type="http://schemas.openxmlformats.org/officeDocument/2006/relationships/image" Target="../media/image675.emf"/><Relationship Id="rId9" Type="http://schemas.openxmlformats.org/officeDocument/2006/relationships/customXml" Target="../ink/ink640.xml"/><Relationship Id="rId14" Type="http://schemas.openxmlformats.org/officeDocument/2006/relationships/image" Target="../media/image680.emf"/><Relationship Id="rId22" Type="http://schemas.openxmlformats.org/officeDocument/2006/relationships/image" Target="../media/image684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0.emf"/><Relationship Id="rId3" Type="http://schemas.openxmlformats.org/officeDocument/2006/relationships/customXml" Target="../ink/ink649.xml"/><Relationship Id="rId7" Type="http://schemas.openxmlformats.org/officeDocument/2006/relationships/customXml" Target="../ink/ink651.xml"/><Relationship Id="rId2" Type="http://schemas.openxmlformats.org/officeDocument/2006/relationships/image" Target="../media/image68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89.emf"/><Relationship Id="rId5" Type="http://schemas.openxmlformats.org/officeDocument/2006/relationships/customXml" Target="../ink/ink650.xml"/><Relationship Id="rId10" Type="http://schemas.openxmlformats.org/officeDocument/2006/relationships/image" Target="../media/image691.emf"/><Relationship Id="rId4" Type="http://schemas.openxmlformats.org/officeDocument/2006/relationships/image" Target="../media/image688.emf"/><Relationship Id="rId9" Type="http://schemas.openxmlformats.org/officeDocument/2006/relationships/customXml" Target="../ink/ink65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95.emf"/><Relationship Id="rId13" Type="http://schemas.openxmlformats.org/officeDocument/2006/relationships/customXml" Target="../ink/ink658.xml"/><Relationship Id="rId18" Type="http://schemas.openxmlformats.org/officeDocument/2006/relationships/image" Target="../media/image700.emf"/><Relationship Id="rId26" Type="http://schemas.openxmlformats.org/officeDocument/2006/relationships/image" Target="../media/image704.emf"/><Relationship Id="rId39" Type="http://schemas.openxmlformats.org/officeDocument/2006/relationships/customXml" Target="../ink/ink671.xml"/><Relationship Id="rId3" Type="http://schemas.openxmlformats.org/officeDocument/2006/relationships/customXml" Target="../ink/ink653.xml"/><Relationship Id="rId21" Type="http://schemas.openxmlformats.org/officeDocument/2006/relationships/customXml" Target="../ink/ink662.xml"/><Relationship Id="rId34" Type="http://schemas.openxmlformats.org/officeDocument/2006/relationships/image" Target="../media/image708.emf"/><Relationship Id="rId42" Type="http://schemas.openxmlformats.org/officeDocument/2006/relationships/image" Target="../media/image712.emf"/><Relationship Id="rId7" Type="http://schemas.openxmlformats.org/officeDocument/2006/relationships/customXml" Target="../ink/ink655.xml"/><Relationship Id="rId12" Type="http://schemas.openxmlformats.org/officeDocument/2006/relationships/image" Target="../media/image697.emf"/><Relationship Id="rId17" Type="http://schemas.openxmlformats.org/officeDocument/2006/relationships/customXml" Target="../ink/ink660.xml"/><Relationship Id="rId25" Type="http://schemas.openxmlformats.org/officeDocument/2006/relationships/customXml" Target="../ink/ink664.xml"/><Relationship Id="rId33" Type="http://schemas.openxmlformats.org/officeDocument/2006/relationships/customXml" Target="../ink/ink668.xml"/><Relationship Id="rId38" Type="http://schemas.openxmlformats.org/officeDocument/2006/relationships/image" Target="../media/image710.emf"/><Relationship Id="rId46" Type="http://schemas.openxmlformats.org/officeDocument/2006/relationships/image" Target="../media/image714.emf"/><Relationship Id="rId2" Type="http://schemas.openxmlformats.org/officeDocument/2006/relationships/image" Target="../media/image692.emf"/><Relationship Id="rId16" Type="http://schemas.openxmlformats.org/officeDocument/2006/relationships/image" Target="../media/image699.emf"/><Relationship Id="rId20" Type="http://schemas.openxmlformats.org/officeDocument/2006/relationships/image" Target="../media/image701.emf"/><Relationship Id="rId29" Type="http://schemas.openxmlformats.org/officeDocument/2006/relationships/customXml" Target="../ink/ink666.xml"/><Relationship Id="rId41" Type="http://schemas.openxmlformats.org/officeDocument/2006/relationships/customXml" Target="../ink/ink67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94.emf"/><Relationship Id="rId11" Type="http://schemas.openxmlformats.org/officeDocument/2006/relationships/customXml" Target="../ink/ink657.xml"/><Relationship Id="rId24" Type="http://schemas.openxmlformats.org/officeDocument/2006/relationships/image" Target="../media/image703.emf"/><Relationship Id="rId32" Type="http://schemas.openxmlformats.org/officeDocument/2006/relationships/image" Target="../media/image707.emf"/><Relationship Id="rId37" Type="http://schemas.openxmlformats.org/officeDocument/2006/relationships/customXml" Target="../ink/ink670.xml"/><Relationship Id="rId40" Type="http://schemas.openxmlformats.org/officeDocument/2006/relationships/image" Target="../media/image711.emf"/><Relationship Id="rId45" Type="http://schemas.openxmlformats.org/officeDocument/2006/relationships/customXml" Target="../ink/ink674.xml"/><Relationship Id="rId5" Type="http://schemas.openxmlformats.org/officeDocument/2006/relationships/customXml" Target="../ink/ink654.xml"/><Relationship Id="rId15" Type="http://schemas.openxmlformats.org/officeDocument/2006/relationships/customXml" Target="../ink/ink659.xml"/><Relationship Id="rId23" Type="http://schemas.openxmlformats.org/officeDocument/2006/relationships/customXml" Target="../ink/ink663.xml"/><Relationship Id="rId28" Type="http://schemas.openxmlformats.org/officeDocument/2006/relationships/image" Target="../media/image705.emf"/><Relationship Id="rId36" Type="http://schemas.openxmlformats.org/officeDocument/2006/relationships/image" Target="../media/image709.emf"/><Relationship Id="rId10" Type="http://schemas.openxmlformats.org/officeDocument/2006/relationships/image" Target="../media/image696.emf"/><Relationship Id="rId19" Type="http://schemas.openxmlformats.org/officeDocument/2006/relationships/customXml" Target="../ink/ink661.xml"/><Relationship Id="rId31" Type="http://schemas.openxmlformats.org/officeDocument/2006/relationships/customXml" Target="../ink/ink667.xml"/><Relationship Id="rId44" Type="http://schemas.openxmlformats.org/officeDocument/2006/relationships/image" Target="../media/image713.emf"/><Relationship Id="rId4" Type="http://schemas.openxmlformats.org/officeDocument/2006/relationships/image" Target="../media/image693.emf"/><Relationship Id="rId9" Type="http://schemas.openxmlformats.org/officeDocument/2006/relationships/customXml" Target="../ink/ink656.xml"/><Relationship Id="rId14" Type="http://schemas.openxmlformats.org/officeDocument/2006/relationships/image" Target="../media/image698.emf"/><Relationship Id="rId22" Type="http://schemas.openxmlformats.org/officeDocument/2006/relationships/image" Target="../media/image702.emf"/><Relationship Id="rId27" Type="http://schemas.openxmlformats.org/officeDocument/2006/relationships/customXml" Target="../ink/ink665.xml"/><Relationship Id="rId30" Type="http://schemas.openxmlformats.org/officeDocument/2006/relationships/image" Target="../media/image706.emf"/><Relationship Id="rId35" Type="http://schemas.openxmlformats.org/officeDocument/2006/relationships/customXml" Target="../ink/ink669.xml"/><Relationship Id="rId43" Type="http://schemas.openxmlformats.org/officeDocument/2006/relationships/customXml" Target="../ink/ink673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18.emf"/><Relationship Id="rId13" Type="http://schemas.openxmlformats.org/officeDocument/2006/relationships/customXml" Target="../ink/ink680.xml"/><Relationship Id="rId18" Type="http://schemas.openxmlformats.org/officeDocument/2006/relationships/image" Target="../media/image723.emf"/><Relationship Id="rId26" Type="http://schemas.openxmlformats.org/officeDocument/2006/relationships/image" Target="../media/image727.emf"/><Relationship Id="rId3" Type="http://schemas.openxmlformats.org/officeDocument/2006/relationships/customXml" Target="../ink/ink675.xml"/><Relationship Id="rId21" Type="http://schemas.openxmlformats.org/officeDocument/2006/relationships/customXml" Target="../ink/ink684.xml"/><Relationship Id="rId34" Type="http://schemas.openxmlformats.org/officeDocument/2006/relationships/image" Target="../media/image731.emf"/><Relationship Id="rId7" Type="http://schemas.openxmlformats.org/officeDocument/2006/relationships/customXml" Target="../ink/ink677.xml"/><Relationship Id="rId12" Type="http://schemas.openxmlformats.org/officeDocument/2006/relationships/image" Target="../media/image720.emf"/><Relationship Id="rId17" Type="http://schemas.openxmlformats.org/officeDocument/2006/relationships/customXml" Target="../ink/ink682.xml"/><Relationship Id="rId25" Type="http://schemas.openxmlformats.org/officeDocument/2006/relationships/customXml" Target="../ink/ink686.xml"/><Relationship Id="rId33" Type="http://schemas.openxmlformats.org/officeDocument/2006/relationships/customXml" Target="../ink/ink690.xml"/><Relationship Id="rId38" Type="http://schemas.openxmlformats.org/officeDocument/2006/relationships/image" Target="../media/image733.emf"/><Relationship Id="rId2" Type="http://schemas.openxmlformats.org/officeDocument/2006/relationships/image" Target="../media/image715.emf"/><Relationship Id="rId16" Type="http://schemas.openxmlformats.org/officeDocument/2006/relationships/image" Target="../media/image722.emf"/><Relationship Id="rId20" Type="http://schemas.openxmlformats.org/officeDocument/2006/relationships/image" Target="../media/image724.emf"/><Relationship Id="rId29" Type="http://schemas.openxmlformats.org/officeDocument/2006/relationships/customXml" Target="../ink/ink68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17.emf"/><Relationship Id="rId11" Type="http://schemas.openxmlformats.org/officeDocument/2006/relationships/customXml" Target="../ink/ink679.xml"/><Relationship Id="rId24" Type="http://schemas.openxmlformats.org/officeDocument/2006/relationships/image" Target="../media/image726.emf"/><Relationship Id="rId32" Type="http://schemas.openxmlformats.org/officeDocument/2006/relationships/image" Target="../media/image730.emf"/><Relationship Id="rId37" Type="http://schemas.openxmlformats.org/officeDocument/2006/relationships/customXml" Target="../ink/ink692.xml"/><Relationship Id="rId5" Type="http://schemas.openxmlformats.org/officeDocument/2006/relationships/customXml" Target="../ink/ink676.xml"/><Relationship Id="rId15" Type="http://schemas.openxmlformats.org/officeDocument/2006/relationships/customXml" Target="../ink/ink681.xml"/><Relationship Id="rId23" Type="http://schemas.openxmlformats.org/officeDocument/2006/relationships/customXml" Target="../ink/ink685.xml"/><Relationship Id="rId28" Type="http://schemas.openxmlformats.org/officeDocument/2006/relationships/image" Target="../media/image728.emf"/><Relationship Id="rId36" Type="http://schemas.openxmlformats.org/officeDocument/2006/relationships/image" Target="../media/image732.emf"/><Relationship Id="rId10" Type="http://schemas.openxmlformats.org/officeDocument/2006/relationships/image" Target="../media/image719.emf"/><Relationship Id="rId19" Type="http://schemas.openxmlformats.org/officeDocument/2006/relationships/customXml" Target="../ink/ink683.xml"/><Relationship Id="rId31" Type="http://schemas.openxmlformats.org/officeDocument/2006/relationships/customXml" Target="../ink/ink689.xml"/><Relationship Id="rId4" Type="http://schemas.openxmlformats.org/officeDocument/2006/relationships/image" Target="../media/image716.emf"/><Relationship Id="rId9" Type="http://schemas.openxmlformats.org/officeDocument/2006/relationships/customXml" Target="../ink/ink678.xml"/><Relationship Id="rId14" Type="http://schemas.openxmlformats.org/officeDocument/2006/relationships/image" Target="../media/image721.emf"/><Relationship Id="rId22" Type="http://schemas.openxmlformats.org/officeDocument/2006/relationships/image" Target="../media/image725.emf"/><Relationship Id="rId27" Type="http://schemas.openxmlformats.org/officeDocument/2006/relationships/customXml" Target="../ink/ink687.xml"/><Relationship Id="rId30" Type="http://schemas.openxmlformats.org/officeDocument/2006/relationships/image" Target="../media/image729.emf"/><Relationship Id="rId35" Type="http://schemas.openxmlformats.org/officeDocument/2006/relationships/customXml" Target="../ink/ink69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0.emf"/><Relationship Id="rId13" Type="http://schemas.openxmlformats.org/officeDocument/2006/relationships/customXml" Target="../ink/ink49.xml"/><Relationship Id="rId18" Type="http://schemas.openxmlformats.org/officeDocument/2006/relationships/image" Target="../media/image55.emf"/><Relationship Id="rId3" Type="http://schemas.openxmlformats.org/officeDocument/2006/relationships/customXml" Target="../ink/ink44.xml"/><Relationship Id="rId7" Type="http://schemas.openxmlformats.org/officeDocument/2006/relationships/customXml" Target="../ink/ink46.xml"/><Relationship Id="rId12" Type="http://schemas.openxmlformats.org/officeDocument/2006/relationships/image" Target="../media/image52.emf"/><Relationship Id="rId17" Type="http://schemas.openxmlformats.org/officeDocument/2006/relationships/customXml" Target="../ink/ink51.xml"/><Relationship Id="rId2" Type="http://schemas.openxmlformats.org/officeDocument/2006/relationships/image" Target="../media/image47.png"/><Relationship Id="rId16" Type="http://schemas.openxmlformats.org/officeDocument/2006/relationships/image" Target="../media/image54.emf"/><Relationship Id="rId20" Type="http://schemas.openxmlformats.org/officeDocument/2006/relationships/image" Target="../media/image56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emf"/><Relationship Id="rId11" Type="http://schemas.openxmlformats.org/officeDocument/2006/relationships/customXml" Target="../ink/ink48.xml"/><Relationship Id="rId5" Type="http://schemas.openxmlformats.org/officeDocument/2006/relationships/customXml" Target="../ink/ink45.xml"/><Relationship Id="rId15" Type="http://schemas.openxmlformats.org/officeDocument/2006/relationships/customXml" Target="../ink/ink50.xml"/><Relationship Id="rId10" Type="http://schemas.openxmlformats.org/officeDocument/2006/relationships/image" Target="../media/image51.emf"/><Relationship Id="rId19" Type="http://schemas.openxmlformats.org/officeDocument/2006/relationships/customXml" Target="../ink/ink52.xml"/><Relationship Id="rId4" Type="http://schemas.openxmlformats.org/officeDocument/2006/relationships/image" Target="../media/image48.emf"/><Relationship Id="rId9" Type="http://schemas.openxmlformats.org/officeDocument/2006/relationships/customXml" Target="../ink/ink47.xml"/><Relationship Id="rId14" Type="http://schemas.openxmlformats.org/officeDocument/2006/relationships/image" Target="../media/image53.emf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37.emf"/><Relationship Id="rId13" Type="http://schemas.openxmlformats.org/officeDocument/2006/relationships/customXml" Target="../ink/ink698.xml"/><Relationship Id="rId18" Type="http://schemas.openxmlformats.org/officeDocument/2006/relationships/image" Target="../media/image742.emf"/><Relationship Id="rId3" Type="http://schemas.openxmlformats.org/officeDocument/2006/relationships/customXml" Target="../ink/ink693.xml"/><Relationship Id="rId7" Type="http://schemas.openxmlformats.org/officeDocument/2006/relationships/customXml" Target="../ink/ink695.xml"/><Relationship Id="rId12" Type="http://schemas.openxmlformats.org/officeDocument/2006/relationships/image" Target="../media/image739.emf"/><Relationship Id="rId17" Type="http://schemas.openxmlformats.org/officeDocument/2006/relationships/customXml" Target="../ink/ink700.xml"/><Relationship Id="rId2" Type="http://schemas.openxmlformats.org/officeDocument/2006/relationships/image" Target="../media/image734.emf"/><Relationship Id="rId16" Type="http://schemas.openxmlformats.org/officeDocument/2006/relationships/image" Target="../media/image74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36.emf"/><Relationship Id="rId11" Type="http://schemas.openxmlformats.org/officeDocument/2006/relationships/customXml" Target="../ink/ink697.xml"/><Relationship Id="rId5" Type="http://schemas.openxmlformats.org/officeDocument/2006/relationships/customXml" Target="../ink/ink694.xml"/><Relationship Id="rId15" Type="http://schemas.openxmlformats.org/officeDocument/2006/relationships/customXml" Target="../ink/ink699.xml"/><Relationship Id="rId10" Type="http://schemas.openxmlformats.org/officeDocument/2006/relationships/image" Target="../media/image738.emf"/><Relationship Id="rId4" Type="http://schemas.openxmlformats.org/officeDocument/2006/relationships/image" Target="../media/image735.emf"/><Relationship Id="rId9" Type="http://schemas.openxmlformats.org/officeDocument/2006/relationships/customXml" Target="../ink/ink696.xml"/><Relationship Id="rId14" Type="http://schemas.openxmlformats.org/officeDocument/2006/relationships/image" Target="../media/image740.emf"/></Relationships>
</file>

<file path=ppt/slides/_rels/slide51.xml.rels><?xml version="1.0" encoding="UTF-8" standalone="yes"?>
<Relationships xmlns="http://schemas.openxmlformats.org/package/2006/relationships"><Relationship Id="rId13" Type="http://schemas.openxmlformats.org/officeDocument/2006/relationships/customXml" Target="../ink/ink706.xml"/><Relationship Id="rId18" Type="http://schemas.openxmlformats.org/officeDocument/2006/relationships/image" Target="../media/image751.emf"/><Relationship Id="rId26" Type="http://schemas.openxmlformats.org/officeDocument/2006/relationships/image" Target="../media/image755.emf"/><Relationship Id="rId39" Type="http://schemas.openxmlformats.org/officeDocument/2006/relationships/customXml" Target="../ink/ink719.xml"/><Relationship Id="rId21" Type="http://schemas.openxmlformats.org/officeDocument/2006/relationships/customXml" Target="../ink/ink710.xml"/><Relationship Id="rId34" Type="http://schemas.openxmlformats.org/officeDocument/2006/relationships/image" Target="../media/image759.emf"/><Relationship Id="rId42" Type="http://schemas.openxmlformats.org/officeDocument/2006/relationships/image" Target="../media/image763.emf"/><Relationship Id="rId47" Type="http://schemas.openxmlformats.org/officeDocument/2006/relationships/customXml" Target="../ink/ink723.xml"/><Relationship Id="rId50" Type="http://schemas.openxmlformats.org/officeDocument/2006/relationships/image" Target="../media/image767.emf"/><Relationship Id="rId55" Type="http://schemas.openxmlformats.org/officeDocument/2006/relationships/customXml" Target="../ink/ink727.xml"/><Relationship Id="rId7" Type="http://schemas.openxmlformats.org/officeDocument/2006/relationships/customXml" Target="../ink/ink703.xml"/><Relationship Id="rId12" Type="http://schemas.openxmlformats.org/officeDocument/2006/relationships/image" Target="../media/image748.emf"/><Relationship Id="rId17" Type="http://schemas.openxmlformats.org/officeDocument/2006/relationships/customXml" Target="../ink/ink708.xml"/><Relationship Id="rId25" Type="http://schemas.openxmlformats.org/officeDocument/2006/relationships/customXml" Target="../ink/ink712.xml"/><Relationship Id="rId33" Type="http://schemas.openxmlformats.org/officeDocument/2006/relationships/customXml" Target="../ink/ink716.xml"/><Relationship Id="rId38" Type="http://schemas.openxmlformats.org/officeDocument/2006/relationships/image" Target="../media/image761.emf"/><Relationship Id="rId46" Type="http://schemas.openxmlformats.org/officeDocument/2006/relationships/image" Target="../media/image765.emf"/><Relationship Id="rId2" Type="http://schemas.openxmlformats.org/officeDocument/2006/relationships/image" Target="../media/image743.emf"/><Relationship Id="rId16" Type="http://schemas.openxmlformats.org/officeDocument/2006/relationships/image" Target="../media/image750.emf"/><Relationship Id="rId20" Type="http://schemas.openxmlformats.org/officeDocument/2006/relationships/image" Target="../media/image752.emf"/><Relationship Id="rId29" Type="http://schemas.openxmlformats.org/officeDocument/2006/relationships/customXml" Target="../ink/ink714.xml"/><Relationship Id="rId41" Type="http://schemas.openxmlformats.org/officeDocument/2006/relationships/customXml" Target="../ink/ink720.xml"/><Relationship Id="rId54" Type="http://schemas.openxmlformats.org/officeDocument/2006/relationships/image" Target="../media/image769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45.emf"/><Relationship Id="rId11" Type="http://schemas.openxmlformats.org/officeDocument/2006/relationships/customXml" Target="../ink/ink705.xml"/><Relationship Id="rId24" Type="http://schemas.openxmlformats.org/officeDocument/2006/relationships/image" Target="../media/image754.emf"/><Relationship Id="rId32" Type="http://schemas.openxmlformats.org/officeDocument/2006/relationships/image" Target="../media/image758.emf"/><Relationship Id="rId37" Type="http://schemas.openxmlformats.org/officeDocument/2006/relationships/customXml" Target="../ink/ink718.xml"/><Relationship Id="rId40" Type="http://schemas.openxmlformats.org/officeDocument/2006/relationships/image" Target="../media/image762.emf"/><Relationship Id="rId45" Type="http://schemas.openxmlformats.org/officeDocument/2006/relationships/customXml" Target="../ink/ink722.xml"/><Relationship Id="rId53" Type="http://schemas.openxmlformats.org/officeDocument/2006/relationships/customXml" Target="../ink/ink726.xml"/><Relationship Id="rId58" Type="http://schemas.openxmlformats.org/officeDocument/2006/relationships/image" Target="../media/image771.emf"/><Relationship Id="rId5" Type="http://schemas.openxmlformats.org/officeDocument/2006/relationships/customXml" Target="../ink/ink702.xml"/><Relationship Id="rId15" Type="http://schemas.openxmlformats.org/officeDocument/2006/relationships/customXml" Target="../ink/ink707.xml"/><Relationship Id="rId23" Type="http://schemas.openxmlformats.org/officeDocument/2006/relationships/customXml" Target="../ink/ink711.xml"/><Relationship Id="rId28" Type="http://schemas.openxmlformats.org/officeDocument/2006/relationships/image" Target="../media/image756.emf"/><Relationship Id="rId36" Type="http://schemas.openxmlformats.org/officeDocument/2006/relationships/image" Target="../media/image760.emf"/><Relationship Id="rId49" Type="http://schemas.openxmlformats.org/officeDocument/2006/relationships/customXml" Target="../ink/ink724.xml"/><Relationship Id="rId57" Type="http://schemas.openxmlformats.org/officeDocument/2006/relationships/customXml" Target="../ink/ink728.xml"/><Relationship Id="rId10" Type="http://schemas.openxmlformats.org/officeDocument/2006/relationships/image" Target="../media/image747.emf"/><Relationship Id="rId19" Type="http://schemas.openxmlformats.org/officeDocument/2006/relationships/customXml" Target="../ink/ink709.xml"/><Relationship Id="rId31" Type="http://schemas.openxmlformats.org/officeDocument/2006/relationships/customXml" Target="../ink/ink715.xml"/><Relationship Id="rId44" Type="http://schemas.openxmlformats.org/officeDocument/2006/relationships/image" Target="../media/image764.emf"/><Relationship Id="rId52" Type="http://schemas.openxmlformats.org/officeDocument/2006/relationships/image" Target="../media/image768.emf"/><Relationship Id="rId4" Type="http://schemas.openxmlformats.org/officeDocument/2006/relationships/image" Target="../media/image744.emf"/><Relationship Id="rId9" Type="http://schemas.openxmlformats.org/officeDocument/2006/relationships/customXml" Target="../ink/ink704.xml"/><Relationship Id="rId14" Type="http://schemas.openxmlformats.org/officeDocument/2006/relationships/image" Target="../media/image749.emf"/><Relationship Id="rId22" Type="http://schemas.openxmlformats.org/officeDocument/2006/relationships/image" Target="../media/image753.emf"/><Relationship Id="rId27" Type="http://schemas.openxmlformats.org/officeDocument/2006/relationships/customXml" Target="../ink/ink713.xml"/><Relationship Id="rId30" Type="http://schemas.openxmlformats.org/officeDocument/2006/relationships/image" Target="../media/image757.emf"/><Relationship Id="rId35" Type="http://schemas.openxmlformats.org/officeDocument/2006/relationships/customXml" Target="../ink/ink717.xml"/><Relationship Id="rId43" Type="http://schemas.openxmlformats.org/officeDocument/2006/relationships/customXml" Target="../ink/ink721.xml"/><Relationship Id="rId48" Type="http://schemas.openxmlformats.org/officeDocument/2006/relationships/image" Target="../media/image766.emf"/><Relationship Id="rId56" Type="http://schemas.openxmlformats.org/officeDocument/2006/relationships/image" Target="../media/image770.emf"/><Relationship Id="rId8" Type="http://schemas.openxmlformats.org/officeDocument/2006/relationships/image" Target="../media/image746.emf"/><Relationship Id="rId51" Type="http://schemas.openxmlformats.org/officeDocument/2006/relationships/customXml" Target="../ink/ink725.xml"/><Relationship Id="rId3" Type="http://schemas.openxmlformats.org/officeDocument/2006/relationships/customXml" Target="../ink/ink701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75.emf"/><Relationship Id="rId13" Type="http://schemas.openxmlformats.org/officeDocument/2006/relationships/customXml" Target="../ink/ink734.xml"/><Relationship Id="rId18" Type="http://schemas.openxmlformats.org/officeDocument/2006/relationships/image" Target="../media/image780.emf"/><Relationship Id="rId26" Type="http://schemas.openxmlformats.org/officeDocument/2006/relationships/image" Target="../media/image784.emf"/><Relationship Id="rId3" Type="http://schemas.openxmlformats.org/officeDocument/2006/relationships/customXml" Target="../ink/ink729.xml"/><Relationship Id="rId21" Type="http://schemas.openxmlformats.org/officeDocument/2006/relationships/customXml" Target="../ink/ink738.xml"/><Relationship Id="rId7" Type="http://schemas.openxmlformats.org/officeDocument/2006/relationships/customXml" Target="../ink/ink731.xml"/><Relationship Id="rId12" Type="http://schemas.openxmlformats.org/officeDocument/2006/relationships/image" Target="../media/image777.emf"/><Relationship Id="rId17" Type="http://schemas.openxmlformats.org/officeDocument/2006/relationships/customXml" Target="../ink/ink736.xml"/><Relationship Id="rId25" Type="http://schemas.openxmlformats.org/officeDocument/2006/relationships/customXml" Target="../ink/ink740.xml"/><Relationship Id="rId2" Type="http://schemas.openxmlformats.org/officeDocument/2006/relationships/image" Target="../media/image772.emf"/><Relationship Id="rId16" Type="http://schemas.openxmlformats.org/officeDocument/2006/relationships/image" Target="../media/image779.emf"/><Relationship Id="rId20" Type="http://schemas.openxmlformats.org/officeDocument/2006/relationships/image" Target="../media/image78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74.emf"/><Relationship Id="rId11" Type="http://schemas.openxmlformats.org/officeDocument/2006/relationships/customXml" Target="../ink/ink733.xml"/><Relationship Id="rId24" Type="http://schemas.openxmlformats.org/officeDocument/2006/relationships/image" Target="../media/image783.emf"/><Relationship Id="rId5" Type="http://schemas.openxmlformats.org/officeDocument/2006/relationships/customXml" Target="../ink/ink730.xml"/><Relationship Id="rId15" Type="http://schemas.openxmlformats.org/officeDocument/2006/relationships/customXml" Target="../ink/ink735.xml"/><Relationship Id="rId23" Type="http://schemas.openxmlformats.org/officeDocument/2006/relationships/customXml" Target="../ink/ink739.xml"/><Relationship Id="rId10" Type="http://schemas.openxmlformats.org/officeDocument/2006/relationships/image" Target="../media/image776.emf"/><Relationship Id="rId19" Type="http://schemas.openxmlformats.org/officeDocument/2006/relationships/customXml" Target="../ink/ink737.xml"/><Relationship Id="rId4" Type="http://schemas.openxmlformats.org/officeDocument/2006/relationships/image" Target="../media/image773.emf"/><Relationship Id="rId9" Type="http://schemas.openxmlformats.org/officeDocument/2006/relationships/customXml" Target="../ink/ink732.xml"/><Relationship Id="rId14" Type="http://schemas.openxmlformats.org/officeDocument/2006/relationships/image" Target="../media/image778.emf"/><Relationship Id="rId22" Type="http://schemas.openxmlformats.org/officeDocument/2006/relationships/image" Target="../media/image782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88.emf"/><Relationship Id="rId3" Type="http://schemas.openxmlformats.org/officeDocument/2006/relationships/customXml" Target="../ink/ink741.xml"/><Relationship Id="rId7" Type="http://schemas.openxmlformats.org/officeDocument/2006/relationships/customXml" Target="../ink/ink743.xml"/><Relationship Id="rId12" Type="http://schemas.openxmlformats.org/officeDocument/2006/relationships/image" Target="../media/image790.emf"/><Relationship Id="rId2" Type="http://schemas.openxmlformats.org/officeDocument/2006/relationships/image" Target="../media/image78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87.emf"/><Relationship Id="rId11" Type="http://schemas.openxmlformats.org/officeDocument/2006/relationships/customXml" Target="../ink/ink745.xml"/><Relationship Id="rId5" Type="http://schemas.openxmlformats.org/officeDocument/2006/relationships/customXml" Target="../ink/ink742.xml"/><Relationship Id="rId10" Type="http://schemas.openxmlformats.org/officeDocument/2006/relationships/image" Target="../media/image789.emf"/><Relationship Id="rId4" Type="http://schemas.openxmlformats.org/officeDocument/2006/relationships/image" Target="../media/image786.emf"/><Relationship Id="rId9" Type="http://schemas.openxmlformats.org/officeDocument/2006/relationships/customXml" Target="../ink/ink744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94.emf"/><Relationship Id="rId13" Type="http://schemas.openxmlformats.org/officeDocument/2006/relationships/customXml" Target="../ink/ink751.xml"/><Relationship Id="rId18" Type="http://schemas.openxmlformats.org/officeDocument/2006/relationships/image" Target="../media/image799.emf"/><Relationship Id="rId26" Type="http://schemas.openxmlformats.org/officeDocument/2006/relationships/image" Target="../media/image803.emf"/><Relationship Id="rId39" Type="http://schemas.openxmlformats.org/officeDocument/2006/relationships/customXml" Target="../ink/ink764.xml"/><Relationship Id="rId3" Type="http://schemas.openxmlformats.org/officeDocument/2006/relationships/customXml" Target="../ink/ink746.xml"/><Relationship Id="rId21" Type="http://schemas.openxmlformats.org/officeDocument/2006/relationships/customXml" Target="../ink/ink755.xml"/><Relationship Id="rId34" Type="http://schemas.openxmlformats.org/officeDocument/2006/relationships/image" Target="../media/image807.emf"/><Relationship Id="rId42" Type="http://schemas.openxmlformats.org/officeDocument/2006/relationships/image" Target="../media/image811.emf"/><Relationship Id="rId47" Type="http://schemas.openxmlformats.org/officeDocument/2006/relationships/customXml" Target="../ink/ink768.xml"/><Relationship Id="rId7" Type="http://schemas.openxmlformats.org/officeDocument/2006/relationships/customXml" Target="../ink/ink748.xml"/><Relationship Id="rId12" Type="http://schemas.openxmlformats.org/officeDocument/2006/relationships/image" Target="../media/image796.emf"/><Relationship Id="rId17" Type="http://schemas.openxmlformats.org/officeDocument/2006/relationships/customXml" Target="../ink/ink753.xml"/><Relationship Id="rId25" Type="http://schemas.openxmlformats.org/officeDocument/2006/relationships/customXml" Target="../ink/ink757.xml"/><Relationship Id="rId33" Type="http://schemas.openxmlformats.org/officeDocument/2006/relationships/customXml" Target="../ink/ink761.xml"/><Relationship Id="rId38" Type="http://schemas.openxmlformats.org/officeDocument/2006/relationships/image" Target="../media/image809.emf"/><Relationship Id="rId46" Type="http://schemas.openxmlformats.org/officeDocument/2006/relationships/image" Target="../media/image813.emf"/><Relationship Id="rId2" Type="http://schemas.openxmlformats.org/officeDocument/2006/relationships/image" Target="../media/image791.emf"/><Relationship Id="rId16" Type="http://schemas.openxmlformats.org/officeDocument/2006/relationships/image" Target="../media/image798.emf"/><Relationship Id="rId20" Type="http://schemas.openxmlformats.org/officeDocument/2006/relationships/image" Target="../media/image800.emf"/><Relationship Id="rId29" Type="http://schemas.openxmlformats.org/officeDocument/2006/relationships/customXml" Target="../ink/ink759.xml"/><Relationship Id="rId41" Type="http://schemas.openxmlformats.org/officeDocument/2006/relationships/customXml" Target="../ink/ink76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93.emf"/><Relationship Id="rId11" Type="http://schemas.openxmlformats.org/officeDocument/2006/relationships/customXml" Target="../ink/ink750.xml"/><Relationship Id="rId24" Type="http://schemas.openxmlformats.org/officeDocument/2006/relationships/image" Target="../media/image802.emf"/><Relationship Id="rId32" Type="http://schemas.openxmlformats.org/officeDocument/2006/relationships/image" Target="../media/image806.emf"/><Relationship Id="rId37" Type="http://schemas.openxmlformats.org/officeDocument/2006/relationships/customXml" Target="../ink/ink763.xml"/><Relationship Id="rId40" Type="http://schemas.openxmlformats.org/officeDocument/2006/relationships/image" Target="../media/image810.emf"/><Relationship Id="rId45" Type="http://schemas.openxmlformats.org/officeDocument/2006/relationships/customXml" Target="../ink/ink767.xml"/><Relationship Id="rId5" Type="http://schemas.openxmlformats.org/officeDocument/2006/relationships/customXml" Target="../ink/ink747.xml"/><Relationship Id="rId15" Type="http://schemas.openxmlformats.org/officeDocument/2006/relationships/customXml" Target="../ink/ink752.xml"/><Relationship Id="rId23" Type="http://schemas.openxmlformats.org/officeDocument/2006/relationships/customXml" Target="../ink/ink756.xml"/><Relationship Id="rId28" Type="http://schemas.openxmlformats.org/officeDocument/2006/relationships/image" Target="../media/image804.emf"/><Relationship Id="rId36" Type="http://schemas.openxmlformats.org/officeDocument/2006/relationships/image" Target="../media/image808.emf"/><Relationship Id="rId10" Type="http://schemas.openxmlformats.org/officeDocument/2006/relationships/image" Target="../media/image795.emf"/><Relationship Id="rId19" Type="http://schemas.openxmlformats.org/officeDocument/2006/relationships/customXml" Target="../ink/ink754.xml"/><Relationship Id="rId31" Type="http://schemas.openxmlformats.org/officeDocument/2006/relationships/customXml" Target="../ink/ink760.xml"/><Relationship Id="rId44" Type="http://schemas.openxmlformats.org/officeDocument/2006/relationships/image" Target="../media/image812.emf"/><Relationship Id="rId4" Type="http://schemas.openxmlformats.org/officeDocument/2006/relationships/image" Target="../media/image792.emf"/><Relationship Id="rId9" Type="http://schemas.openxmlformats.org/officeDocument/2006/relationships/customXml" Target="../ink/ink749.xml"/><Relationship Id="rId14" Type="http://schemas.openxmlformats.org/officeDocument/2006/relationships/image" Target="../media/image797.emf"/><Relationship Id="rId22" Type="http://schemas.openxmlformats.org/officeDocument/2006/relationships/image" Target="../media/image801.emf"/><Relationship Id="rId27" Type="http://schemas.openxmlformats.org/officeDocument/2006/relationships/customXml" Target="../ink/ink758.xml"/><Relationship Id="rId30" Type="http://schemas.openxmlformats.org/officeDocument/2006/relationships/image" Target="../media/image805.emf"/><Relationship Id="rId35" Type="http://schemas.openxmlformats.org/officeDocument/2006/relationships/customXml" Target="../ink/ink762.xml"/><Relationship Id="rId43" Type="http://schemas.openxmlformats.org/officeDocument/2006/relationships/customXml" Target="../ink/ink766.xml"/><Relationship Id="rId48" Type="http://schemas.openxmlformats.org/officeDocument/2006/relationships/image" Target="../media/image81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0.emf"/><Relationship Id="rId3" Type="http://schemas.openxmlformats.org/officeDocument/2006/relationships/customXml" Target="../ink/ink53.xml"/><Relationship Id="rId7" Type="http://schemas.openxmlformats.org/officeDocument/2006/relationships/customXml" Target="../ink/ink55.xml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9.emf"/><Relationship Id="rId5" Type="http://schemas.openxmlformats.org/officeDocument/2006/relationships/customXml" Target="../ink/ink54.xml"/><Relationship Id="rId4" Type="http://schemas.openxmlformats.org/officeDocument/2006/relationships/image" Target="../media/image58.emf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customXml" Target="../ink/ink61.xml"/><Relationship Id="rId18" Type="http://schemas.openxmlformats.org/officeDocument/2006/relationships/image" Target="../media/image69.emf"/><Relationship Id="rId26" Type="http://schemas.openxmlformats.org/officeDocument/2006/relationships/image" Target="../media/image73.emf"/><Relationship Id="rId39" Type="http://schemas.openxmlformats.org/officeDocument/2006/relationships/customXml" Target="../ink/ink74.xml"/><Relationship Id="rId21" Type="http://schemas.openxmlformats.org/officeDocument/2006/relationships/customXml" Target="../ink/ink65.xml"/><Relationship Id="rId34" Type="http://schemas.openxmlformats.org/officeDocument/2006/relationships/image" Target="../media/image77.emf"/><Relationship Id="rId42" Type="http://schemas.openxmlformats.org/officeDocument/2006/relationships/image" Target="../media/image81.emf"/><Relationship Id="rId47" Type="http://schemas.openxmlformats.org/officeDocument/2006/relationships/customXml" Target="../ink/ink78.xml"/><Relationship Id="rId50" Type="http://schemas.openxmlformats.org/officeDocument/2006/relationships/image" Target="../media/image85.emf"/><Relationship Id="rId55" Type="http://schemas.openxmlformats.org/officeDocument/2006/relationships/customXml" Target="../ink/ink82.xml"/><Relationship Id="rId7" Type="http://schemas.openxmlformats.org/officeDocument/2006/relationships/customXml" Target="../ink/ink58.xml"/><Relationship Id="rId12" Type="http://schemas.openxmlformats.org/officeDocument/2006/relationships/image" Target="../media/image66.emf"/><Relationship Id="rId17" Type="http://schemas.openxmlformats.org/officeDocument/2006/relationships/customXml" Target="../ink/ink63.xml"/><Relationship Id="rId25" Type="http://schemas.openxmlformats.org/officeDocument/2006/relationships/customXml" Target="../ink/ink67.xml"/><Relationship Id="rId33" Type="http://schemas.openxmlformats.org/officeDocument/2006/relationships/customXml" Target="../ink/ink71.xml"/><Relationship Id="rId38" Type="http://schemas.openxmlformats.org/officeDocument/2006/relationships/image" Target="../media/image79.emf"/><Relationship Id="rId46" Type="http://schemas.openxmlformats.org/officeDocument/2006/relationships/image" Target="../media/image83.emf"/><Relationship Id="rId59" Type="http://schemas.openxmlformats.org/officeDocument/2006/relationships/customXml" Target="../ink/ink84.xml"/><Relationship Id="rId2" Type="http://schemas.openxmlformats.org/officeDocument/2006/relationships/image" Target="../media/image61.emf"/><Relationship Id="rId16" Type="http://schemas.openxmlformats.org/officeDocument/2006/relationships/image" Target="../media/image68.emf"/><Relationship Id="rId20" Type="http://schemas.openxmlformats.org/officeDocument/2006/relationships/image" Target="../media/image70.emf"/><Relationship Id="rId29" Type="http://schemas.openxmlformats.org/officeDocument/2006/relationships/customXml" Target="../ink/ink69.xml"/><Relationship Id="rId41" Type="http://schemas.openxmlformats.org/officeDocument/2006/relationships/customXml" Target="../ink/ink75.xml"/><Relationship Id="rId54" Type="http://schemas.openxmlformats.org/officeDocument/2006/relationships/image" Target="../media/image87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3.emf"/><Relationship Id="rId11" Type="http://schemas.openxmlformats.org/officeDocument/2006/relationships/customXml" Target="../ink/ink60.xml"/><Relationship Id="rId24" Type="http://schemas.openxmlformats.org/officeDocument/2006/relationships/image" Target="../media/image72.emf"/><Relationship Id="rId32" Type="http://schemas.openxmlformats.org/officeDocument/2006/relationships/image" Target="../media/image76.emf"/><Relationship Id="rId37" Type="http://schemas.openxmlformats.org/officeDocument/2006/relationships/customXml" Target="../ink/ink73.xml"/><Relationship Id="rId40" Type="http://schemas.openxmlformats.org/officeDocument/2006/relationships/image" Target="../media/image80.emf"/><Relationship Id="rId45" Type="http://schemas.openxmlformats.org/officeDocument/2006/relationships/customXml" Target="../ink/ink77.xml"/><Relationship Id="rId53" Type="http://schemas.openxmlformats.org/officeDocument/2006/relationships/customXml" Target="../ink/ink81.xml"/><Relationship Id="rId58" Type="http://schemas.openxmlformats.org/officeDocument/2006/relationships/image" Target="../media/image89.emf"/><Relationship Id="rId5" Type="http://schemas.openxmlformats.org/officeDocument/2006/relationships/customXml" Target="../ink/ink57.xml"/><Relationship Id="rId15" Type="http://schemas.openxmlformats.org/officeDocument/2006/relationships/customXml" Target="../ink/ink62.xml"/><Relationship Id="rId23" Type="http://schemas.openxmlformats.org/officeDocument/2006/relationships/customXml" Target="../ink/ink66.xml"/><Relationship Id="rId28" Type="http://schemas.openxmlformats.org/officeDocument/2006/relationships/image" Target="../media/image74.emf"/><Relationship Id="rId36" Type="http://schemas.openxmlformats.org/officeDocument/2006/relationships/image" Target="../media/image78.emf"/><Relationship Id="rId49" Type="http://schemas.openxmlformats.org/officeDocument/2006/relationships/customXml" Target="../ink/ink79.xml"/><Relationship Id="rId57" Type="http://schemas.openxmlformats.org/officeDocument/2006/relationships/customXml" Target="../ink/ink83.xml"/><Relationship Id="rId10" Type="http://schemas.openxmlformats.org/officeDocument/2006/relationships/image" Target="../media/image65.emf"/><Relationship Id="rId19" Type="http://schemas.openxmlformats.org/officeDocument/2006/relationships/customXml" Target="../ink/ink64.xml"/><Relationship Id="rId31" Type="http://schemas.openxmlformats.org/officeDocument/2006/relationships/customXml" Target="../ink/ink70.xml"/><Relationship Id="rId44" Type="http://schemas.openxmlformats.org/officeDocument/2006/relationships/image" Target="../media/image82.emf"/><Relationship Id="rId52" Type="http://schemas.openxmlformats.org/officeDocument/2006/relationships/image" Target="../media/image86.emf"/><Relationship Id="rId60" Type="http://schemas.openxmlformats.org/officeDocument/2006/relationships/image" Target="../media/image90.emf"/><Relationship Id="rId4" Type="http://schemas.openxmlformats.org/officeDocument/2006/relationships/image" Target="../media/image62.emf"/><Relationship Id="rId9" Type="http://schemas.openxmlformats.org/officeDocument/2006/relationships/customXml" Target="../ink/ink59.xml"/><Relationship Id="rId14" Type="http://schemas.openxmlformats.org/officeDocument/2006/relationships/image" Target="../media/image67.emf"/><Relationship Id="rId22" Type="http://schemas.openxmlformats.org/officeDocument/2006/relationships/image" Target="../media/image71.emf"/><Relationship Id="rId27" Type="http://schemas.openxmlformats.org/officeDocument/2006/relationships/customXml" Target="../ink/ink68.xml"/><Relationship Id="rId30" Type="http://schemas.openxmlformats.org/officeDocument/2006/relationships/image" Target="../media/image75.emf"/><Relationship Id="rId35" Type="http://schemas.openxmlformats.org/officeDocument/2006/relationships/customXml" Target="../ink/ink72.xml"/><Relationship Id="rId43" Type="http://schemas.openxmlformats.org/officeDocument/2006/relationships/customXml" Target="../ink/ink76.xml"/><Relationship Id="rId48" Type="http://schemas.openxmlformats.org/officeDocument/2006/relationships/image" Target="../media/image84.emf"/><Relationship Id="rId56" Type="http://schemas.openxmlformats.org/officeDocument/2006/relationships/image" Target="../media/image88.emf"/><Relationship Id="rId8" Type="http://schemas.openxmlformats.org/officeDocument/2006/relationships/image" Target="../media/image64.emf"/><Relationship Id="rId51" Type="http://schemas.openxmlformats.org/officeDocument/2006/relationships/customXml" Target="../ink/ink80.xml"/><Relationship Id="rId3" Type="http://schemas.openxmlformats.org/officeDocument/2006/relationships/customXml" Target="../ink/ink5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88.xml"/><Relationship Id="rId13" Type="http://schemas.openxmlformats.org/officeDocument/2006/relationships/image" Target="../media/image96.emf"/><Relationship Id="rId18" Type="http://schemas.openxmlformats.org/officeDocument/2006/relationships/customXml" Target="../ink/ink93.xml"/><Relationship Id="rId3" Type="http://schemas.openxmlformats.org/officeDocument/2006/relationships/image" Target="../media/image91.emf"/><Relationship Id="rId21" Type="http://schemas.openxmlformats.org/officeDocument/2006/relationships/image" Target="../media/image100.emf"/><Relationship Id="rId7" Type="http://schemas.openxmlformats.org/officeDocument/2006/relationships/image" Target="../media/image93.emf"/><Relationship Id="rId12" Type="http://schemas.openxmlformats.org/officeDocument/2006/relationships/customXml" Target="../ink/ink90.xml"/><Relationship Id="rId17" Type="http://schemas.openxmlformats.org/officeDocument/2006/relationships/image" Target="../media/image98.emf"/><Relationship Id="rId2" Type="http://schemas.openxmlformats.org/officeDocument/2006/relationships/customXml" Target="../ink/ink85.xml"/><Relationship Id="rId16" Type="http://schemas.openxmlformats.org/officeDocument/2006/relationships/customXml" Target="../ink/ink92.xml"/><Relationship Id="rId20" Type="http://schemas.openxmlformats.org/officeDocument/2006/relationships/customXml" Target="../ink/ink9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7.xml"/><Relationship Id="rId11" Type="http://schemas.openxmlformats.org/officeDocument/2006/relationships/image" Target="../media/image95.emf"/><Relationship Id="rId5" Type="http://schemas.openxmlformats.org/officeDocument/2006/relationships/image" Target="../media/image92.emf"/><Relationship Id="rId15" Type="http://schemas.openxmlformats.org/officeDocument/2006/relationships/image" Target="../media/image97.emf"/><Relationship Id="rId10" Type="http://schemas.openxmlformats.org/officeDocument/2006/relationships/customXml" Target="../ink/ink89.xml"/><Relationship Id="rId19" Type="http://schemas.openxmlformats.org/officeDocument/2006/relationships/image" Target="../media/image99.emf"/><Relationship Id="rId4" Type="http://schemas.openxmlformats.org/officeDocument/2006/relationships/customXml" Target="../ink/ink86.xml"/><Relationship Id="rId9" Type="http://schemas.openxmlformats.org/officeDocument/2006/relationships/image" Target="../media/image94.emf"/><Relationship Id="rId14" Type="http://schemas.openxmlformats.org/officeDocument/2006/relationships/customXml" Target="../ink/ink9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4.emf"/><Relationship Id="rId13" Type="http://schemas.openxmlformats.org/officeDocument/2006/relationships/customXml" Target="../ink/ink100.xml"/><Relationship Id="rId18" Type="http://schemas.openxmlformats.org/officeDocument/2006/relationships/image" Target="../media/image109.emf"/><Relationship Id="rId26" Type="http://schemas.openxmlformats.org/officeDocument/2006/relationships/image" Target="../media/image113.emf"/><Relationship Id="rId3" Type="http://schemas.openxmlformats.org/officeDocument/2006/relationships/customXml" Target="../ink/ink95.xml"/><Relationship Id="rId21" Type="http://schemas.openxmlformats.org/officeDocument/2006/relationships/customXml" Target="../ink/ink104.xml"/><Relationship Id="rId34" Type="http://schemas.openxmlformats.org/officeDocument/2006/relationships/image" Target="../media/image117.emf"/><Relationship Id="rId7" Type="http://schemas.openxmlformats.org/officeDocument/2006/relationships/customXml" Target="../ink/ink97.xml"/><Relationship Id="rId12" Type="http://schemas.openxmlformats.org/officeDocument/2006/relationships/image" Target="../media/image106.emf"/><Relationship Id="rId17" Type="http://schemas.openxmlformats.org/officeDocument/2006/relationships/customXml" Target="../ink/ink102.xml"/><Relationship Id="rId25" Type="http://schemas.openxmlformats.org/officeDocument/2006/relationships/customXml" Target="../ink/ink106.xml"/><Relationship Id="rId33" Type="http://schemas.openxmlformats.org/officeDocument/2006/relationships/customXml" Target="../ink/ink110.xml"/><Relationship Id="rId38" Type="http://schemas.openxmlformats.org/officeDocument/2006/relationships/image" Target="../media/image119.emf"/><Relationship Id="rId2" Type="http://schemas.openxmlformats.org/officeDocument/2006/relationships/image" Target="../media/image101.emf"/><Relationship Id="rId16" Type="http://schemas.openxmlformats.org/officeDocument/2006/relationships/image" Target="../media/image108.emf"/><Relationship Id="rId20" Type="http://schemas.openxmlformats.org/officeDocument/2006/relationships/image" Target="../media/image110.emf"/><Relationship Id="rId29" Type="http://schemas.openxmlformats.org/officeDocument/2006/relationships/customXml" Target="../ink/ink10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3.emf"/><Relationship Id="rId11" Type="http://schemas.openxmlformats.org/officeDocument/2006/relationships/customXml" Target="../ink/ink99.xml"/><Relationship Id="rId24" Type="http://schemas.openxmlformats.org/officeDocument/2006/relationships/image" Target="../media/image112.emf"/><Relationship Id="rId32" Type="http://schemas.openxmlformats.org/officeDocument/2006/relationships/image" Target="../media/image116.emf"/><Relationship Id="rId37" Type="http://schemas.openxmlformats.org/officeDocument/2006/relationships/customXml" Target="../ink/ink112.xml"/><Relationship Id="rId5" Type="http://schemas.openxmlformats.org/officeDocument/2006/relationships/customXml" Target="../ink/ink96.xml"/><Relationship Id="rId15" Type="http://schemas.openxmlformats.org/officeDocument/2006/relationships/customXml" Target="../ink/ink101.xml"/><Relationship Id="rId23" Type="http://schemas.openxmlformats.org/officeDocument/2006/relationships/customXml" Target="../ink/ink105.xml"/><Relationship Id="rId28" Type="http://schemas.openxmlformats.org/officeDocument/2006/relationships/image" Target="../media/image114.emf"/><Relationship Id="rId36" Type="http://schemas.openxmlformats.org/officeDocument/2006/relationships/image" Target="../media/image118.emf"/><Relationship Id="rId10" Type="http://schemas.openxmlformats.org/officeDocument/2006/relationships/image" Target="../media/image105.emf"/><Relationship Id="rId19" Type="http://schemas.openxmlformats.org/officeDocument/2006/relationships/customXml" Target="../ink/ink103.xml"/><Relationship Id="rId31" Type="http://schemas.openxmlformats.org/officeDocument/2006/relationships/customXml" Target="../ink/ink109.xml"/><Relationship Id="rId4" Type="http://schemas.openxmlformats.org/officeDocument/2006/relationships/image" Target="../media/image102.emf"/><Relationship Id="rId9" Type="http://schemas.openxmlformats.org/officeDocument/2006/relationships/customXml" Target="../ink/ink98.xml"/><Relationship Id="rId14" Type="http://schemas.openxmlformats.org/officeDocument/2006/relationships/image" Target="../media/image107.emf"/><Relationship Id="rId22" Type="http://schemas.openxmlformats.org/officeDocument/2006/relationships/image" Target="../media/image111.emf"/><Relationship Id="rId27" Type="http://schemas.openxmlformats.org/officeDocument/2006/relationships/customXml" Target="../ink/ink107.xml"/><Relationship Id="rId30" Type="http://schemas.openxmlformats.org/officeDocument/2006/relationships/image" Target="../media/image115.emf"/><Relationship Id="rId35" Type="http://schemas.openxmlformats.org/officeDocument/2006/relationships/customXml" Target="../ink/ink1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56998C63-CF83-4902-A213-87419FAD0C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166" y="211281"/>
            <a:ext cx="10549348" cy="560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2877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C5EC317-60AE-4FD9-9AC4-AEE2FA834176}"/>
                  </a:ext>
                </a:extLst>
              </p14:cNvPr>
              <p14:cNvContentPartPr/>
              <p14:nvPr/>
            </p14:nvContentPartPr>
            <p14:xfrm>
              <a:off x="1888216" y="496325"/>
              <a:ext cx="1373040" cy="4428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C5EC317-60AE-4FD9-9AC4-AEE2FA83417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73816" y="481925"/>
                <a:ext cx="140112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AAD657B-A659-4CD6-81AD-5A80BD5ACF09}"/>
                  </a:ext>
                </a:extLst>
              </p14:cNvPr>
              <p14:cNvContentPartPr/>
              <p14:nvPr/>
            </p14:nvContentPartPr>
            <p14:xfrm>
              <a:off x="570976" y="414245"/>
              <a:ext cx="627840" cy="6375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AAD657B-A659-4CD6-81AD-5A80BD5ACF0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6576" y="399845"/>
                <a:ext cx="655920" cy="66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88F4F44-63D9-4FFF-9F22-396008DAB74B}"/>
                  </a:ext>
                </a:extLst>
              </p14:cNvPr>
              <p14:cNvContentPartPr/>
              <p14:nvPr/>
            </p14:nvContentPartPr>
            <p14:xfrm>
              <a:off x="3987376" y="418205"/>
              <a:ext cx="675000" cy="44244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88F4F44-63D9-4FFF-9F22-396008DAB74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72976" y="403805"/>
                <a:ext cx="703080" cy="4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16839766-436C-4AC2-AF8A-87B17EBDC51E}"/>
                  </a:ext>
                </a:extLst>
              </p14:cNvPr>
              <p14:cNvContentPartPr/>
              <p14:nvPr/>
            </p14:nvContentPartPr>
            <p14:xfrm>
              <a:off x="5014096" y="300485"/>
              <a:ext cx="1004400" cy="95544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16839766-436C-4AC2-AF8A-87B17EBDC51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999696" y="286085"/>
                <a:ext cx="1032480" cy="9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978C77E-D737-4B14-BC03-8ECD6D87141E}"/>
                  </a:ext>
                </a:extLst>
              </p14:cNvPr>
              <p14:cNvContentPartPr/>
              <p14:nvPr/>
            </p14:nvContentPartPr>
            <p14:xfrm>
              <a:off x="7090936" y="1090325"/>
              <a:ext cx="360" cy="3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978C77E-D737-4B14-BC03-8ECD6D87141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076536" y="107592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D49DBF99-F847-4E20-B5B1-1B1B497C7E83}"/>
                  </a:ext>
                </a:extLst>
              </p14:cNvPr>
              <p14:cNvContentPartPr/>
              <p14:nvPr/>
            </p14:nvContentPartPr>
            <p14:xfrm>
              <a:off x="6371296" y="412445"/>
              <a:ext cx="1084680" cy="44784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D49DBF99-F847-4E20-B5B1-1B1B497C7E83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356896" y="398045"/>
                <a:ext cx="1112760" cy="47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67190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2E41F8-DB63-46EA-AB77-010A2A30F6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41" y="177215"/>
            <a:ext cx="6332639" cy="333947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ACD8403-1AFE-49FE-8423-17CBE775839A}"/>
                  </a:ext>
                </a:extLst>
              </p14:cNvPr>
              <p14:cNvContentPartPr/>
              <p14:nvPr/>
            </p14:nvContentPartPr>
            <p14:xfrm>
              <a:off x="6953776" y="2092925"/>
              <a:ext cx="2972160" cy="11703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ACD8403-1AFE-49FE-8423-17CBE775839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939376" y="2078525"/>
                <a:ext cx="3000240" cy="11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3F37337-816C-43DC-8F8A-C2E0BC5DD05C}"/>
                  </a:ext>
                </a:extLst>
              </p14:cNvPr>
              <p14:cNvContentPartPr/>
              <p14:nvPr/>
            </p14:nvContentPartPr>
            <p14:xfrm>
              <a:off x="7689616" y="661205"/>
              <a:ext cx="960840" cy="12744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3F37337-816C-43DC-8F8A-C2E0BC5DD05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675216" y="646805"/>
                <a:ext cx="988920" cy="13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31B6104-1EEB-4594-81DF-231D45E70797}"/>
                  </a:ext>
                </a:extLst>
              </p14:cNvPr>
              <p14:cNvContentPartPr/>
              <p14:nvPr/>
            </p14:nvContentPartPr>
            <p14:xfrm>
              <a:off x="4455016" y="1549685"/>
              <a:ext cx="894240" cy="3290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31B6104-1EEB-4594-81DF-231D45E7079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40616" y="1535285"/>
                <a:ext cx="922320" cy="35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0614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E63C4A-7E1E-4EBC-A218-752A01E849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209" y="0"/>
            <a:ext cx="7882440" cy="238137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05A4AB5-F682-437C-9A7F-F0AB16049AE5}"/>
                  </a:ext>
                </a:extLst>
              </p14:cNvPr>
              <p14:cNvContentPartPr/>
              <p14:nvPr/>
            </p14:nvContentPartPr>
            <p14:xfrm>
              <a:off x="1178656" y="3662885"/>
              <a:ext cx="2255760" cy="442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05A4AB5-F682-437C-9A7F-F0AB16049AE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64256" y="3648485"/>
                <a:ext cx="228384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CE8339F-3A0E-46B5-9AC9-52A028CE480A}"/>
                  </a:ext>
                </a:extLst>
              </p14:cNvPr>
              <p14:cNvContentPartPr/>
              <p14:nvPr/>
            </p14:nvContentPartPr>
            <p14:xfrm>
              <a:off x="1854736" y="3912725"/>
              <a:ext cx="1020240" cy="8992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CE8339F-3A0E-46B5-9AC9-52A028CE480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40336" y="3898325"/>
                <a:ext cx="1048320" cy="92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5A73805-E003-4324-B5EC-D09818CFE4F5}"/>
                  </a:ext>
                </a:extLst>
              </p14:cNvPr>
              <p14:cNvContentPartPr/>
              <p14:nvPr/>
            </p14:nvContentPartPr>
            <p14:xfrm>
              <a:off x="1532536" y="2547245"/>
              <a:ext cx="1006920" cy="66744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5A73805-E003-4324-B5EC-D09818CFE4F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518136" y="2532845"/>
                <a:ext cx="1035000" cy="69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3D48B129-6334-4721-8337-9EC8A40A8EAC}"/>
                  </a:ext>
                </a:extLst>
              </p14:cNvPr>
              <p14:cNvContentPartPr/>
              <p14:nvPr/>
            </p14:nvContentPartPr>
            <p14:xfrm>
              <a:off x="2866696" y="2517365"/>
              <a:ext cx="236520" cy="69480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3D48B129-6334-4721-8337-9EC8A40A8EA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852296" y="2502965"/>
                <a:ext cx="264600" cy="72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6755635-F571-4EF9-8FF8-55E153F2E635}"/>
                  </a:ext>
                </a:extLst>
              </p14:cNvPr>
              <p14:cNvContentPartPr/>
              <p14:nvPr/>
            </p14:nvContentPartPr>
            <p14:xfrm>
              <a:off x="5510176" y="1902485"/>
              <a:ext cx="615960" cy="3423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6755635-F571-4EF9-8FF8-55E153F2E635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495776" y="1888085"/>
                <a:ext cx="644040" cy="37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37212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207B74-4526-478E-A2CA-16FEDFFF3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58" y="193906"/>
            <a:ext cx="7609618" cy="271629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3F9104C-9776-474A-BB9B-F743FDA58FE2}"/>
                  </a:ext>
                </a:extLst>
              </p14:cNvPr>
              <p14:cNvContentPartPr/>
              <p14:nvPr/>
            </p14:nvContentPartPr>
            <p14:xfrm>
              <a:off x="907576" y="3394685"/>
              <a:ext cx="1612800" cy="6458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3F9104C-9776-474A-BB9B-F743FDA58F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3176" y="3380285"/>
                <a:ext cx="1640880" cy="67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168B7CC-2C39-4DF0-B90D-7E6F5236A8AF}"/>
                  </a:ext>
                </a:extLst>
              </p14:cNvPr>
              <p14:cNvContentPartPr/>
              <p14:nvPr/>
            </p14:nvContentPartPr>
            <p14:xfrm>
              <a:off x="2806576" y="3226925"/>
              <a:ext cx="1195920" cy="81468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4168B7CC-2C39-4DF0-B90D-7E6F5236A8A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792176" y="3212525"/>
                <a:ext cx="1224000" cy="84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181796D-E4D0-4D6D-9745-55AE0967C58E}"/>
                  </a:ext>
                </a:extLst>
              </p14:cNvPr>
              <p14:cNvContentPartPr/>
              <p14:nvPr/>
            </p14:nvContentPartPr>
            <p14:xfrm>
              <a:off x="4546456" y="3236645"/>
              <a:ext cx="1242720" cy="7149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181796D-E4D0-4D6D-9745-55AE0967C58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32056" y="3222245"/>
                <a:ext cx="1270800" cy="74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0C57774-C762-4DCE-B92C-34DD4F4B9489}"/>
                  </a:ext>
                </a:extLst>
              </p14:cNvPr>
              <p14:cNvContentPartPr/>
              <p14:nvPr/>
            </p14:nvContentPartPr>
            <p14:xfrm>
              <a:off x="6051976" y="3833525"/>
              <a:ext cx="7200" cy="392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0C57774-C762-4DCE-B92C-34DD4F4B948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6037576" y="3819125"/>
                <a:ext cx="3528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99A851A4-8459-4AB2-82D6-CB9CB942A127}"/>
                  </a:ext>
                </a:extLst>
              </p14:cNvPr>
              <p14:cNvContentPartPr/>
              <p14:nvPr/>
            </p14:nvContentPartPr>
            <p14:xfrm>
              <a:off x="6465616" y="3083285"/>
              <a:ext cx="1768320" cy="97272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99A851A4-8459-4AB2-82D6-CB9CB942A127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51216" y="3068885"/>
                <a:ext cx="1796400" cy="10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A1BD8620-40DD-424E-B8A9-F6649F47E82E}"/>
                  </a:ext>
                </a:extLst>
              </p14:cNvPr>
              <p14:cNvContentPartPr/>
              <p14:nvPr/>
            </p14:nvContentPartPr>
            <p14:xfrm>
              <a:off x="3785416" y="4980125"/>
              <a:ext cx="246240" cy="18720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A1BD8620-40DD-424E-B8A9-F6649F47E82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771016" y="4965725"/>
                <a:ext cx="27432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05F37EA4-C261-4BD6-ACDC-FE8B20713F8E}"/>
                  </a:ext>
                </a:extLst>
              </p14:cNvPr>
              <p14:cNvContentPartPr/>
              <p14:nvPr/>
            </p14:nvContentPartPr>
            <p14:xfrm>
              <a:off x="2394376" y="4623365"/>
              <a:ext cx="1087560" cy="70740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05F37EA4-C261-4BD6-ACDC-FE8B20713F8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379976" y="4608965"/>
                <a:ext cx="1115640" cy="73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1CB90027-F55F-4B98-9CB0-EF865ED19474}"/>
                  </a:ext>
                </a:extLst>
              </p14:cNvPr>
              <p14:cNvContentPartPr/>
              <p14:nvPr/>
            </p14:nvContentPartPr>
            <p14:xfrm>
              <a:off x="870496" y="4618685"/>
              <a:ext cx="1166040" cy="67428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1CB90027-F55F-4B98-9CB0-EF865ED19474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56096" y="4604285"/>
                <a:ext cx="1194120" cy="70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F0EF19D7-4818-48A4-B148-6415A583B54D}"/>
                  </a:ext>
                </a:extLst>
              </p14:cNvPr>
              <p14:cNvContentPartPr/>
              <p14:nvPr/>
            </p14:nvContentPartPr>
            <p14:xfrm>
              <a:off x="4466536" y="4503125"/>
              <a:ext cx="1443960" cy="68508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F0EF19D7-4818-48A4-B148-6415A583B54D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452136" y="4488725"/>
                <a:ext cx="1472040" cy="71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56782DF0-907B-4E7D-8881-C80221DC796E}"/>
                  </a:ext>
                </a:extLst>
              </p14:cNvPr>
              <p14:cNvContentPartPr/>
              <p14:nvPr/>
            </p14:nvContentPartPr>
            <p14:xfrm>
              <a:off x="6407656" y="4996325"/>
              <a:ext cx="38880" cy="792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56782DF0-907B-4E7D-8881-C80221DC796E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393256" y="4981925"/>
                <a:ext cx="6696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B294F171-A1DE-46B0-AA87-5913E5657E32}"/>
                  </a:ext>
                </a:extLst>
              </p14:cNvPr>
              <p14:cNvContentPartPr/>
              <p14:nvPr/>
            </p14:nvContentPartPr>
            <p14:xfrm>
              <a:off x="6762616" y="4500605"/>
              <a:ext cx="1307880" cy="72360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B294F171-A1DE-46B0-AA87-5913E5657E3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748216" y="4486205"/>
                <a:ext cx="1335960" cy="75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590B6B89-7449-48DF-878B-7384A5C707E3}"/>
                  </a:ext>
                </a:extLst>
              </p14:cNvPr>
              <p14:cNvContentPartPr/>
              <p14:nvPr/>
            </p14:nvContentPartPr>
            <p14:xfrm>
              <a:off x="9226096" y="3627605"/>
              <a:ext cx="316440" cy="26028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590B6B89-7449-48DF-878B-7384A5C707E3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9211696" y="3613205"/>
                <a:ext cx="34452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2CA7B78D-EB31-4D89-9A68-6E089F0363B4}"/>
                  </a:ext>
                </a:extLst>
              </p14:cNvPr>
              <p14:cNvContentPartPr/>
              <p14:nvPr/>
            </p14:nvContentPartPr>
            <p14:xfrm>
              <a:off x="8539216" y="3668645"/>
              <a:ext cx="272520" cy="17712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2CA7B78D-EB31-4D89-9A68-6E089F0363B4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524816" y="3654245"/>
                <a:ext cx="30060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F8C4F6EA-2FBE-4890-B1B4-8E05AC818542}"/>
                  </a:ext>
                </a:extLst>
              </p14:cNvPr>
              <p14:cNvContentPartPr/>
              <p14:nvPr/>
            </p14:nvContentPartPr>
            <p14:xfrm>
              <a:off x="8587816" y="4925405"/>
              <a:ext cx="225360" cy="17604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F8C4F6EA-2FBE-4890-B1B4-8E05AC818542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573416" y="4911005"/>
                <a:ext cx="25344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610B5A05-EDE6-4752-BBD9-D69E88D68E07}"/>
                  </a:ext>
                </a:extLst>
              </p14:cNvPr>
              <p14:cNvContentPartPr/>
              <p14:nvPr/>
            </p14:nvContentPartPr>
            <p14:xfrm>
              <a:off x="9839896" y="3379565"/>
              <a:ext cx="1367280" cy="78444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610B5A05-EDE6-4752-BBD9-D69E88D68E07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9825496" y="3365165"/>
                <a:ext cx="1395360" cy="81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9FC1A439-2298-45A4-88C3-0CCFC775EB79}"/>
                  </a:ext>
                </a:extLst>
              </p14:cNvPr>
              <p14:cNvContentPartPr/>
              <p14:nvPr/>
            </p14:nvContentPartPr>
            <p14:xfrm>
              <a:off x="9081736" y="4629845"/>
              <a:ext cx="1551600" cy="73692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9FC1A439-2298-45A4-88C3-0CCFC775EB79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9067336" y="4615445"/>
                <a:ext cx="1579680" cy="76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56603BC6-E762-4665-9673-5F78EF8BC4EF}"/>
                  </a:ext>
                </a:extLst>
              </p14:cNvPr>
              <p14:cNvContentPartPr/>
              <p14:nvPr/>
            </p14:nvContentPartPr>
            <p14:xfrm>
              <a:off x="10907296" y="5007125"/>
              <a:ext cx="240840" cy="12780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56603BC6-E762-4665-9673-5F78EF8BC4EF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0892896" y="4992725"/>
                <a:ext cx="268920" cy="15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E8417401-2024-4369-9566-1D87EE584FAC}"/>
                  </a:ext>
                </a:extLst>
              </p14:cNvPr>
              <p14:cNvContentPartPr/>
              <p14:nvPr/>
            </p14:nvContentPartPr>
            <p14:xfrm>
              <a:off x="11764456" y="4045925"/>
              <a:ext cx="394200" cy="26208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E8417401-2024-4369-9566-1D87EE584FAC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1750056" y="4031525"/>
                <a:ext cx="42228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2BF428A8-D161-40CA-AB20-A1BC05F8665E}"/>
                  </a:ext>
                </a:extLst>
              </p14:cNvPr>
              <p14:cNvContentPartPr/>
              <p14:nvPr/>
            </p14:nvContentPartPr>
            <p14:xfrm>
              <a:off x="11373496" y="3423485"/>
              <a:ext cx="756000" cy="44316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2BF428A8-D161-40CA-AB20-A1BC05F8665E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1359096" y="3409085"/>
                <a:ext cx="784080" cy="47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E03AABC6-085A-4A99-A5F2-5725857A7E51}"/>
                  </a:ext>
                </a:extLst>
              </p14:cNvPr>
              <p14:cNvContentPartPr/>
              <p14:nvPr/>
            </p14:nvContentPartPr>
            <p14:xfrm>
              <a:off x="11419216" y="5287565"/>
              <a:ext cx="464760" cy="27828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E03AABC6-085A-4A99-A5F2-5725857A7E51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1404816" y="5273165"/>
                <a:ext cx="492840" cy="30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1A8E4554-3101-4E40-867E-EB03317D1856}"/>
                  </a:ext>
                </a:extLst>
              </p14:cNvPr>
              <p14:cNvContentPartPr/>
              <p14:nvPr/>
            </p14:nvContentPartPr>
            <p14:xfrm>
              <a:off x="11426056" y="4687085"/>
              <a:ext cx="497520" cy="4017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1A8E4554-3101-4E40-867E-EB03317D1856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1411656" y="4672685"/>
                <a:ext cx="52560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8827A3A4-34C8-46AF-AB6D-55FE626BC046}"/>
                  </a:ext>
                </a:extLst>
              </p14:cNvPr>
              <p14:cNvContentPartPr/>
              <p14:nvPr/>
            </p14:nvContentPartPr>
            <p14:xfrm>
              <a:off x="1285216" y="5533085"/>
              <a:ext cx="171000" cy="103068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8827A3A4-34C8-46AF-AB6D-55FE626BC046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1270816" y="5518685"/>
                <a:ext cx="199080" cy="10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E95DB105-7C36-44FD-AACC-B36C15178EE2}"/>
                  </a:ext>
                </a:extLst>
              </p14:cNvPr>
              <p14:cNvContentPartPr/>
              <p14:nvPr/>
            </p14:nvContentPartPr>
            <p14:xfrm>
              <a:off x="2567536" y="5757725"/>
              <a:ext cx="304920" cy="1440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E95DB105-7C36-44FD-AACC-B36C15178EE2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2553136" y="5743325"/>
                <a:ext cx="33300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2B3942E7-5FFA-4B20-8537-7A7552005423}"/>
                  </a:ext>
                </a:extLst>
              </p14:cNvPr>
              <p14:cNvContentPartPr/>
              <p14:nvPr/>
            </p14:nvContentPartPr>
            <p14:xfrm>
              <a:off x="1944016" y="5616965"/>
              <a:ext cx="327240" cy="23904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2B3942E7-5FFA-4B20-8537-7A7552005423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1929616" y="5602565"/>
                <a:ext cx="35532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6AF0DF41-0ED2-4675-9A20-DCEA1384BFA8}"/>
                  </a:ext>
                </a:extLst>
              </p14:cNvPr>
              <p14:cNvContentPartPr/>
              <p14:nvPr/>
            </p14:nvContentPartPr>
            <p14:xfrm>
              <a:off x="3139936" y="5603645"/>
              <a:ext cx="989640" cy="55836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6AF0DF41-0ED2-4675-9A20-DCEA1384BFA8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125536" y="5589245"/>
                <a:ext cx="1017720" cy="58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F1E06C7B-04ED-4A86-9FFF-94C8A1206D7C}"/>
                  </a:ext>
                </a:extLst>
              </p14:cNvPr>
              <p14:cNvContentPartPr/>
              <p14:nvPr/>
            </p14:nvContentPartPr>
            <p14:xfrm>
              <a:off x="4506136" y="5496365"/>
              <a:ext cx="980640" cy="42228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F1E06C7B-04ED-4A86-9FFF-94C8A1206D7C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4491736" y="5481965"/>
                <a:ext cx="100872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D732ECD3-69D8-4233-8114-58AFEF441EC8}"/>
                  </a:ext>
                </a:extLst>
              </p14:cNvPr>
              <p14:cNvContentPartPr/>
              <p14:nvPr/>
            </p14:nvContentPartPr>
            <p14:xfrm>
              <a:off x="1976056" y="6324365"/>
              <a:ext cx="177120" cy="42804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D732ECD3-69D8-4233-8114-58AFEF441EC8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1961656" y="6309965"/>
                <a:ext cx="20520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21971FAC-99E7-43AF-990E-471FCB914EAD}"/>
                  </a:ext>
                </a:extLst>
              </p14:cNvPr>
              <p14:cNvContentPartPr/>
              <p14:nvPr/>
            </p14:nvContentPartPr>
            <p14:xfrm>
              <a:off x="4000696" y="6384845"/>
              <a:ext cx="230040" cy="12492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21971FAC-99E7-43AF-990E-471FCB914EAD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3986296" y="6370445"/>
                <a:ext cx="25812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9E50680B-4186-4E42-B076-B5BB17FEDDC8}"/>
                  </a:ext>
                </a:extLst>
              </p14:cNvPr>
              <p14:cNvContentPartPr/>
              <p14:nvPr/>
            </p14:nvContentPartPr>
            <p14:xfrm>
              <a:off x="2490136" y="6352805"/>
              <a:ext cx="992520" cy="44424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9E50680B-4186-4E42-B076-B5BB17FEDDC8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2475736" y="6338405"/>
                <a:ext cx="1020600" cy="47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47E5BB91-043B-48B1-A4F2-1CE93C230523}"/>
                  </a:ext>
                </a:extLst>
              </p14:cNvPr>
              <p14:cNvContentPartPr/>
              <p14:nvPr/>
            </p14:nvContentPartPr>
            <p14:xfrm>
              <a:off x="4540696" y="6153005"/>
              <a:ext cx="937440" cy="49248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47E5BB91-043B-48B1-A4F2-1CE93C230523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4526296" y="6138605"/>
                <a:ext cx="965520" cy="5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AF8B74ED-6F65-4995-B897-235939BE9D31}"/>
                  </a:ext>
                </a:extLst>
              </p14:cNvPr>
              <p14:cNvContentPartPr/>
              <p14:nvPr/>
            </p14:nvContentPartPr>
            <p14:xfrm>
              <a:off x="1655296" y="1860365"/>
              <a:ext cx="473040" cy="29196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AF8B74ED-6F65-4995-B897-235939BE9D31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1640896" y="1845965"/>
                <a:ext cx="501120" cy="32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8331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B4B7674-8E53-46D4-9860-CA8EDC16A43C}"/>
                  </a:ext>
                </a:extLst>
              </p14:cNvPr>
              <p14:cNvContentPartPr/>
              <p14:nvPr/>
            </p14:nvContentPartPr>
            <p14:xfrm>
              <a:off x="1041136" y="539885"/>
              <a:ext cx="727200" cy="5068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B4B7674-8E53-46D4-9860-CA8EDC16A43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26736" y="525485"/>
                <a:ext cx="75528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4D7F43C0-275E-47C9-87E3-D4AB3D63301C}"/>
                  </a:ext>
                </a:extLst>
              </p14:cNvPr>
              <p14:cNvContentPartPr/>
              <p14:nvPr/>
            </p14:nvContentPartPr>
            <p14:xfrm>
              <a:off x="3251176" y="257285"/>
              <a:ext cx="411480" cy="4705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4D7F43C0-275E-47C9-87E3-D4AB3D63301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36776" y="242885"/>
                <a:ext cx="439560" cy="49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EB2DAAE-24BE-4157-AEBF-35B2D7C3CA5A}"/>
                  </a:ext>
                </a:extLst>
              </p14:cNvPr>
              <p14:cNvContentPartPr/>
              <p14:nvPr/>
            </p14:nvContentPartPr>
            <p14:xfrm>
              <a:off x="2166856" y="543125"/>
              <a:ext cx="763200" cy="28440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EB2DAAE-24BE-4157-AEBF-35B2D7C3CA5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52456" y="528725"/>
                <a:ext cx="791280" cy="3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4B9372DB-413D-417D-9ABD-A3078B31C2B8}"/>
                  </a:ext>
                </a:extLst>
              </p14:cNvPr>
              <p14:cNvContentPartPr/>
              <p14:nvPr/>
            </p14:nvContentPartPr>
            <p14:xfrm>
              <a:off x="3276376" y="876845"/>
              <a:ext cx="360720" cy="45900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4B9372DB-413D-417D-9ABD-A3078B31C2B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61976" y="862445"/>
                <a:ext cx="388800" cy="48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E19BA93-F040-4EC5-A2C8-FDC89E07092C}"/>
                  </a:ext>
                </a:extLst>
              </p14:cNvPr>
              <p14:cNvContentPartPr/>
              <p14:nvPr/>
            </p14:nvContentPartPr>
            <p14:xfrm>
              <a:off x="5494336" y="572645"/>
              <a:ext cx="311400" cy="2912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E19BA93-F040-4EC5-A2C8-FDC89E07092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79936" y="558245"/>
                <a:ext cx="339480" cy="31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D3A1876A-4422-46A6-B1D6-360C25DD80BF}"/>
                  </a:ext>
                </a:extLst>
              </p14:cNvPr>
              <p14:cNvContentPartPr/>
              <p14:nvPr/>
            </p14:nvContentPartPr>
            <p14:xfrm>
              <a:off x="6148456" y="734645"/>
              <a:ext cx="264960" cy="198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D3A1876A-4422-46A6-B1D6-360C25DD80B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134056" y="720245"/>
                <a:ext cx="29304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8EADE1FE-B9E5-4588-8257-0ED62264A85A}"/>
                  </a:ext>
                </a:extLst>
              </p14:cNvPr>
              <p14:cNvContentPartPr/>
              <p14:nvPr/>
            </p14:nvContentPartPr>
            <p14:xfrm>
              <a:off x="6873496" y="249725"/>
              <a:ext cx="4219200" cy="124344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8EADE1FE-B9E5-4588-8257-0ED62264A85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59096" y="235325"/>
                <a:ext cx="4247280" cy="12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7F042430-4DF6-471E-AB45-C1C099C4DA22}"/>
                  </a:ext>
                </a:extLst>
              </p14:cNvPr>
              <p14:cNvContentPartPr/>
              <p14:nvPr/>
            </p14:nvContentPartPr>
            <p14:xfrm>
              <a:off x="6083656" y="1539605"/>
              <a:ext cx="517320" cy="69516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7F042430-4DF6-471E-AB45-C1C099C4DA2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69256" y="1525198"/>
                <a:ext cx="545400" cy="7232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E666D0C2-BA96-4360-B5EA-749E88CA3581}"/>
                  </a:ext>
                </a:extLst>
              </p14:cNvPr>
              <p14:cNvContentPartPr/>
              <p14:nvPr/>
            </p14:nvContentPartPr>
            <p14:xfrm>
              <a:off x="6777736" y="2109845"/>
              <a:ext cx="376200" cy="864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E666D0C2-BA96-4360-B5EA-749E88CA358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763336" y="2095445"/>
                <a:ext cx="40428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888608D1-44B0-48E6-B168-0BF6CAAB9FA4}"/>
                  </a:ext>
                </a:extLst>
              </p14:cNvPr>
              <p14:cNvContentPartPr/>
              <p14:nvPr/>
            </p14:nvContentPartPr>
            <p14:xfrm>
              <a:off x="10211776" y="1896725"/>
              <a:ext cx="954720" cy="51300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888608D1-44B0-48E6-B168-0BF6CAAB9FA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197376" y="1882325"/>
                <a:ext cx="982800" cy="5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9E44B200-8240-4EC9-A14B-6795205EC1F6}"/>
                  </a:ext>
                </a:extLst>
              </p14:cNvPr>
              <p14:cNvContentPartPr/>
              <p14:nvPr/>
            </p14:nvContentPartPr>
            <p14:xfrm>
              <a:off x="7499896" y="1666685"/>
              <a:ext cx="2298960" cy="1125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9E44B200-8240-4EC9-A14B-6795205EC1F6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485496" y="1652285"/>
                <a:ext cx="2327040" cy="11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B7FB5D30-103B-4DBA-A7AB-36863FC86A18}"/>
                  </a:ext>
                </a:extLst>
              </p14:cNvPr>
              <p14:cNvContentPartPr/>
              <p14:nvPr/>
            </p14:nvContentPartPr>
            <p14:xfrm>
              <a:off x="7531576" y="3211805"/>
              <a:ext cx="411480" cy="105588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B7FB5D30-103B-4DBA-A7AB-36863FC86A1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517176" y="3197405"/>
                <a:ext cx="439560" cy="10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1ECB3E31-1AFE-48F0-A1D8-D1F6DC78316B}"/>
                  </a:ext>
                </a:extLst>
              </p14:cNvPr>
              <p14:cNvContentPartPr/>
              <p14:nvPr/>
            </p14:nvContentPartPr>
            <p14:xfrm>
              <a:off x="6467416" y="3531125"/>
              <a:ext cx="671760" cy="27792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1ECB3E31-1AFE-48F0-A1D8-D1F6DC78316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453016" y="3516725"/>
                <a:ext cx="699840" cy="30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DA1BCE2B-AAF8-48ED-BAC8-A9AC5F47A889}"/>
                  </a:ext>
                </a:extLst>
              </p14:cNvPr>
              <p14:cNvContentPartPr/>
              <p14:nvPr/>
            </p14:nvContentPartPr>
            <p14:xfrm>
              <a:off x="9282616" y="4088405"/>
              <a:ext cx="70920" cy="7812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DA1BCE2B-AAF8-48ED-BAC8-A9AC5F47A889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268216" y="4074005"/>
                <a:ext cx="9900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EA9C431B-29DF-491B-AD0E-12F82420D3B0}"/>
                  </a:ext>
                </a:extLst>
              </p14:cNvPr>
              <p14:cNvContentPartPr/>
              <p14:nvPr/>
            </p14:nvContentPartPr>
            <p14:xfrm>
              <a:off x="10058416" y="3304325"/>
              <a:ext cx="1422720" cy="56412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EA9C431B-29DF-491B-AD0E-12F82420D3B0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044016" y="3289925"/>
                <a:ext cx="1450800" cy="59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28C4325F-C1C0-417C-90F2-7C689D53AAC0}"/>
                  </a:ext>
                </a:extLst>
              </p14:cNvPr>
              <p14:cNvContentPartPr/>
              <p14:nvPr/>
            </p14:nvContentPartPr>
            <p14:xfrm>
              <a:off x="8489896" y="3393245"/>
              <a:ext cx="1088280" cy="47592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28C4325F-C1C0-417C-90F2-7C689D53AAC0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475496" y="3378845"/>
                <a:ext cx="1116360" cy="50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93EC1247-A2F1-4790-938B-20508FA4DD26}"/>
                  </a:ext>
                </a:extLst>
              </p14:cNvPr>
              <p14:cNvContentPartPr/>
              <p14:nvPr/>
            </p14:nvContentPartPr>
            <p14:xfrm>
              <a:off x="11170096" y="4030085"/>
              <a:ext cx="284760" cy="39636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93EC1247-A2F1-4790-938B-20508FA4DD26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155696" y="4015685"/>
                <a:ext cx="312840" cy="42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032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7AB9BD-BE48-46A9-88FF-2E687D181F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52" y="0"/>
            <a:ext cx="5926006" cy="303244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E6A0745-48CA-4A50-BBF6-58A13617E3FA}"/>
                  </a:ext>
                </a:extLst>
              </p14:cNvPr>
              <p14:cNvContentPartPr/>
              <p14:nvPr/>
            </p14:nvContentPartPr>
            <p14:xfrm>
              <a:off x="6794656" y="725285"/>
              <a:ext cx="467640" cy="4914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E6A0745-48CA-4A50-BBF6-58A13617E3F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780256" y="710885"/>
                <a:ext cx="495720" cy="51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264A1DA7-577C-40DD-B32D-3065BE2AB8DB}"/>
                  </a:ext>
                </a:extLst>
              </p14:cNvPr>
              <p14:cNvContentPartPr/>
              <p14:nvPr/>
            </p14:nvContentPartPr>
            <p14:xfrm>
              <a:off x="10121056" y="554285"/>
              <a:ext cx="1970640" cy="5950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264A1DA7-577C-40DD-B32D-3065BE2AB8D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106656" y="539885"/>
                <a:ext cx="1998720" cy="62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129FBC3F-29BC-4D15-8CCF-330E98FE3712}"/>
                  </a:ext>
                </a:extLst>
              </p14:cNvPr>
              <p14:cNvContentPartPr/>
              <p14:nvPr/>
            </p14:nvContentPartPr>
            <p14:xfrm>
              <a:off x="9641896" y="835805"/>
              <a:ext cx="195840" cy="18432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129FBC3F-29BC-4D15-8CCF-330E98FE371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627496" y="821405"/>
                <a:ext cx="22392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58CD1851-0CAD-4C39-B404-EC81B512C092}"/>
                  </a:ext>
                </a:extLst>
              </p14:cNvPr>
              <p14:cNvContentPartPr/>
              <p14:nvPr/>
            </p14:nvContentPartPr>
            <p14:xfrm>
              <a:off x="7711216" y="562205"/>
              <a:ext cx="1713600" cy="63612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58CD1851-0CAD-4C39-B404-EC81B512C09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696816" y="547805"/>
                <a:ext cx="1741680" cy="66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36585152-E689-4EBA-B060-9C02FC84FA81}"/>
                  </a:ext>
                </a:extLst>
              </p14:cNvPr>
              <p14:cNvContentPartPr/>
              <p14:nvPr/>
            </p14:nvContentPartPr>
            <p14:xfrm>
              <a:off x="6749656" y="1456445"/>
              <a:ext cx="476640" cy="61956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36585152-E689-4EBA-B060-9C02FC84FA8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735256" y="1442045"/>
                <a:ext cx="504720" cy="64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E8D848BF-3E8B-4FBE-B355-0CC9D2B4CED3}"/>
                  </a:ext>
                </a:extLst>
              </p14:cNvPr>
              <p14:cNvContentPartPr/>
              <p14:nvPr/>
            </p14:nvContentPartPr>
            <p14:xfrm>
              <a:off x="11231656" y="1469045"/>
              <a:ext cx="161640" cy="48492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E8D848BF-3E8B-4FBE-B355-0CC9D2B4CED3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217256" y="1454645"/>
                <a:ext cx="189720" cy="51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8125227E-3396-46A9-899B-2268E2A464CF}"/>
                  </a:ext>
                </a:extLst>
              </p14:cNvPr>
              <p14:cNvContentPartPr/>
              <p14:nvPr/>
            </p14:nvContentPartPr>
            <p14:xfrm>
              <a:off x="9908656" y="1524485"/>
              <a:ext cx="862920" cy="41076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8125227E-3396-46A9-899B-2268E2A464C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894256" y="1510085"/>
                <a:ext cx="891000" cy="4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1537F53C-4344-420D-B475-D6A36DD7D4C5}"/>
                  </a:ext>
                </a:extLst>
              </p14:cNvPr>
              <p14:cNvContentPartPr/>
              <p14:nvPr/>
            </p14:nvContentPartPr>
            <p14:xfrm>
              <a:off x="7639216" y="1509365"/>
              <a:ext cx="2032200" cy="60192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1537F53C-4344-420D-B475-D6A36DD7D4C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624816" y="1494965"/>
                <a:ext cx="2060280" cy="63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6A21F342-22C2-4261-94CE-6EDC5C03B9DE}"/>
                  </a:ext>
                </a:extLst>
              </p14:cNvPr>
              <p14:cNvContentPartPr/>
              <p14:nvPr/>
            </p14:nvContentPartPr>
            <p14:xfrm>
              <a:off x="6836776" y="2392085"/>
              <a:ext cx="553320" cy="56520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6A21F342-22C2-4261-94CE-6EDC5C03B9D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822376" y="2377685"/>
                <a:ext cx="581400" cy="59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E787452B-50CB-455C-832C-666B237E748E}"/>
                  </a:ext>
                </a:extLst>
              </p14:cNvPr>
              <p14:cNvContentPartPr/>
              <p14:nvPr/>
            </p14:nvContentPartPr>
            <p14:xfrm>
              <a:off x="10690936" y="2357885"/>
              <a:ext cx="160560" cy="34200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E787452B-50CB-455C-832C-666B237E748E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676536" y="2343485"/>
                <a:ext cx="18864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299F6575-970A-4F74-96D3-4BCFBF9F2C26}"/>
                  </a:ext>
                </a:extLst>
              </p14:cNvPr>
              <p14:cNvContentPartPr/>
              <p14:nvPr/>
            </p14:nvContentPartPr>
            <p14:xfrm>
              <a:off x="11383936" y="2262845"/>
              <a:ext cx="153360" cy="45324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299F6575-970A-4F74-96D3-4BCFBF9F2C26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1369536" y="2248445"/>
                <a:ext cx="18144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EB668473-AA2A-411C-A9C0-D3FB4EAB5457}"/>
                  </a:ext>
                </a:extLst>
              </p14:cNvPr>
              <p14:cNvContentPartPr/>
              <p14:nvPr/>
            </p14:nvContentPartPr>
            <p14:xfrm>
              <a:off x="10092616" y="2607005"/>
              <a:ext cx="317520" cy="16452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EB668473-AA2A-411C-A9C0-D3FB4EAB5457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078216" y="2592605"/>
                <a:ext cx="34560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5F332E37-F4ED-4D4C-BBE7-D34AF001A141}"/>
                  </a:ext>
                </a:extLst>
              </p14:cNvPr>
              <p14:cNvContentPartPr/>
              <p14:nvPr/>
            </p14:nvContentPartPr>
            <p14:xfrm>
              <a:off x="7805536" y="2352125"/>
              <a:ext cx="1995480" cy="55404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5F332E37-F4ED-4D4C-BBE7-D34AF001A141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791136" y="2337725"/>
                <a:ext cx="2023560" cy="58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8FC54C0E-1424-441E-BA6F-A68D7BC43EE8}"/>
                  </a:ext>
                </a:extLst>
              </p14:cNvPr>
              <p14:cNvContentPartPr/>
              <p14:nvPr/>
            </p14:nvContentPartPr>
            <p14:xfrm>
              <a:off x="6947656" y="3265085"/>
              <a:ext cx="382680" cy="6519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8FC54C0E-1424-441E-BA6F-A68D7BC43EE8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6933256" y="3250685"/>
                <a:ext cx="410760" cy="68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4A5C5633-9464-42DD-93E9-6975E112F49E}"/>
                  </a:ext>
                </a:extLst>
              </p14:cNvPr>
              <p14:cNvContentPartPr/>
              <p14:nvPr/>
            </p14:nvContentPartPr>
            <p14:xfrm>
              <a:off x="10915216" y="3392885"/>
              <a:ext cx="320400" cy="26676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4A5C5633-9464-42DD-93E9-6975E112F49E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0900816" y="3378485"/>
                <a:ext cx="348480" cy="29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A2B1935-9BF7-4D9C-8920-C33935F9E505}"/>
                  </a:ext>
                </a:extLst>
              </p14:cNvPr>
              <p14:cNvContentPartPr/>
              <p14:nvPr/>
            </p14:nvContentPartPr>
            <p14:xfrm>
              <a:off x="9697336" y="3305045"/>
              <a:ext cx="736560" cy="39348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A2B1935-9BF7-4D9C-8920-C33935F9E505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9682936" y="3290645"/>
                <a:ext cx="764640" cy="4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76133E3F-6D10-45DE-BEAF-34DFF17A6C38}"/>
                  </a:ext>
                </a:extLst>
              </p14:cNvPr>
              <p14:cNvContentPartPr/>
              <p14:nvPr/>
            </p14:nvContentPartPr>
            <p14:xfrm>
              <a:off x="7813456" y="3392525"/>
              <a:ext cx="1278360" cy="70668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76133E3F-6D10-45DE-BEAF-34DFF17A6C38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7799056" y="3378125"/>
                <a:ext cx="1306440" cy="73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CE32ACAF-EB8E-4D30-82C7-B239BCB21AB1}"/>
                  </a:ext>
                </a:extLst>
              </p14:cNvPr>
              <p14:cNvContentPartPr/>
              <p14:nvPr/>
            </p14:nvContentPartPr>
            <p14:xfrm>
              <a:off x="2451976" y="3531125"/>
              <a:ext cx="867960" cy="49752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CE32ACAF-EB8E-4D30-82C7-B239BCB21AB1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2437576" y="3516725"/>
                <a:ext cx="896040" cy="52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6C769E72-DAED-43F2-BB41-8844F1410D07}"/>
                  </a:ext>
                </a:extLst>
              </p14:cNvPr>
              <p14:cNvContentPartPr/>
              <p14:nvPr/>
            </p14:nvContentPartPr>
            <p14:xfrm>
              <a:off x="548656" y="3543725"/>
              <a:ext cx="1545480" cy="54756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6C769E72-DAED-43F2-BB41-8844F1410D07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34256" y="3529325"/>
                <a:ext cx="1573560" cy="57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1EE0193D-14D9-4FAE-B9B1-88E1A1D9F2A8}"/>
                  </a:ext>
                </a:extLst>
              </p14:cNvPr>
              <p14:cNvContentPartPr/>
              <p14:nvPr/>
            </p14:nvContentPartPr>
            <p14:xfrm>
              <a:off x="4083496" y="1641845"/>
              <a:ext cx="1462680" cy="60624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1EE0193D-14D9-4FAE-B9B1-88E1A1D9F2A8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069096" y="1627445"/>
                <a:ext cx="1490760" cy="63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900DAE3D-A179-4FFF-B839-E3FF6479CB3A}"/>
                  </a:ext>
                </a:extLst>
              </p14:cNvPr>
              <p14:cNvContentPartPr/>
              <p14:nvPr/>
            </p14:nvContentPartPr>
            <p14:xfrm>
              <a:off x="5512696" y="1704845"/>
              <a:ext cx="55800" cy="19260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900DAE3D-A179-4FFF-B839-E3FF6479CB3A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5498296" y="1690445"/>
                <a:ext cx="8388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7B56DDF9-C952-4E52-9BDF-84E9D729A977}"/>
                  </a:ext>
                </a:extLst>
              </p14:cNvPr>
              <p14:cNvContentPartPr/>
              <p14:nvPr/>
            </p14:nvContentPartPr>
            <p14:xfrm>
              <a:off x="4674256" y="2700245"/>
              <a:ext cx="144720" cy="2988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7B56DDF9-C952-4E52-9BDF-84E9D729A977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4659856" y="2685845"/>
                <a:ext cx="17280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EECEFC54-FD27-43E7-842C-0CE63C5C5646}"/>
                  </a:ext>
                </a:extLst>
              </p14:cNvPr>
              <p14:cNvContentPartPr/>
              <p14:nvPr/>
            </p14:nvContentPartPr>
            <p14:xfrm>
              <a:off x="4645096" y="2943605"/>
              <a:ext cx="152640" cy="1080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EECEFC54-FD27-43E7-842C-0CE63C5C5646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4630696" y="2929205"/>
                <a:ext cx="18072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86DB02B0-D5B5-436E-8E18-3C514093C23D}"/>
                  </a:ext>
                </a:extLst>
              </p14:cNvPr>
              <p14:cNvContentPartPr/>
              <p14:nvPr/>
            </p14:nvContentPartPr>
            <p14:xfrm>
              <a:off x="5094376" y="2545085"/>
              <a:ext cx="278640" cy="49032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86DB02B0-D5B5-436E-8E18-3C514093C23D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5079976" y="2530685"/>
                <a:ext cx="306720" cy="51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18BC6449-F37F-4544-96D3-C1DD8F3F268B}"/>
                  </a:ext>
                </a:extLst>
              </p14:cNvPr>
              <p14:cNvContentPartPr/>
              <p14:nvPr/>
            </p14:nvContentPartPr>
            <p14:xfrm>
              <a:off x="551536" y="4626965"/>
              <a:ext cx="2566080" cy="52668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18BC6449-F37F-4544-96D3-C1DD8F3F268B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537136" y="4612565"/>
                <a:ext cx="2594160" cy="5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2B2BA0AB-B297-4434-99CB-7509D3AEA00D}"/>
                  </a:ext>
                </a:extLst>
              </p14:cNvPr>
              <p14:cNvContentPartPr/>
              <p14:nvPr/>
            </p14:nvContentPartPr>
            <p14:xfrm>
              <a:off x="3681016" y="4484045"/>
              <a:ext cx="1591920" cy="594720"/>
            </p14:xfrm>
          </p:contentPart>
        </mc:Choice>
        <mc:Fallback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2B2BA0AB-B297-4434-99CB-7509D3AEA00D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3666616" y="4469645"/>
                <a:ext cx="1620000" cy="6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4058D829-DF35-4841-9958-A82BEA5DDBEC}"/>
                  </a:ext>
                </a:extLst>
              </p14:cNvPr>
              <p14:cNvContentPartPr/>
              <p14:nvPr/>
            </p14:nvContentPartPr>
            <p14:xfrm>
              <a:off x="6762616" y="4753325"/>
              <a:ext cx="249480" cy="4320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4058D829-DF35-4841-9958-A82BEA5DDBEC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6748216" y="4738925"/>
                <a:ext cx="27756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6968C57D-2005-4CE6-9133-87F610691173}"/>
                  </a:ext>
                </a:extLst>
              </p14:cNvPr>
              <p14:cNvContentPartPr/>
              <p14:nvPr/>
            </p14:nvContentPartPr>
            <p14:xfrm>
              <a:off x="5536456" y="4534805"/>
              <a:ext cx="929520" cy="52128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6968C57D-2005-4CE6-9133-87F610691173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5522056" y="4520405"/>
                <a:ext cx="957600" cy="54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CD1B9F46-1236-40A9-9D03-4BCA93BB41A6}"/>
                  </a:ext>
                </a:extLst>
              </p14:cNvPr>
              <p14:cNvContentPartPr/>
              <p14:nvPr/>
            </p14:nvContentPartPr>
            <p14:xfrm>
              <a:off x="7319176" y="4406285"/>
              <a:ext cx="2270880" cy="689040"/>
            </p14:xfrm>
          </p:contentPart>
        </mc:Choice>
        <mc:Fallback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CD1B9F46-1236-40A9-9D03-4BCA93BB41A6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7304776" y="4391885"/>
                <a:ext cx="2298960" cy="71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9B6AEFB1-A61C-42AF-B8B8-43847084B450}"/>
                  </a:ext>
                </a:extLst>
              </p14:cNvPr>
              <p14:cNvContentPartPr/>
              <p14:nvPr/>
            </p14:nvContentPartPr>
            <p14:xfrm>
              <a:off x="1092256" y="5723525"/>
              <a:ext cx="540360" cy="321480"/>
            </p14:xfrm>
          </p:contentPart>
        </mc:Choice>
        <mc:Fallback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9B6AEFB1-A61C-42AF-B8B8-43847084B450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1077856" y="5709125"/>
                <a:ext cx="56844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E2E92103-8E72-4E28-80B8-FCD64B59F351}"/>
                  </a:ext>
                </a:extLst>
              </p14:cNvPr>
              <p14:cNvContentPartPr/>
              <p14:nvPr/>
            </p14:nvContentPartPr>
            <p14:xfrm>
              <a:off x="1997656" y="5514725"/>
              <a:ext cx="3256200" cy="646920"/>
            </p14:xfrm>
          </p:contentPart>
        </mc:Choice>
        <mc:Fallback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E2E92103-8E72-4E28-80B8-FCD64B59F351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1983256" y="5500325"/>
                <a:ext cx="3284280" cy="67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8CE4663A-3ED6-498A-A615-DE9232EB07E0}"/>
                  </a:ext>
                </a:extLst>
              </p14:cNvPr>
              <p14:cNvContentPartPr/>
              <p14:nvPr/>
            </p14:nvContentPartPr>
            <p14:xfrm>
              <a:off x="3282856" y="1721045"/>
              <a:ext cx="356040" cy="276840"/>
            </p14:xfrm>
          </p:contentPart>
        </mc:Choice>
        <mc:Fallback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8CE4663A-3ED6-498A-A615-DE9232EB07E0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3268456" y="1706645"/>
                <a:ext cx="384120" cy="30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56216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E86828-6CC4-4204-A8A1-CFA62E8FB3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88" y="0"/>
            <a:ext cx="7322402" cy="511491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8CB560E5-0AD7-4CDD-9BF9-BECF678BA803}"/>
                  </a:ext>
                </a:extLst>
              </p14:cNvPr>
              <p14:cNvContentPartPr/>
              <p14:nvPr/>
            </p14:nvContentPartPr>
            <p14:xfrm>
              <a:off x="6600256" y="1930925"/>
              <a:ext cx="848880" cy="43308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8CB560E5-0AD7-4CDD-9BF9-BECF678BA80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85856" y="1916525"/>
                <a:ext cx="87696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A4F677E3-32AF-41D2-B5A7-C8016DAF2014}"/>
                  </a:ext>
                </a:extLst>
              </p14:cNvPr>
              <p14:cNvContentPartPr/>
              <p14:nvPr/>
            </p14:nvContentPartPr>
            <p14:xfrm>
              <a:off x="5841376" y="2000765"/>
              <a:ext cx="503280" cy="5205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A4F677E3-32AF-41D2-B5A7-C8016DAF201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826976" y="1986365"/>
                <a:ext cx="531360" cy="54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32BA7EE-61B1-4E8D-A9AF-12CF3FB66B9A}"/>
                  </a:ext>
                </a:extLst>
              </p14:cNvPr>
              <p14:cNvContentPartPr/>
              <p14:nvPr/>
            </p14:nvContentPartPr>
            <p14:xfrm>
              <a:off x="7729576" y="2158085"/>
              <a:ext cx="171360" cy="4032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32BA7EE-61B1-4E8D-A9AF-12CF3FB66B9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715176" y="2143685"/>
                <a:ext cx="19944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D5170E3-7F14-45A4-B0B2-67951E7D36D8}"/>
                  </a:ext>
                </a:extLst>
              </p14:cNvPr>
              <p14:cNvContentPartPr/>
              <p14:nvPr/>
            </p14:nvContentPartPr>
            <p14:xfrm>
              <a:off x="7723456" y="2346005"/>
              <a:ext cx="216360" cy="2628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D5170E3-7F14-45A4-B0B2-67951E7D36D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709056" y="2331605"/>
                <a:ext cx="2444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86ABA654-DD75-4296-B29C-E5AF11A6E770}"/>
                  </a:ext>
                </a:extLst>
              </p14:cNvPr>
              <p14:cNvContentPartPr/>
              <p14:nvPr/>
            </p14:nvContentPartPr>
            <p14:xfrm>
              <a:off x="7830736" y="2957645"/>
              <a:ext cx="171360" cy="3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86ABA654-DD75-4296-B29C-E5AF11A6E77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816336" y="2943245"/>
                <a:ext cx="199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17DFF45-D6C6-45DC-AD27-1E55EE5CC758}"/>
                  </a:ext>
                </a:extLst>
              </p14:cNvPr>
              <p14:cNvContentPartPr/>
              <p14:nvPr/>
            </p14:nvContentPartPr>
            <p14:xfrm>
              <a:off x="7866376" y="3145565"/>
              <a:ext cx="158760" cy="147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17DFF45-D6C6-45DC-AD27-1E55EE5CC75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851976" y="3131165"/>
                <a:ext cx="18684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8B5FB03-795A-4D60-B8C1-0607F019D39A}"/>
                  </a:ext>
                </a:extLst>
              </p14:cNvPr>
              <p14:cNvContentPartPr/>
              <p14:nvPr/>
            </p14:nvContentPartPr>
            <p14:xfrm>
              <a:off x="6555256" y="2684765"/>
              <a:ext cx="915480" cy="50508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8B5FB03-795A-4D60-B8C1-0607F019D39A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540856" y="2670365"/>
                <a:ext cx="943560" cy="53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55F9CD95-BF09-47D1-8BB3-AC6E9658E4DB}"/>
                  </a:ext>
                </a:extLst>
              </p14:cNvPr>
              <p14:cNvContentPartPr/>
              <p14:nvPr/>
            </p14:nvContentPartPr>
            <p14:xfrm>
              <a:off x="9361096" y="3856925"/>
              <a:ext cx="215280" cy="15732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55F9CD95-BF09-47D1-8BB3-AC6E9658E4DB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346696" y="3842525"/>
                <a:ext cx="24336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F5D4FC65-2A7A-44CF-863B-6E38DC920253}"/>
                  </a:ext>
                </a:extLst>
              </p14:cNvPr>
              <p14:cNvContentPartPr/>
              <p14:nvPr/>
            </p14:nvContentPartPr>
            <p14:xfrm>
              <a:off x="7973656" y="3558125"/>
              <a:ext cx="1124640" cy="5562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F5D4FC65-2A7A-44CF-863B-6E38DC920253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959256" y="3543725"/>
                <a:ext cx="1152720" cy="58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D456D1F0-7916-4285-98EA-82C4AA968774}"/>
                  </a:ext>
                </a:extLst>
              </p14:cNvPr>
              <p14:cNvContentPartPr/>
              <p14:nvPr/>
            </p14:nvContentPartPr>
            <p14:xfrm>
              <a:off x="7413856" y="3609245"/>
              <a:ext cx="371520" cy="43344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D456D1F0-7916-4285-98EA-82C4AA96877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399456" y="3594845"/>
                <a:ext cx="39960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DEB2E2F6-2848-45E1-BB9B-3D47F8132AEF}"/>
                  </a:ext>
                </a:extLst>
              </p14:cNvPr>
              <p14:cNvContentPartPr/>
              <p14:nvPr/>
            </p14:nvContentPartPr>
            <p14:xfrm>
              <a:off x="10133296" y="2009045"/>
              <a:ext cx="156240" cy="29592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DEB2E2F6-2848-45E1-BB9B-3D47F8132AEF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118896" y="1994645"/>
                <a:ext cx="184320" cy="32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974296CC-B7B2-4E9A-9909-9A6FC92A89FD}"/>
                  </a:ext>
                </a:extLst>
              </p14:cNvPr>
              <p14:cNvContentPartPr/>
              <p14:nvPr/>
            </p14:nvContentPartPr>
            <p14:xfrm>
              <a:off x="10554856" y="1893485"/>
              <a:ext cx="433080" cy="54612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974296CC-B7B2-4E9A-9909-9A6FC92A89FD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0540456" y="1879085"/>
                <a:ext cx="461160" cy="57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1828694D-21E4-4696-8C32-AA124CED1655}"/>
                  </a:ext>
                </a:extLst>
              </p14:cNvPr>
              <p14:cNvContentPartPr/>
              <p14:nvPr/>
            </p14:nvContentPartPr>
            <p14:xfrm>
              <a:off x="9597616" y="2180765"/>
              <a:ext cx="246960" cy="15264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1828694D-21E4-4696-8C32-AA124CED1655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9583216" y="2166365"/>
                <a:ext cx="27504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67F9E4C1-E94C-46D6-BD49-1268F62DC974}"/>
                  </a:ext>
                </a:extLst>
              </p14:cNvPr>
              <p14:cNvContentPartPr/>
              <p14:nvPr/>
            </p14:nvContentPartPr>
            <p14:xfrm>
              <a:off x="8214136" y="1842725"/>
              <a:ext cx="1193040" cy="50472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67F9E4C1-E94C-46D6-BD49-1268F62DC974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199736" y="1828325"/>
                <a:ext cx="1221120" cy="53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013409D1-F659-4DE1-A96E-97FFA26E691C}"/>
                  </a:ext>
                </a:extLst>
              </p14:cNvPr>
              <p14:cNvContentPartPr/>
              <p14:nvPr/>
            </p14:nvContentPartPr>
            <p14:xfrm>
              <a:off x="10289176" y="2768645"/>
              <a:ext cx="1075680" cy="45180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013409D1-F659-4DE1-A96E-97FFA26E691C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0274776" y="2754245"/>
                <a:ext cx="110376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0E3737D0-6E21-42E9-9208-DC9F1209072A}"/>
                  </a:ext>
                </a:extLst>
              </p14:cNvPr>
              <p14:cNvContentPartPr/>
              <p14:nvPr/>
            </p14:nvContentPartPr>
            <p14:xfrm>
              <a:off x="9733696" y="2943605"/>
              <a:ext cx="197640" cy="16704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0E3737D0-6E21-42E9-9208-DC9F1209072A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9719296" y="2929205"/>
                <a:ext cx="225720" cy="1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24D7BCDF-88D0-462E-83C8-F6AFC2DAE861}"/>
                  </a:ext>
                </a:extLst>
              </p14:cNvPr>
              <p14:cNvContentPartPr/>
              <p14:nvPr/>
            </p14:nvContentPartPr>
            <p14:xfrm>
              <a:off x="8333656" y="2714645"/>
              <a:ext cx="1152720" cy="46692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24D7BCDF-88D0-462E-83C8-F6AFC2DAE861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319256" y="2700245"/>
                <a:ext cx="1180800" cy="4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C7B160D2-04DD-455B-A3AF-202B12CC674E}"/>
                  </a:ext>
                </a:extLst>
              </p14:cNvPr>
              <p14:cNvContentPartPr/>
              <p14:nvPr/>
            </p14:nvContentPartPr>
            <p14:xfrm>
              <a:off x="9967696" y="3607445"/>
              <a:ext cx="379800" cy="47664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C7B160D2-04DD-455B-A3AF-202B12CC674E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9953296" y="3593045"/>
                <a:ext cx="407880" cy="50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B573A1F5-2461-4EA3-B0BE-E1A698DBA2E7}"/>
                  </a:ext>
                </a:extLst>
              </p14:cNvPr>
              <p14:cNvContentPartPr/>
              <p14:nvPr/>
            </p14:nvContentPartPr>
            <p14:xfrm>
              <a:off x="10626136" y="3703925"/>
              <a:ext cx="852480" cy="39312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B573A1F5-2461-4EA3-B0BE-E1A698DBA2E7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0611736" y="3689525"/>
                <a:ext cx="880560" cy="4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67066C93-B882-4032-8C50-05802A9CAD17}"/>
                  </a:ext>
                </a:extLst>
              </p14:cNvPr>
              <p14:cNvContentPartPr/>
              <p14:nvPr/>
            </p14:nvContentPartPr>
            <p14:xfrm>
              <a:off x="690136" y="5436245"/>
              <a:ext cx="88920" cy="19188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67066C93-B882-4032-8C50-05802A9CAD17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675736" y="5421845"/>
                <a:ext cx="11700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512E32CA-BCAE-4B28-A983-9C73E57F278C}"/>
                  </a:ext>
                </a:extLst>
              </p14:cNvPr>
              <p14:cNvContentPartPr/>
              <p14:nvPr/>
            </p14:nvContentPartPr>
            <p14:xfrm>
              <a:off x="736576" y="5339405"/>
              <a:ext cx="360" cy="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512E32CA-BCAE-4B28-A983-9C73E57F278C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722176" y="532500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F6D2D3A9-6A9F-4FB6-9291-C57FE1B0BE91}"/>
                  </a:ext>
                </a:extLst>
              </p14:cNvPr>
              <p14:cNvContentPartPr/>
              <p14:nvPr/>
            </p14:nvContentPartPr>
            <p14:xfrm>
              <a:off x="991096" y="5272805"/>
              <a:ext cx="91800" cy="44712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F6D2D3A9-6A9F-4FB6-9291-C57FE1B0BE91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976696" y="5258405"/>
                <a:ext cx="119880" cy="4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B33DABB5-06AD-42EC-AF7A-48666ABDDC9C}"/>
                  </a:ext>
                </a:extLst>
              </p14:cNvPr>
              <p14:cNvContentPartPr/>
              <p14:nvPr/>
            </p14:nvContentPartPr>
            <p14:xfrm>
              <a:off x="284776" y="5177405"/>
              <a:ext cx="302400" cy="63216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B33DABB5-06AD-42EC-AF7A-48666ABDDC9C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270376" y="5163005"/>
                <a:ext cx="330480" cy="66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486C492D-EE86-4814-9C5F-7D178418E913}"/>
                  </a:ext>
                </a:extLst>
              </p14:cNvPr>
              <p14:cNvContentPartPr/>
              <p14:nvPr/>
            </p14:nvContentPartPr>
            <p14:xfrm>
              <a:off x="2844736" y="5433725"/>
              <a:ext cx="203760" cy="16488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486C492D-EE86-4814-9C5F-7D178418E913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830336" y="5419325"/>
                <a:ext cx="231840" cy="19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7654C30B-B6EE-42F1-9270-537A498DAF1E}"/>
                  </a:ext>
                </a:extLst>
              </p14:cNvPr>
              <p14:cNvContentPartPr/>
              <p14:nvPr/>
            </p14:nvContentPartPr>
            <p14:xfrm>
              <a:off x="1714336" y="5188925"/>
              <a:ext cx="901440" cy="54324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7654C30B-B6EE-42F1-9270-537A498DAF1E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1699936" y="5174525"/>
                <a:ext cx="929520" cy="57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064E0FB9-3229-4382-A754-C0FEA9417FA8}"/>
                  </a:ext>
                </a:extLst>
              </p14:cNvPr>
              <p14:cNvContentPartPr/>
              <p14:nvPr/>
            </p14:nvContentPartPr>
            <p14:xfrm>
              <a:off x="4861816" y="5300165"/>
              <a:ext cx="167040" cy="2376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064E0FB9-3229-4382-A754-C0FEA9417FA8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4847416" y="5285765"/>
                <a:ext cx="1951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736ECCDA-1ED9-4F24-B705-244B69E45BB4}"/>
                  </a:ext>
                </a:extLst>
              </p14:cNvPr>
              <p14:cNvContentPartPr/>
              <p14:nvPr/>
            </p14:nvContentPartPr>
            <p14:xfrm>
              <a:off x="4867216" y="5475125"/>
              <a:ext cx="182520" cy="39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736ECCDA-1ED9-4F24-B705-244B69E45BB4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4852816" y="5460725"/>
                <a:ext cx="210600" cy="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91880F24-839A-48DA-80C2-DB7F0C371189}"/>
                  </a:ext>
                </a:extLst>
              </p14:cNvPr>
              <p14:cNvContentPartPr/>
              <p14:nvPr/>
            </p14:nvContentPartPr>
            <p14:xfrm>
              <a:off x="3365656" y="5113685"/>
              <a:ext cx="1253520" cy="49428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91880F24-839A-48DA-80C2-DB7F0C371189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3351256" y="5099285"/>
                <a:ext cx="1281600" cy="5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B820A16E-396F-4AF7-A5E8-02A22B216EEB}"/>
                  </a:ext>
                </a:extLst>
              </p14:cNvPr>
              <p14:cNvContentPartPr/>
              <p14:nvPr/>
            </p14:nvContentPartPr>
            <p14:xfrm>
              <a:off x="5356816" y="5104325"/>
              <a:ext cx="608040" cy="42408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B820A16E-396F-4AF7-A5E8-02A22B216EEB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5342416" y="5089925"/>
                <a:ext cx="63612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982A197A-C5B5-4CFB-A88A-D59E13604AED}"/>
                  </a:ext>
                </a:extLst>
              </p14:cNvPr>
              <p14:cNvContentPartPr/>
              <p14:nvPr/>
            </p14:nvContentPartPr>
            <p14:xfrm>
              <a:off x="2933656" y="6116645"/>
              <a:ext cx="196200" cy="47520"/>
            </p14:xfrm>
          </p:contentPart>
        </mc:Choice>
        <mc:Fallback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982A197A-C5B5-4CFB-A88A-D59E13604AED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2919256" y="6102245"/>
                <a:ext cx="22428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3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141AC7D0-DF9B-47F7-8082-029CB2660DED}"/>
                  </a:ext>
                </a:extLst>
              </p14:cNvPr>
              <p14:cNvContentPartPr/>
              <p14:nvPr/>
            </p14:nvContentPartPr>
            <p14:xfrm>
              <a:off x="2932216" y="6311405"/>
              <a:ext cx="175320" cy="1008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141AC7D0-DF9B-47F7-8082-029CB2660DED}"/>
                  </a:ext>
                </a:extLst>
              </p:cNvPr>
              <p:cNvPicPr/>
              <p:nvPr/>
            </p:nvPicPr>
            <p:blipFill>
              <a:blip r:embed="rId64"/>
              <a:stretch>
                <a:fillRect/>
              </a:stretch>
            </p:blipFill>
            <p:spPr>
              <a:xfrm>
                <a:off x="2917816" y="6297005"/>
                <a:ext cx="20340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5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33E25C96-9572-4A08-9980-42907535ADD6}"/>
                  </a:ext>
                </a:extLst>
              </p14:cNvPr>
              <p14:cNvContentPartPr/>
              <p14:nvPr/>
            </p14:nvContentPartPr>
            <p14:xfrm>
              <a:off x="1673656" y="5939525"/>
              <a:ext cx="807480" cy="48204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33E25C96-9572-4A08-9980-42907535ADD6}"/>
                  </a:ext>
                </a:extLst>
              </p:cNvPr>
              <p:cNvPicPr/>
              <p:nvPr/>
            </p:nvPicPr>
            <p:blipFill>
              <a:blip r:embed="rId66"/>
              <a:stretch>
                <a:fillRect/>
              </a:stretch>
            </p:blipFill>
            <p:spPr>
              <a:xfrm>
                <a:off x="1659256" y="5925125"/>
                <a:ext cx="835560" cy="51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7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7C28CF73-E053-4D68-B342-6E132BD99DA6}"/>
                  </a:ext>
                </a:extLst>
              </p14:cNvPr>
              <p14:cNvContentPartPr/>
              <p14:nvPr/>
            </p14:nvContentPartPr>
            <p14:xfrm>
              <a:off x="3428656" y="5952845"/>
              <a:ext cx="1250640" cy="46152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7C28CF73-E053-4D68-B342-6E132BD99DA6}"/>
                  </a:ext>
                </a:extLst>
              </p:cNvPr>
              <p:cNvPicPr/>
              <p:nvPr/>
            </p:nvPicPr>
            <p:blipFill>
              <a:blip r:embed="rId68"/>
              <a:stretch>
                <a:fillRect/>
              </a:stretch>
            </p:blipFill>
            <p:spPr>
              <a:xfrm>
                <a:off x="3414256" y="5938445"/>
                <a:ext cx="1278720" cy="4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9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EE471CCB-8457-4961-94C6-BB4EAB330890}"/>
                  </a:ext>
                </a:extLst>
              </p14:cNvPr>
              <p14:cNvContentPartPr/>
              <p14:nvPr/>
            </p14:nvContentPartPr>
            <p14:xfrm>
              <a:off x="4928776" y="5951045"/>
              <a:ext cx="869400" cy="48708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EE471CCB-8457-4961-94C6-BB4EAB330890}"/>
                  </a:ext>
                </a:extLst>
              </p:cNvPr>
              <p:cNvPicPr/>
              <p:nvPr/>
            </p:nvPicPr>
            <p:blipFill>
              <a:blip r:embed="rId70"/>
              <a:stretch>
                <a:fillRect/>
              </a:stretch>
            </p:blipFill>
            <p:spPr>
              <a:xfrm>
                <a:off x="4914376" y="5936645"/>
                <a:ext cx="897480" cy="51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1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9956EEB3-0332-4A2F-8DC7-4151BED89E83}"/>
                  </a:ext>
                </a:extLst>
              </p14:cNvPr>
              <p14:cNvContentPartPr/>
              <p14:nvPr/>
            </p14:nvContentPartPr>
            <p14:xfrm>
              <a:off x="10275856" y="5793725"/>
              <a:ext cx="595080" cy="347760"/>
            </p14:xfrm>
          </p:contentPart>
        </mc:Choice>
        <mc:Fallback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9956EEB3-0332-4A2F-8DC7-4151BED89E83}"/>
                  </a:ext>
                </a:extLst>
              </p:cNvPr>
              <p:cNvPicPr/>
              <p:nvPr/>
            </p:nvPicPr>
            <p:blipFill>
              <a:blip r:embed="rId72"/>
              <a:stretch>
                <a:fillRect/>
              </a:stretch>
            </p:blipFill>
            <p:spPr>
              <a:xfrm>
                <a:off x="10261456" y="5779325"/>
                <a:ext cx="62316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3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A01FDBA2-64E3-4BE1-9EA4-4E8562C18039}"/>
                  </a:ext>
                </a:extLst>
              </p14:cNvPr>
              <p14:cNvContentPartPr/>
              <p14:nvPr/>
            </p14:nvContentPartPr>
            <p14:xfrm>
              <a:off x="10321936" y="5133845"/>
              <a:ext cx="462600" cy="496080"/>
            </p14:xfrm>
          </p:contentPart>
        </mc:Choice>
        <mc:Fallback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A01FDBA2-64E3-4BE1-9EA4-4E8562C18039}"/>
                  </a:ext>
                </a:extLst>
              </p:cNvPr>
              <p:cNvPicPr/>
              <p:nvPr/>
            </p:nvPicPr>
            <p:blipFill>
              <a:blip r:embed="rId74"/>
              <a:stretch>
                <a:fillRect/>
              </a:stretch>
            </p:blipFill>
            <p:spPr>
              <a:xfrm>
                <a:off x="10307536" y="5119445"/>
                <a:ext cx="490680" cy="5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5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05FDB517-79DC-4E13-8C6C-D3DFC402B098}"/>
                  </a:ext>
                </a:extLst>
              </p14:cNvPr>
              <p14:cNvContentPartPr/>
              <p14:nvPr/>
            </p14:nvContentPartPr>
            <p14:xfrm>
              <a:off x="6928936" y="5085245"/>
              <a:ext cx="3093840" cy="96624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05FDB517-79DC-4E13-8C6C-D3DFC402B098}"/>
                  </a:ext>
                </a:extLst>
              </p:cNvPr>
              <p:cNvPicPr/>
              <p:nvPr/>
            </p:nvPicPr>
            <p:blipFill>
              <a:blip r:embed="rId76"/>
              <a:stretch>
                <a:fillRect/>
              </a:stretch>
            </p:blipFill>
            <p:spPr>
              <a:xfrm>
                <a:off x="6914536" y="5070845"/>
                <a:ext cx="3121920" cy="99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1435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C0E3EF9-0282-46DD-88EA-6B8D46FA1218}"/>
                  </a:ext>
                </a:extLst>
              </p14:cNvPr>
              <p14:cNvContentPartPr/>
              <p14:nvPr/>
            </p14:nvContentPartPr>
            <p14:xfrm>
              <a:off x="1375936" y="372125"/>
              <a:ext cx="190440" cy="6296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C0E3EF9-0282-46DD-88EA-6B8D46FA121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61536" y="357725"/>
                <a:ext cx="218520" cy="65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380407B-D5E9-4D78-8A85-E075B1DCEB12}"/>
                  </a:ext>
                </a:extLst>
              </p14:cNvPr>
              <p14:cNvContentPartPr/>
              <p14:nvPr/>
            </p14:nvContentPartPr>
            <p14:xfrm>
              <a:off x="549376" y="366365"/>
              <a:ext cx="296640" cy="69732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380407B-D5E9-4D78-8A85-E075B1DCEB1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4976" y="351965"/>
                <a:ext cx="324720" cy="72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BE56AC2D-CE1A-44B7-AEB9-59D1AAA278DF}"/>
                  </a:ext>
                </a:extLst>
              </p14:cNvPr>
              <p14:cNvContentPartPr/>
              <p14:nvPr/>
            </p14:nvContentPartPr>
            <p14:xfrm>
              <a:off x="960856" y="477245"/>
              <a:ext cx="219600" cy="2959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BE56AC2D-CE1A-44B7-AEB9-59D1AAA278DF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46456" y="462845"/>
                <a:ext cx="247680" cy="32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915710C4-0781-47FB-B7F7-63A073656E30}"/>
                  </a:ext>
                </a:extLst>
              </p14:cNvPr>
              <p14:cNvContentPartPr/>
              <p14:nvPr/>
            </p14:nvContentPartPr>
            <p14:xfrm>
              <a:off x="3657976" y="805565"/>
              <a:ext cx="200160" cy="219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915710C4-0781-47FB-B7F7-63A073656E3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43576" y="791165"/>
                <a:ext cx="2282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CED797D9-203A-484E-A830-36AF6C4AF381}"/>
                  </a:ext>
                </a:extLst>
              </p14:cNvPr>
              <p14:cNvContentPartPr/>
              <p14:nvPr/>
            </p14:nvContentPartPr>
            <p14:xfrm>
              <a:off x="3743296" y="1048205"/>
              <a:ext cx="185400" cy="720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CED797D9-203A-484E-A830-36AF6C4AF38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728896" y="1033805"/>
                <a:ext cx="21348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E601EE0A-F182-4787-82C2-3FCA76E6CA2B}"/>
                  </a:ext>
                </a:extLst>
              </p14:cNvPr>
              <p14:cNvContentPartPr/>
              <p14:nvPr/>
            </p14:nvContentPartPr>
            <p14:xfrm>
              <a:off x="2847256" y="443045"/>
              <a:ext cx="566640" cy="64260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E601EE0A-F182-4787-82C2-3FCA76E6CA2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832856" y="428645"/>
                <a:ext cx="594720" cy="67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63F978CF-9B2F-404F-A462-3D1C393C381D}"/>
                  </a:ext>
                </a:extLst>
              </p14:cNvPr>
              <p14:cNvContentPartPr/>
              <p14:nvPr/>
            </p14:nvContentPartPr>
            <p14:xfrm>
              <a:off x="2215816" y="367085"/>
              <a:ext cx="462240" cy="6076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63F978CF-9B2F-404F-A462-3D1C393C381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201416" y="352685"/>
                <a:ext cx="490320" cy="63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70DD2AE5-B0B3-458A-8068-C9DCE54E1537}"/>
                  </a:ext>
                </a:extLst>
              </p14:cNvPr>
              <p14:cNvContentPartPr/>
              <p14:nvPr/>
            </p14:nvContentPartPr>
            <p14:xfrm>
              <a:off x="3667336" y="1927685"/>
              <a:ext cx="248760" cy="22140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70DD2AE5-B0B3-458A-8068-C9DCE54E1537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52936" y="1913285"/>
                <a:ext cx="276840" cy="2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F330DCAE-7DDA-43CC-8DAF-E21E90C17EE5}"/>
                  </a:ext>
                </a:extLst>
              </p14:cNvPr>
              <p14:cNvContentPartPr/>
              <p14:nvPr/>
            </p14:nvContentPartPr>
            <p14:xfrm>
              <a:off x="2197456" y="1607645"/>
              <a:ext cx="1096560" cy="60624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F330DCAE-7DDA-43CC-8DAF-E21E90C17EE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83056" y="1593245"/>
                <a:ext cx="1124640" cy="63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17B5AD2E-F28E-4659-8AAD-7A3D85BF4AA9}"/>
                  </a:ext>
                </a:extLst>
              </p14:cNvPr>
              <p14:cNvContentPartPr/>
              <p14:nvPr/>
            </p14:nvContentPartPr>
            <p14:xfrm>
              <a:off x="6049816" y="711965"/>
              <a:ext cx="231120" cy="5616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17B5AD2E-F28E-4659-8AAD-7A3D85BF4AA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35416" y="697565"/>
                <a:ext cx="259200" cy="8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F29F0E84-9725-4F1B-ADA6-54A30A900D5C}"/>
                  </a:ext>
                </a:extLst>
              </p14:cNvPr>
              <p14:cNvContentPartPr/>
              <p14:nvPr/>
            </p14:nvContentPartPr>
            <p14:xfrm>
              <a:off x="6075736" y="955685"/>
              <a:ext cx="239760" cy="936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F29F0E84-9725-4F1B-ADA6-54A30A900D5C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061336" y="941285"/>
                <a:ext cx="26784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3B62F7D-14C2-47DA-A9F1-BD572688FF64}"/>
                  </a:ext>
                </a:extLst>
              </p14:cNvPr>
              <p14:cNvContentPartPr/>
              <p14:nvPr/>
            </p14:nvContentPartPr>
            <p14:xfrm>
              <a:off x="4464736" y="305525"/>
              <a:ext cx="1246680" cy="65628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3B62F7D-14C2-47DA-A9F1-BD572688FF64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450336" y="291125"/>
                <a:ext cx="1274760" cy="68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49E2A1A2-62C0-4581-A56E-58FB5265A48F}"/>
                  </a:ext>
                </a:extLst>
              </p14:cNvPr>
              <p14:cNvContentPartPr/>
              <p14:nvPr/>
            </p14:nvContentPartPr>
            <p14:xfrm>
              <a:off x="6735976" y="430085"/>
              <a:ext cx="1323720" cy="69372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49E2A1A2-62C0-4581-A56E-58FB5265A48F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721576" y="415685"/>
                <a:ext cx="1351800" cy="72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71E397AD-8B1C-40AF-9B69-2A5A3065DA0E}"/>
                  </a:ext>
                </a:extLst>
              </p14:cNvPr>
              <p14:cNvContentPartPr/>
              <p14:nvPr/>
            </p14:nvContentPartPr>
            <p14:xfrm>
              <a:off x="2234176" y="2733005"/>
              <a:ext cx="1982520" cy="70560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71E397AD-8B1C-40AF-9B69-2A5A3065DA0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19776" y="2718605"/>
                <a:ext cx="201060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9214BA9B-9C63-4AAC-BFB6-335616C28AC9}"/>
                  </a:ext>
                </a:extLst>
              </p14:cNvPr>
              <p14:cNvContentPartPr/>
              <p14:nvPr/>
            </p14:nvContentPartPr>
            <p14:xfrm>
              <a:off x="4641496" y="2910485"/>
              <a:ext cx="220680" cy="20520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9214BA9B-9C63-4AAC-BFB6-335616C28AC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627096" y="2896085"/>
                <a:ext cx="24876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909F3B05-9B4B-4034-87AD-A461FF3EDB83}"/>
                  </a:ext>
                </a:extLst>
              </p14:cNvPr>
              <p14:cNvContentPartPr/>
              <p14:nvPr/>
            </p14:nvContentPartPr>
            <p14:xfrm>
              <a:off x="4318576" y="1655525"/>
              <a:ext cx="1045440" cy="6789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909F3B05-9B4B-4034-87AD-A461FF3EDB83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304176" y="1641125"/>
                <a:ext cx="1073520" cy="70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4658F6D8-8B7F-48DE-B761-21114C7556CF}"/>
                  </a:ext>
                </a:extLst>
              </p14:cNvPr>
              <p14:cNvContentPartPr/>
              <p14:nvPr/>
            </p14:nvContentPartPr>
            <p14:xfrm>
              <a:off x="7706536" y="2682245"/>
              <a:ext cx="1263240" cy="72504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4658F6D8-8B7F-48DE-B761-21114C7556C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692136" y="2667845"/>
                <a:ext cx="1291320" cy="75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10445ABC-C08E-47A6-8E00-F61F44D5A1D3}"/>
                  </a:ext>
                </a:extLst>
              </p14:cNvPr>
              <p14:cNvContentPartPr/>
              <p14:nvPr/>
            </p14:nvContentPartPr>
            <p14:xfrm>
              <a:off x="6973936" y="3028205"/>
              <a:ext cx="282240" cy="18180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10445ABC-C08E-47A6-8E00-F61F44D5A1D3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959536" y="3013805"/>
                <a:ext cx="31032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4C814AF-3029-4C3A-991C-00C1B2001421}"/>
                  </a:ext>
                </a:extLst>
              </p14:cNvPr>
              <p14:cNvContentPartPr/>
              <p14:nvPr/>
            </p14:nvContentPartPr>
            <p14:xfrm>
              <a:off x="5284456" y="2577485"/>
              <a:ext cx="1399320" cy="77508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4C814AF-3029-4C3A-991C-00C1B2001421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270056" y="2563085"/>
                <a:ext cx="1427400" cy="80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47380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27445F-6A26-461E-91B8-1813A0A4A2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78" y="0"/>
            <a:ext cx="6764081" cy="343516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971E1DA-A6BB-45AD-9FD2-F89512892A8D}"/>
                  </a:ext>
                </a:extLst>
              </p14:cNvPr>
              <p14:cNvContentPartPr/>
              <p14:nvPr/>
            </p14:nvContentPartPr>
            <p14:xfrm>
              <a:off x="3330016" y="3846845"/>
              <a:ext cx="225360" cy="4471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971E1DA-A6BB-45AD-9FD2-F89512892A8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315616" y="3832445"/>
                <a:ext cx="253440" cy="4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35CED6E3-E68E-4957-9541-57FC45E51A46}"/>
                  </a:ext>
                </a:extLst>
              </p14:cNvPr>
              <p14:cNvContentPartPr/>
              <p14:nvPr/>
            </p14:nvContentPartPr>
            <p14:xfrm>
              <a:off x="4673176" y="3741005"/>
              <a:ext cx="793440" cy="7531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35CED6E3-E68E-4957-9541-57FC45E51A4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658776" y="3726605"/>
                <a:ext cx="821520" cy="78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5C634645-AD66-491B-BD2D-2244D5B3FDB2}"/>
                  </a:ext>
                </a:extLst>
              </p14:cNvPr>
              <p14:cNvContentPartPr/>
              <p14:nvPr/>
            </p14:nvContentPartPr>
            <p14:xfrm>
              <a:off x="3858856" y="4025045"/>
              <a:ext cx="426240" cy="21600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5C634645-AD66-491B-BD2D-2244D5B3FDB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44456" y="4010645"/>
                <a:ext cx="45432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EDECD999-CA34-4974-817E-16F34BEB4951}"/>
                  </a:ext>
                </a:extLst>
              </p14:cNvPr>
              <p14:cNvContentPartPr/>
              <p14:nvPr/>
            </p14:nvContentPartPr>
            <p14:xfrm>
              <a:off x="1604896" y="3814445"/>
              <a:ext cx="1420920" cy="6163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EDECD999-CA34-4974-817E-16F34BEB495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590496" y="3800045"/>
                <a:ext cx="1449000" cy="64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4F669275-5DA6-4DE9-8805-CCEA0C1003B2}"/>
                  </a:ext>
                </a:extLst>
              </p14:cNvPr>
              <p14:cNvContentPartPr/>
              <p14:nvPr/>
            </p14:nvContentPartPr>
            <p14:xfrm>
              <a:off x="842776" y="4143125"/>
              <a:ext cx="254880" cy="1760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4F669275-5DA6-4DE9-8805-CCEA0C1003B2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28376" y="4128725"/>
                <a:ext cx="28296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02CDF7DC-C805-4B1C-BF20-3200B09695FD}"/>
                  </a:ext>
                </a:extLst>
              </p14:cNvPr>
              <p14:cNvContentPartPr/>
              <p14:nvPr/>
            </p14:nvContentPartPr>
            <p14:xfrm>
              <a:off x="9562336" y="3613565"/>
              <a:ext cx="609480" cy="62604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02CDF7DC-C805-4B1C-BF20-3200B09695F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547936" y="3599165"/>
                <a:ext cx="637560" cy="65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B0900471-616E-43A2-9A7D-E23ADB8CCF6B}"/>
                  </a:ext>
                </a:extLst>
              </p14:cNvPr>
              <p14:cNvContentPartPr/>
              <p14:nvPr/>
            </p14:nvContentPartPr>
            <p14:xfrm>
              <a:off x="8905696" y="3945125"/>
              <a:ext cx="390240" cy="21204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B0900471-616E-43A2-9A7D-E23ADB8CCF6B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891296" y="3930725"/>
                <a:ext cx="41832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F169555-305E-4B41-9CEF-66DCBCD5F80E}"/>
                  </a:ext>
                </a:extLst>
              </p14:cNvPr>
              <p14:cNvContentPartPr/>
              <p14:nvPr/>
            </p14:nvContentPartPr>
            <p14:xfrm>
              <a:off x="8392696" y="3704285"/>
              <a:ext cx="235080" cy="49788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F169555-305E-4B41-9CEF-66DCBCD5F80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378296" y="3689885"/>
                <a:ext cx="263160" cy="52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205C8D16-BB1E-474D-9C3B-0595F8285E50}"/>
                  </a:ext>
                </a:extLst>
              </p14:cNvPr>
              <p14:cNvContentPartPr/>
              <p14:nvPr/>
            </p14:nvContentPartPr>
            <p14:xfrm>
              <a:off x="6659656" y="3671525"/>
              <a:ext cx="1451520" cy="67464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205C8D16-BB1E-474D-9C3B-0595F8285E5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645256" y="3657125"/>
                <a:ext cx="1479600" cy="70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77E10258-D4A2-48EF-B6C9-2BB91944CF92}"/>
                  </a:ext>
                </a:extLst>
              </p14:cNvPr>
              <p14:cNvContentPartPr/>
              <p14:nvPr/>
            </p14:nvContentPartPr>
            <p14:xfrm>
              <a:off x="5952976" y="4110005"/>
              <a:ext cx="169560" cy="19692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77E10258-D4A2-48EF-B6C9-2BB91944CF92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938576" y="4095605"/>
                <a:ext cx="19764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9D9FBF82-158F-4A74-AA07-4E79FB545153}"/>
                  </a:ext>
                </a:extLst>
              </p14:cNvPr>
              <p14:cNvContentPartPr/>
              <p14:nvPr/>
            </p14:nvContentPartPr>
            <p14:xfrm>
              <a:off x="961936" y="5067605"/>
              <a:ext cx="213480" cy="36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9D9FBF82-158F-4A74-AA07-4E79FB54515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47536" y="5053205"/>
                <a:ext cx="2415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499894F3-87CE-42B6-B035-5B7C6FEBF49A}"/>
                  </a:ext>
                </a:extLst>
              </p14:cNvPr>
              <p14:cNvContentPartPr/>
              <p14:nvPr/>
            </p14:nvContentPartPr>
            <p14:xfrm>
              <a:off x="918736" y="5267405"/>
              <a:ext cx="311400" cy="504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499894F3-87CE-42B6-B035-5B7C6FEBF49A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904336" y="5253005"/>
                <a:ext cx="33948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31A21790-E7D6-4C54-961D-6DB354795525}"/>
                  </a:ext>
                </a:extLst>
              </p14:cNvPr>
              <p14:cNvContentPartPr/>
              <p14:nvPr/>
            </p14:nvContentPartPr>
            <p14:xfrm>
              <a:off x="1838896" y="4795085"/>
              <a:ext cx="857520" cy="55512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31A21790-E7D6-4C54-961D-6DB354795525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824496" y="4780685"/>
                <a:ext cx="885600" cy="58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6DD4D285-918B-44A6-A421-ED7303F36F69}"/>
                  </a:ext>
                </a:extLst>
              </p14:cNvPr>
              <p14:cNvContentPartPr/>
              <p14:nvPr/>
            </p14:nvContentPartPr>
            <p14:xfrm>
              <a:off x="1465576" y="2955125"/>
              <a:ext cx="397440" cy="17568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6DD4D285-918B-44A6-A421-ED7303F36F69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451176" y="2940725"/>
                <a:ext cx="425520" cy="203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64424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CC153F-333B-4559-B93F-BFF977F47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64" y="60649"/>
            <a:ext cx="7208796" cy="317353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4CA5A94B-60D6-45E0-A0C1-4EBEEEAB4E99}"/>
                  </a:ext>
                </a:extLst>
              </p14:cNvPr>
              <p14:cNvContentPartPr/>
              <p14:nvPr/>
            </p14:nvContentPartPr>
            <p14:xfrm>
              <a:off x="8148256" y="2986445"/>
              <a:ext cx="2461680" cy="378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4CA5A94B-60D6-45E0-A0C1-4EBEEEAB4E9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33856" y="2972045"/>
                <a:ext cx="24897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F144671-9E53-4CDD-BD66-3A3CB5CF71A4}"/>
                  </a:ext>
                </a:extLst>
              </p14:cNvPr>
              <p14:cNvContentPartPr/>
              <p14:nvPr/>
            </p14:nvContentPartPr>
            <p14:xfrm>
              <a:off x="8800576" y="3162125"/>
              <a:ext cx="855000" cy="5907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F144671-9E53-4CDD-BD66-3A3CB5CF71A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786176" y="3147725"/>
                <a:ext cx="883080" cy="61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934DD87-8977-4990-BAC3-16AF95988B59}"/>
                  </a:ext>
                </a:extLst>
              </p14:cNvPr>
              <p14:cNvContentPartPr/>
              <p14:nvPr/>
            </p14:nvContentPartPr>
            <p14:xfrm>
              <a:off x="8332216" y="2104085"/>
              <a:ext cx="770760" cy="5011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934DD87-8977-4990-BAC3-16AF95988B5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317816" y="2089685"/>
                <a:ext cx="798840" cy="52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7D2216F4-F3AD-40D2-9596-4B0D8CC2C6F1}"/>
                  </a:ext>
                </a:extLst>
              </p14:cNvPr>
              <p14:cNvContentPartPr/>
              <p14:nvPr/>
            </p14:nvContentPartPr>
            <p14:xfrm>
              <a:off x="9401416" y="2083925"/>
              <a:ext cx="1368360" cy="71928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7D2216F4-F3AD-40D2-9596-4B0D8CC2C6F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387016" y="2069525"/>
                <a:ext cx="1396440" cy="74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69290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2ADF98D3-14B2-413E-902D-4B79F2D93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393" y="152400"/>
            <a:ext cx="11419230" cy="485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41486753-D3CA-4B81-B867-8BB748DDE437}"/>
                  </a:ext>
                </a:extLst>
              </p14:cNvPr>
              <p14:cNvContentPartPr/>
              <p14:nvPr/>
            </p14:nvContentPartPr>
            <p14:xfrm>
              <a:off x="9122416" y="1549685"/>
              <a:ext cx="386280" cy="450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41486753-D3CA-4B81-B867-8BB748DDE43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08016" y="1535285"/>
                <a:ext cx="41436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46A5494-E245-4092-AAEA-229B937D3B4F}"/>
                  </a:ext>
                </a:extLst>
              </p14:cNvPr>
              <p14:cNvContentPartPr/>
              <p14:nvPr/>
            </p14:nvContentPartPr>
            <p14:xfrm>
              <a:off x="10250296" y="1438445"/>
              <a:ext cx="178920" cy="3394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46A5494-E245-4092-AAEA-229B937D3B4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235896" y="1424045"/>
                <a:ext cx="20700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3DCDDA0-B416-4DA3-9348-706B039EFBF6}"/>
                  </a:ext>
                </a:extLst>
              </p14:cNvPr>
              <p14:cNvContentPartPr/>
              <p14:nvPr/>
            </p14:nvContentPartPr>
            <p14:xfrm>
              <a:off x="10328776" y="1972685"/>
              <a:ext cx="360" cy="3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3DCDDA0-B416-4DA3-9348-706B039EFBF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314376" y="195828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85E41A88-BCC6-4473-876E-52C23EC013AA}"/>
                  </a:ext>
                </a:extLst>
              </p14:cNvPr>
              <p14:cNvContentPartPr/>
              <p14:nvPr/>
            </p14:nvContentPartPr>
            <p14:xfrm>
              <a:off x="8512936" y="1764245"/>
              <a:ext cx="294480" cy="2210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85E41A88-BCC6-4473-876E-52C23EC013A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498536" y="1749845"/>
                <a:ext cx="322560" cy="24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59EA23C5-B146-4AF0-9B75-9632A5876EDF}"/>
                  </a:ext>
                </a:extLst>
              </p14:cNvPr>
              <p14:cNvContentPartPr/>
              <p14:nvPr/>
            </p14:nvContentPartPr>
            <p14:xfrm>
              <a:off x="6193456" y="1563725"/>
              <a:ext cx="2005920" cy="56520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59EA23C5-B146-4AF0-9B75-9632A5876EDF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179056" y="1549325"/>
                <a:ext cx="2034000" cy="59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066" name="Ink 2065">
                <a:extLst>
                  <a:ext uri="{FF2B5EF4-FFF2-40B4-BE49-F238E27FC236}">
                    <a16:creationId xmlns:a16="http://schemas.microsoft.com/office/drawing/2014/main" id="{BC8E2A79-554A-4D61-BD77-A516D1960B14}"/>
                  </a:ext>
                </a:extLst>
              </p14:cNvPr>
              <p14:cNvContentPartPr/>
              <p14:nvPr/>
            </p14:nvContentPartPr>
            <p14:xfrm>
              <a:off x="3510016" y="6264245"/>
              <a:ext cx="218520" cy="191520"/>
            </p14:xfrm>
          </p:contentPart>
        </mc:Choice>
        <mc:Fallback>
          <p:pic>
            <p:nvPicPr>
              <p:cNvPr id="2066" name="Ink 2065">
                <a:extLst>
                  <a:ext uri="{FF2B5EF4-FFF2-40B4-BE49-F238E27FC236}">
                    <a16:creationId xmlns:a16="http://schemas.microsoft.com/office/drawing/2014/main" id="{BC8E2A79-554A-4D61-BD77-A516D1960B14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495616" y="6249845"/>
                <a:ext cx="24660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069" name="Ink 2068">
                <a:extLst>
                  <a:ext uri="{FF2B5EF4-FFF2-40B4-BE49-F238E27FC236}">
                    <a16:creationId xmlns:a16="http://schemas.microsoft.com/office/drawing/2014/main" id="{0776589D-681B-4ABA-9651-B4509CF72C35}"/>
                  </a:ext>
                </a:extLst>
              </p14:cNvPr>
              <p14:cNvContentPartPr/>
              <p14:nvPr/>
            </p14:nvContentPartPr>
            <p14:xfrm>
              <a:off x="1256056" y="5215565"/>
              <a:ext cx="2417040" cy="614160"/>
            </p14:xfrm>
          </p:contentPart>
        </mc:Choice>
        <mc:Fallback>
          <p:pic>
            <p:nvPicPr>
              <p:cNvPr id="2069" name="Ink 2068">
                <a:extLst>
                  <a:ext uri="{FF2B5EF4-FFF2-40B4-BE49-F238E27FC236}">
                    <a16:creationId xmlns:a16="http://schemas.microsoft.com/office/drawing/2014/main" id="{0776589D-681B-4ABA-9651-B4509CF72C35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41656" y="5201165"/>
                <a:ext cx="2445120" cy="64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081" name="Ink 2080">
                <a:extLst>
                  <a:ext uri="{FF2B5EF4-FFF2-40B4-BE49-F238E27FC236}">
                    <a16:creationId xmlns:a16="http://schemas.microsoft.com/office/drawing/2014/main" id="{129EA230-9945-4171-B143-51102279FF66}"/>
                  </a:ext>
                </a:extLst>
              </p14:cNvPr>
              <p14:cNvContentPartPr/>
              <p14:nvPr/>
            </p14:nvContentPartPr>
            <p14:xfrm>
              <a:off x="4265656" y="4992725"/>
              <a:ext cx="5472000" cy="1452600"/>
            </p14:xfrm>
          </p:contentPart>
        </mc:Choice>
        <mc:Fallback>
          <p:pic>
            <p:nvPicPr>
              <p:cNvPr id="2081" name="Ink 2080">
                <a:extLst>
                  <a:ext uri="{FF2B5EF4-FFF2-40B4-BE49-F238E27FC236}">
                    <a16:creationId xmlns:a16="http://schemas.microsoft.com/office/drawing/2014/main" id="{129EA230-9945-4171-B143-51102279FF6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251256" y="4978325"/>
                <a:ext cx="5500080" cy="148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115" name="Ink 2114">
                <a:extLst>
                  <a:ext uri="{FF2B5EF4-FFF2-40B4-BE49-F238E27FC236}">
                    <a16:creationId xmlns:a16="http://schemas.microsoft.com/office/drawing/2014/main" id="{073D9703-45B1-4B04-8268-71607FBF9B08}"/>
                  </a:ext>
                </a:extLst>
              </p14:cNvPr>
              <p14:cNvContentPartPr/>
              <p14:nvPr/>
            </p14:nvContentPartPr>
            <p14:xfrm>
              <a:off x="6211096" y="2545085"/>
              <a:ext cx="4221360" cy="1278720"/>
            </p14:xfrm>
          </p:contentPart>
        </mc:Choice>
        <mc:Fallback>
          <p:pic>
            <p:nvPicPr>
              <p:cNvPr id="2115" name="Ink 2114">
                <a:extLst>
                  <a:ext uri="{FF2B5EF4-FFF2-40B4-BE49-F238E27FC236}">
                    <a16:creationId xmlns:a16="http://schemas.microsoft.com/office/drawing/2014/main" id="{073D9703-45B1-4B04-8268-71607FBF9B08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196696" y="2530685"/>
                <a:ext cx="4249440" cy="13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120" name="Ink 2119">
                <a:extLst>
                  <a:ext uri="{FF2B5EF4-FFF2-40B4-BE49-F238E27FC236}">
                    <a16:creationId xmlns:a16="http://schemas.microsoft.com/office/drawing/2014/main" id="{A153DE53-FC22-476A-AF9A-EEEEA7D067EB}"/>
                  </a:ext>
                </a:extLst>
              </p14:cNvPr>
              <p14:cNvContentPartPr/>
              <p14:nvPr/>
            </p14:nvContentPartPr>
            <p14:xfrm>
              <a:off x="10617136" y="3449405"/>
              <a:ext cx="893160" cy="322920"/>
            </p14:xfrm>
          </p:contentPart>
        </mc:Choice>
        <mc:Fallback>
          <p:pic>
            <p:nvPicPr>
              <p:cNvPr id="2120" name="Ink 2119">
                <a:extLst>
                  <a:ext uri="{FF2B5EF4-FFF2-40B4-BE49-F238E27FC236}">
                    <a16:creationId xmlns:a16="http://schemas.microsoft.com/office/drawing/2014/main" id="{A153DE53-FC22-476A-AF9A-EEEEA7D067EB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602736" y="3435005"/>
                <a:ext cx="921240" cy="35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4591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C93832-050A-4C9C-8787-1E2F92CEB9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001" y="184969"/>
            <a:ext cx="7650357" cy="310380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4EB3772-113A-466E-95A5-DA48C2A2F976}"/>
                  </a:ext>
                </a:extLst>
              </p14:cNvPr>
              <p14:cNvContentPartPr/>
              <p14:nvPr/>
            </p14:nvContentPartPr>
            <p14:xfrm>
              <a:off x="845656" y="3672605"/>
              <a:ext cx="2196000" cy="65412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4EB3772-113A-466E-95A5-DA48C2A2F97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1256" y="3658205"/>
                <a:ext cx="2224080" cy="68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7B9B251-D83B-4A93-BD2F-BA9ED4A2DC34}"/>
                  </a:ext>
                </a:extLst>
              </p14:cNvPr>
              <p14:cNvContentPartPr/>
              <p14:nvPr/>
            </p14:nvContentPartPr>
            <p14:xfrm>
              <a:off x="10747096" y="3590165"/>
              <a:ext cx="414000" cy="53388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7B9B251-D83B-4A93-BD2F-BA9ED4A2DC3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732696" y="3575765"/>
                <a:ext cx="442080" cy="56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2A5DC199-802E-4C1D-8403-82057567B4E9}"/>
                  </a:ext>
                </a:extLst>
              </p14:cNvPr>
              <p14:cNvContentPartPr/>
              <p14:nvPr/>
            </p14:nvContentPartPr>
            <p14:xfrm>
              <a:off x="2756176" y="3558845"/>
              <a:ext cx="8187840" cy="16401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2A5DC199-802E-4C1D-8403-82057567B4E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41776" y="3544445"/>
                <a:ext cx="8215920" cy="166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D765E308-E44B-4F94-B5B0-2F0EEF1C3A20}"/>
                  </a:ext>
                </a:extLst>
              </p14:cNvPr>
              <p14:cNvContentPartPr/>
              <p14:nvPr/>
            </p14:nvContentPartPr>
            <p14:xfrm>
              <a:off x="2513896" y="5905685"/>
              <a:ext cx="234720" cy="16128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D765E308-E44B-4F94-B5B0-2F0EEF1C3A2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99496" y="5891285"/>
                <a:ext cx="26280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FF0D1A00-DA3E-4451-9A90-C2E32298AC99}"/>
                  </a:ext>
                </a:extLst>
              </p14:cNvPr>
              <p14:cNvContentPartPr/>
              <p14:nvPr/>
            </p14:nvContentPartPr>
            <p14:xfrm>
              <a:off x="3252616" y="5526245"/>
              <a:ext cx="911160" cy="84564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FF0D1A00-DA3E-4451-9A90-C2E32298AC99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238216" y="5511845"/>
                <a:ext cx="939240" cy="87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1846B6B6-3629-4B56-9AC2-3A027D31CED5}"/>
                  </a:ext>
                </a:extLst>
              </p14:cNvPr>
              <p14:cNvContentPartPr/>
              <p14:nvPr/>
            </p14:nvContentPartPr>
            <p14:xfrm>
              <a:off x="4529896" y="5487725"/>
              <a:ext cx="219600" cy="31104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1846B6B6-3629-4B56-9AC2-3A027D31CED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515496" y="5473325"/>
                <a:ext cx="24768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8806711C-5C18-4BDC-96ED-78785FA7A783}"/>
                  </a:ext>
                </a:extLst>
              </p14:cNvPr>
              <p14:cNvContentPartPr/>
              <p14:nvPr/>
            </p14:nvContentPartPr>
            <p14:xfrm>
              <a:off x="4506136" y="5971925"/>
              <a:ext cx="461160" cy="219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8806711C-5C18-4BDC-96ED-78785FA7A78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491736" y="5957525"/>
                <a:ext cx="4892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B48D5BFB-9515-4130-B0F0-5C063A539CD0}"/>
                  </a:ext>
                </a:extLst>
              </p14:cNvPr>
              <p14:cNvContentPartPr/>
              <p14:nvPr/>
            </p14:nvContentPartPr>
            <p14:xfrm>
              <a:off x="4665256" y="6168125"/>
              <a:ext cx="285120" cy="34272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B48D5BFB-9515-4130-B0F0-5C063A539CD0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650856" y="6153725"/>
                <a:ext cx="31320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FFFD5FB9-F9BA-4BF7-B1AF-2014D4EA37E0}"/>
                  </a:ext>
                </a:extLst>
              </p14:cNvPr>
              <p14:cNvContentPartPr/>
              <p14:nvPr/>
            </p14:nvContentPartPr>
            <p14:xfrm>
              <a:off x="5384176" y="5790845"/>
              <a:ext cx="330840" cy="32364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FFFD5FB9-F9BA-4BF7-B1AF-2014D4EA37E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5369776" y="5776445"/>
                <a:ext cx="358920" cy="35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5E576CBB-0A74-4483-849E-601D3D34409A}"/>
                  </a:ext>
                </a:extLst>
              </p14:cNvPr>
              <p14:cNvContentPartPr/>
              <p14:nvPr/>
            </p14:nvContentPartPr>
            <p14:xfrm>
              <a:off x="6166456" y="5481605"/>
              <a:ext cx="1467720" cy="107604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5E576CBB-0A74-4483-849E-601D3D34409A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152056" y="5467205"/>
                <a:ext cx="1495800" cy="11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19BB493E-6FA9-4FDB-A186-BA4222AE87E3}"/>
                  </a:ext>
                </a:extLst>
              </p14:cNvPr>
              <p14:cNvContentPartPr/>
              <p14:nvPr/>
            </p14:nvContentPartPr>
            <p14:xfrm>
              <a:off x="8085616" y="5897045"/>
              <a:ext cx="252000" cy="1713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19BB493E-6FA9-4FDB-A186-BA4222AE87E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071216" y="5882645"/>
                <a:ext cx="28008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EB565C64-0777-42C1-9108-47E594B1BF29}"/>
                  </a:ext>
                </a:extLst>
              </p14:cNvPr>
              <p14:cNvContentPartPr/>
              <p14:nvPr/>
            </p14:nvContentPartPr>
            <p14:xfrm>
              <a:off x="5116696" y="2331605"/>
              <a:ext cx="641520" cy="24624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EB565C64-0777-42C1-9108-47E594B1BF29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102296" y="2317205"/>
                <a:ext cx="669600" cy="27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41652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998C3E-6513-488B-A7ED-2B4D4694F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18" y="0"/>
            <a:ext cx="6995507" cy="299807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80CE374E-DA0A-4445-AD03-6859270CB47E}"/>
                  </a:ext>
                </a:extLst>
              </p14:cNvPr>
              <p14:cNvContentPartPr/>
              <p14:nvPr/>
            </p14:nvContentPartPr>
            <p14:xfrm>
              <a:off x="2348296" y="2921285"/>
              <a:ext cx="621360" cy="52452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80CE374E-DA0A-4445-AD03-6859270CB47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33896" y="2906885"/>
                <a:ext cx="649440" cy="55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F6170613-7796-472D-B841-40FCDCE6286C}"/>
                  </a:ext>
                </a:extLst>
              </p14:cNvPr>
              <p14:cNvContentPartPr/>
              <p14:nvPr/>
            </p14:nvContentPartPr>
            <p14:xfrm>
              <a:off x="1005856" y="3019205"/>
              <a:ext cx="932040" cy="5140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F6170613-7796-472D-B841-40FCDCE6286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91456" y="3004805"/>
                <a:ext cx="960120" cy="54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621C35E-371C-4D82-9E96-71B48294BADE}"/>
                  </a:ext>
                </a:extLst>
              </p14:cNvPr>
              <p14:cNvContentPartPr/>
              <p14:nvPr/>
            </p14:nvContentPartPr>
            <p14:xfrm>
              <a:off x="3274936" y="2941445"/>
              <a:ext cx="830880" cy="4921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621C35E-371C-4D82-9E96-71B48294BAD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260536" y="2927045"/>
                <a:ext cx="85896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F95441B5-E768-454D-9394-4032A14EA9AD}"/>
                  </a:ext>
                </a:extLst>
              </p14:cNvPr>
              <p14:cNvContentPartPr/>
              <p14:nvPr/>
            </p14:nvContentPartPr>
            <p14:xfrm>
              <a:off x="4595776" y="2996525"/>
              <a:ext cx="350280" cy="4107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F95441B5-E768-454D-9394-4032A14EA9A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581376" y="2982125"/>
                <a:ext cx="378360" cy="4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7FE40C61-4F2B-43B4-9A2E-9A76EF103BC1}"/>
                  </a:ext>
                </a:extLst>
              </p14:cNvPr>
              <p14:cNvContentPartPr/>
              <p14:nvPr/>
            </p14:nvContentPartPr>
            <p14:xfrm>
              <a:off x="6321256" y="3121805"/>
              <a:ext cx="362520" cy="22608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7FE40C61-4F2B-43B4-9A2E-9A76EF103BC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306856" y="3107405"/>
                <a:ext cx="390600" cy="2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16FBB3B9-0A5E-4FB4-A683-D15548909746}"/>
                  </a:ext>
                </a:extLst>
              </p14:cNvPr>
              <p14:cNvContentPartPr/>
              <p14:nvPr/>
            </p14:nvContentPartPr>
            <p14:xfrm>
              <a:off x="5305696" y="3133685"/>
              <a:ext cx="501480" cy="26784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16FBB3B9-0A5E-4FB4-A683-D1554890974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291296" y="3119285"/>
                <a:ext cx="52956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6419438D-230E-46B5-A5C8-A519F0A5B4AF}"/>
                  </a:ext>
                </a:extLst>
              </p14:cNvPr>
              <p14:cNvContentPartPr/>
              <p14:nvPr/>
            </p14:nvContentPartPr>
            <p14:xfrm>
              <a:off x="9367936" y="2896085"/>
              <a:ext cx="1697400" cy="88452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6419438D-230E-46B5-A5C8-A519F0A5B4A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353536" y="2881685"/>
                <a:ext cx="1725480" cy="91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758EB0CC-E1F0-42B0-841E-BAECCB258508}"/>
                  </a:ext>
                </a:extLst>
              </p14:cNvPr>
              <p14:cNvContentPartPr/>
              <p14:nvPr/>
            </p14:nvContentPartPr>
            <p14:xfrm>
              <a:off x="8393416" y="2931725"/>
              <a:ext cx="558360" cy="45216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758EB0CC-E1F0-42B0-841E-BAECCB258508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379016" y="2917325"/>
                <a:ext cx="586440" cy="48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EEDE06E9-2FD7-4D5A-AEA3-FACAE915E7DB}"/>
                  </a:ext>
                </a:extLst>
              </p14:cNvPr>
              <p14:cNvContentPartPr/>
              <p14:nvPr/>
            </p14:nvContentPartPr>
            <p14:xfrm>
              <a:off x="7039456" y="2888165"/>
              <a:ext cx="1005840" cy="85572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EEDE06E9-2FD7-4D5A-AEA3-FACAE915E7DB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025056" y="2873765"/>
                <a:ext cx="1033920" cy="88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A757FCDF-7E3F-4881-8759-B23989AA19CA}"/>
                  </a:ext>
                </a:extLst>
              </p14:cNvPr>
              <p14:cNvContentPartPr/>
              <p14:nvPr/>
            </p14:nvContentPartPr>
            <p14:xfrm>
              <a:off x="2620096" y="3833525"/>
              <a:ext cx="759960" cy="48996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A757FCDF-7E3F-4881-8759-B23989AA19CA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2605696" y="3819125"/>
                <a:ext cx="78804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90BFD5B4-570B-4B40-A49E-D70D7B887B5D}"/>
                  </a:ext>
                </a:extLst>
              </p14:cNvPr>
              <p14:cNvContentPartPr/>
              <p14:nvPr/>
            </p14:nvContentPartPr>
            <p14:xfrm>
              <a:off x="866176" y="4688885"/>
              <a:ext cx="1270080" cy="58140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90BFD5B4-570B-4B40-A49E-D70D7B887B5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51776" y="4674485"/>
                <a:ext cx="1298160" cy="60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1A3580EC-2480-45C7-BDEB-947C042FF02E}"/>
                  </a:ext>
                </a:extLst>
              </p14:cNvPr>
              <p14:cNvContentPartPr/>
              <p14:nvPr/>
            </p14:nvContentPartPr>
            <p14:xfrm>
              <a:off x="6777736" y="4988405"/>
              <a:ext cx="73080" cy="15768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1A3580EC-2480-45C7-BDEB-947C042FF02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6763336" y="4974005"/>
                <a:ext cx="10116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FE30A629-885E-4CF1-B31D-1E29A709E56B}"/>
                  </a:ext>
                </a:extLst>
              </p14:cNvPr>
              <p14:cNvContentPartPr/>
              <p14:nvPr/>
            </p14:nvContentPartPr>
            <p14:xfrm>
              <a:off x="2730976" y="4513565"/>
              <a:ext cx="2237760" cy="70056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FE30A629-885E-4CF1-B31D-1E29A709E56B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2716576" y="4499165"/>
                <a:ext cx="2265840" cy="72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9D761331-8635-439D-8114-C91F87EB0201}"/>
                  </a:ext>
                </a:extLst>
              </p14:cNvPr>
              <p14:cNvContentPartPr/>
              <p14:nvPr/>
            </p14:nvContentPartPr>
            <p14:xfrm>
              <a:off x="7338616" y="4818125"/>
              <a:ext cx="223560" cy="57888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9D761331-8635-439D-8114-C91F87EB0201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324216" y="4803725"/>
                <a:ext cx="251640" cy="60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7D0F1BE6-A03C-498D-9A82-B2B9EB345FC5}"/>
                  </a:ext>
                </a:extLst>
              </p14:cNvPr>
              <p14:cNvContentPartPr/>
              <p14:nvPr/>
            </p14:nvContentPartPr>
            <p14:xfrm>
              <a:off x="8114416" y="4857725"/>
              <a:ext cx="294480" cy="2016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7D0F1BE6-A03C-498D-9A82-B2B9EB345FC5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100016" y="4843325"/>
                <a:ext cx="3225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7096A617-A3B2-4FE1-824A-118E81F4EF96}"/>
                  </a:ext>
                </a:extLst>
              </p14:cNvPr>
              <p14:cNvContentPartPr/>
              <p14:nvPr/>
            </p14:nvContentPartPr>
            <p14:xfrm>
              <a:off x="8154016" y="5059325"/>
              <a:ext cx="248040" cy="504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7096A617-A3B2-4FE1-824A-118E81F4EF96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8139616" y="5044925"/>
                <a:ext cx="276120" cy="3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3E6471B-B78A-4203-AB9E-CF87FADD5DA9}"/>
                  </a:ext>
                </a:extLst>
              </p14:cNvPr>
              <p14:cNvContentPartPr/>
              <p14:nvPr/>
            </p14:nvContentPartPr>
            <p14:xfrm>
              <a:off x="9363616" y="4460285"/>
              <a:ext cx="387360" cy="77832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3E6471B-B78A-4203-AB9E-CF87FADD5DA9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9349216" y="4445885"/>
                <a:ext cx="415440" cy="80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4FFBB67A-DFF5-40CC-A71A-31BBB4C3D82B}"/>
                  </a:ext>
                </a:extLst>
              </p14:cNvPr>
              <p14:cNvContentPartPr/>
              <p14:nvPr/>
            </p14:nvContentPartPr>
            <p14:xfrm>
              <a:off x="5317216" y="4537325"/>
              <a:ext cx="389880" cy="60876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4FFBB67A-DFF5-40CC-A71A-31BBB4C3D82B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302816" y="4522925"/>
                <a:ext cx="417960" cy="63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F60B623-C4FC-4DB0-B8E1-D9BF77AF1BA8}"/>
                  </a:ext>
                </a:extLst>
              </p14:cNvPr>
              <p14:cNvContentPartPr/>
              <p14:nvPr/>
            </p14:nvContentPartPr>
            <p14:xfrm>
              <a:off x="8793016" y="4480445"/>
              <a:ext cx="428040" cy="92628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F60B623-C4FC-4DB0-B8E1-D9BF77AF1BA8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8778616" y="4466045"/>
                <a:ext cx="456120" cy="9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2E434C82-830C-488D-BD78-1ED98198D2D5}"/>
                  </a:ext>
                </a:extLst>
              </p14:cNvPr>
              <p14:cNvContentPartPr/>
              <p14:nvPr/>
            </p14:nvContentPartPr>
            <p14:xfrm>
              <a:off x="3398056" y="6018725"/>
              <a:ext cx="282960" cy="2055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2E434C82-830C-488D-BD78-1ED98198D2D5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3383656" y="6004325"/>
                <a:ext cx="31104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5C91E75E-6369-49C4-8730-E6DCB7D16D4B}"/>
                  </a:ext>
                </a:extLst>
              </p14:cNvPr>
              <p14:cNvContentPartPr/>
              <p14:nvPr/>
            </p14:nvContentPartPr>
            <p14:xfrm>
              <a:off x="2509576" y="5785805"/>
              <a:ext cx="541800" cy="56988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5C91E75E-6369-49C4-8730-E6DCB7D16D4B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2495176" y="5771405"/>
                <a:ext cx="569880" cy="59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A20B0159-5FDC-4225-8C67-7B3FC86F52FA}"/>
                  </a:ext>
                </a:extLst>
              </p14:cNvPr>
              <p14:cNvContentPartPr/>
              <p14:nvPr/>
            </p14:nvContentPartPr>
            <p14:xfrm>
              <a:off x="792376" y="5697245"/>
              <a:ext cx="1414440" cy="65700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A20B0159-5FDC-4225-8C67-7B3FC86F52FA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777976" y="5682845"/>
                <a:ext cx="1442520" cy="68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469F1CD-AC5F-49BB-BE28-70FA2C1A6118}"/>
                  </a:ext>
                </a:extLst>
              </p14:cNvPr>
              <p14:cNvContentPartPr/>
              <p14:nvPr/>
            </p14:nvContentPartPr>
            <p14:xfrm>
              <a:off x="4415056" y="5418245"/>
              <a:ext cx="668520" cy="112140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469F1CD-AC5F-49BB-BE28-70FA2C1A6118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4400656" y="5403845"/>
                <a:ext cx="696600" cy="11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13A80731-3757-433B-A588-49158EECF232}"/>
                  </a:ext>
                </a:extLst>
              </p14:cNvPr>
              <p14:cNvContentPartPr/>
              <p14:nvPr/>
            </p14:nvContentPartPr>
            <p14:xfrm>
              <a:off x="5423056" y="5420405"/>
              <a:ext cx="1425240" cy="109296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13A80731-3757-433B-A588-49158EECF232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5408656" y="5406005"/>
                <a:ext cx="1453320" cy="11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4DB7B958-9F6B-4612-AC84-14F4E064F34A}"/>
                  </a:ext>
                </a:extLst>
              </p14:cNvPr>
              <p14:cNvContentPartPr/>
              <p14:nvPr/>
            </p14:nvContentPartPr>
            <p14:xfrm>
              <a:off x="6966376" y="5451365"/>
              <a:ext cx="1174320" cy="1149840"/>
            </p14:xfrm>
          </p:contentPart>
        </mc:Choice>
        <mc:Fallback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4DB7B958-9F6B-4612-AC84-14F4E064F34A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6951976" y="5436965"/>
                <a:ext cx="1202400" cy="11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4A2F4639-5C52-4DA6-80D3-E1BF38B52980}"/>
                  </a:ext>
                </a:extLst>
              </p14:cNvPr>
              <p14:cNvContentPartPr/>
              <p14:nvPr/>
            </p14:nvContentPartPr>
            <p14:xfrm>
              <a:off x="8503936" y="5978765"/>
              <a:ext cx="203760" cy="20052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4A2F4639-5C52-4DA6-80D3-E1BF38B52980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8489536" y="5964365"/>
                <a:ext cx="23184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6FCE71C9-E00A-479B-8741-4CE95CBEAEBF}"/>
                  </a:ext>
                </a:extLst>
              </p14:cNvPr>
              <p14:cNvContentPartPr/>
              <p14:nvPr/>
            </p14:nvContentPartPr>
            <p14:xfrm>
              <a:off x="2040856" y="2297405"/>
              <a:ext cx="441720" cy="20592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6FCE71C9-E00A-479B-8741-4CE95CBEAEBF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2026456" y="2283005"/>
                <a:ext cx="46980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CCD9A55E-1378-4AE5-B599-0D63C5DAF23F}"/>
                  </a:ext>
                </a:extLst>
              </p14:cNvPr>
              <p14:cNvContentPartPr/>
              <p14:nvPr/>
            </p14:nvContentPartPr>
            <p14:xfrm>
              <a:off x="2040496" y="2189045"/>
              <a:ext cx="198000" cy="34020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CCD9A55E-1378-4AE5-B599-0D63C5DAF23F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2026096" y="2174645"/>
                <a:ext cx="226080" cy="36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330957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8EA0D7-CE3D-4C6E-B141-F3089225AC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94" y="0"/>
            <a:ext cx="10045521" cy="350305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55D6413D-E7BC-4C4C-89AD-0FB73DF7CE34}"/>
                  </a:ext>
                </a:extLst>
              </p14:cNvPr>
              <p14:cNvContentPartPr/>
              <p14:nvPr/>
            </p14:nvContentPartPr>
            <p14:xfrm>
              <a:off x="862936" y="3893645"/>
              <a:ext cx="320400" cy="13449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55D6413D-E7BC-4C4C-89AD-0FB73DF7CE3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8536" y="3879245"/>
                <a:ext cx="348480" cy="13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D516942-462F-444A-B1AA-456AAEA49932}"/>
                  </a:ext>
                </a:extLst>
              </p14:cNvPr>
              <p14:cNvContentPartPr/>
              <p14:nvPr/>
            </p14:nvContentPartPr>
            <p14:xfrm>
              <a:off x="10120696" y="2328005"/>
              <a:ext cx="1948320" cy="86760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D516942-462F-444A-B1AA-456AAEA4993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106296" y="2313605"/>
                <a:ext cx="1976400" cy="89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A899997-F67A-4ACB-A169-ADAEE42B443E}"/>
                  </a:ext>
                </a:extLst>
              </p14:cNvPr>
              <p14:cNvContentPartPr/>
              <p14:nvPr/>
            </p14:nvContentPartPr>
            <p14:xfrm>
              <a:off x="8853856" y="2414765"/>
              <a:ext cx="868680" cy="5752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A899997-F67A-4ACB-A169-ADAEE42B443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839456" y="2400365"/>
                <a:ext cx="896760" cy="60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8971C41A-7A5E-4F89-86E6-637593CCE23A}"/>
                  </a:ext>
                </a:extLst>
              </p14:cNvPr>
              <p14:cNvContentPartPr/>
              <p14:nvPr/>
            </p14:nvContentPartPr>
            <p14:xfrm>
              <a:off x="1543336" y="3984365"/>
              <a:ext cx="2062800" cy="68652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8971C41A-7A5E-4F89-86E6-637593CCE23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528936" y="3969965"/>
                <a:ext cx="2090880" cy="71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320C7C0E-4F6B-4150-9B03-76F82CC89A16}"/>
                  </a:ext>
                </a:extLst>
              </p14:cNvPr>
              <p14:cNvContentPartPr/>
              <p14:nvPr/>
            </p14:nvContentPartPr>
            <p14:xfrm>
              <a:off x="4050736" y="4777805"/>
              <a:ext cx="117360" cy="49536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320C7C0E-4F6B-4150-9B03-76F82CC89A16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036336" y="4763405"/>
                <a:ext cx="145440" cy="52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267DAE04-D677-4BAD-A8AF-EE5AA8DA61A7}"/>
                  </a:ext>
                </a:extLst>
              </p14:cNvPr>
              <p14:cNvContentPartPr/>
              <p14:nvPr/>
            </p14:nvContentPartPr>
            <p14:xfrm>
              <a:off x="1482856" y="4822085"/>
              <a:ext cx="2280960" cy="75852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267DAE04-D677-4BAD-A8AF-EE5AA8DA61A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468456" y="4807685"/>
                <a:ext cx="2309040" cy="78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4E97DDF6-D587-43A4-B1D7-80745D11D83F}"/>
                  </a:ext>
                </a:extLst>
              </p14:cNvPr>
              <p14:cNvContentPartPr/>
              <p14:nvPr/>
            </p14:nvContentPartPr>
            <p14:xfrm>
              <a:off x="5027416" y="3933605"/>
              <a:ext cx="2002680" cy="149472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4E97DDF6-D587-43A4-B1D7-80745D11D83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013016" y="3919205"/>
                <a:ext cx="2030760" cy="15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A04F5B6E-1C24-4C8B-9D98-27F6132F422D}"/>
                  </a:ext>
                </a:extLst>
              </p14:cNvPr>
              <p14:cNvContentPartPr/>
              <p14:nvPr/>
            </p14:nvContentPartPr>
            <p14:xfrm>
              <a:off x="8234656" y="3924245"/>
              <a:ext cx="2634120" cy="79164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A04F5B6E-1C24-4C8B-9D98-27F6132F422D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220256" y="3909845"/>
                <a:ext cx="2662200" cy="81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AD2AA38E-332C-43EB-8796-2D39080930F6}"/>
                  </a:ext>
                </a:extLst>
              </p14:cNvPr>
              <p14:cNvContentPartPr/>
              <p14:nvPr/>
            </p14:nvContentPartPr>
            <p14:xfrm>
              <a:off x="7946296" y="5277485"/>
              <a:ext cx="324720" cy="20628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AD2AA38E-332C-43EB-8796-2D39080930F6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931896" y="5263085"/>
                <a:ext cx="35280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E2DF797B-8776-420A-9C63-B3D7635DB556}"/>
                  </a:ext>
                </a:extLst>
              </p14:cNvPr>
              <p14:cNvContentPartPr/>
              <p14:nvPr/>
            </p14:nvContentPartPr>
            <p14:xfrm>
              <a:off x="8566576" y="5064005"/>
              <a:ext cx="154440" cy="49176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E2DF797B-8776-420A-9C63-B3D7635DB55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552176" y="5049605"/>
                <a:ext cx="182520" cy="51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AA17E3E5-D272-4678-8D97-EA41BC9EC9A4}"/>
                  </a:ext>
                </a:extLst>
              </p14:cNvPr>
              <p14:cNvContentPartPr/>
              <p14:nvPr/>
            </p14:nvContentPartPr>
            <p14:xfrm>
              <a:off x="9081736" y="5256605"/>
              <a:ext cx="297000" cy="6408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AA17E3E5-D272-4678-8D97-EA41BC9EC9A4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067336" y="5242205"/>
                <a:ext cx="32508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09E3B000-F0DF-47DA-8F3A-FC84EF1A49A3}"/>
                  </a:ext>
                </a:extLst>
              </p14:cNvPr>
              <p14:cNvContentPartPr/>
              <p14:nvPr/>
            </p14:nvContentPartPr>
            <p14:xfrm>
              <a:off x="9870856" y="4814885"/>
              <a:ext cx="1961640" cy="69480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09E3B000-F0DF-47DA-8F3A-FC84EF1A49A3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9856456" y="4800485"/>
                <a:ext cx="1989720" cy="72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857AD82F-BFBE-460C-8F5C-D24C2AC5D5E5}"/>
                  </a:ext>
                </a:extLst>
              </p14:cNvPr>
              <p14:cNvContentPartPr/>
              <p14:nvPr/>
            </p14:nvContentPartPr>
            <p14:xfrm>
              <a:off x="9921256" y="5600765"/>
              <a:ext cx="1789920" cy="94032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857AD82F-BFBE-460C-8F5C-D24C2AC5D5E5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9906856" y="5586365"/>
                <a:ext cx="1818000" cy="9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258B01C9-21A6-40CE-91D6-D3B7883D5B5B}"/>
                  </a:ext>
                </a:extLst>
              </p14:cNvPr>
              <p14:cNvContentPartPr/>
              <p14:nvPr/>
            </p14:nvContentPartPr>
            <p14:xfrm>
              <a:off x="2530456" y="3007685"/>
              <a:ext cx="639720" cy="24408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258B01C9-21A6-40CE-91D6-D3B7883D5B5B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2516056" y="2993285"/>
                <a:ext cx="667800" cy="27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757048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9D090-14EC-4DB1-ADE0-B2EFFEA1A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79" y="164666"/>
            <a:ext cx="6967121" cy="303450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5C19B83-F7E5-43E1-9A8F-10DF7BD11B2A}"/>
                  </a:ext>
                </a:extLst>
              </p14:cNvPr>
              <p14:cNvContentPartPr/>
              <p14:nvPr/>
            </p14:nvContentPartPr>
            <p14:xfrm>
              <a:off x="8836576" y="2133605"/>
              <a:ext cx="2237760" cy="910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5C19B83-F7E5-43E1-9A8F-10DF7BD11B2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822176" y="2119205"/>
                <a:ext cx="2265840" cy="11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368C7C8-8A7D-4A0D-A5BF-69D3E2F2156E}"/>
                  </a:ext>
                </a:extLst>
              </p14:cNvPr>
              <p14:cNvContentPartPr/>
              <p14:nvPr/>
            </p14:nvContentPartPr>
            <p14:xfrm>
              <a:off x="9103696" y="2468765"/>
              <a:ext cx="1009080" cy="11444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368C7C8-8A7D-4A0D-A5BF-69D3E2F2156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089296" y="2454365"/>
                <a:ext cx="1037160" cy="11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43E57743-362F-4F75-BD13-39367382E269}"/>
                  </a:ext>
                </a:extLst>
              </p14:cNvPr>
              <p14:cNvContentPartPr/>
              <p14:nvPr/>
            </p14:nvContentPartPr>
            <p14:xfrm>
              <a:off x="9375856" y="710525"/>
              <a:ext cx="967680" cy="11548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43E57743-362F-4F75-BD13-39367382E26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361456" y="696125"/>
                <a:ext cx="995760" cy="11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DE00CF90-CF0E-4FF5-8F7D-0632C1F702EE}"/>
                  </a:ext>
                </a:extLst>
              </p14:cNvPr>
              <p14:cNvContentPartPr/>
              <p14:nvPr/>
            </p14:nvContentPartPr>
            <p14:xfrm>
              <a:off x="470176" y="3026405"/>
              <a:ext cx="345600" cy="6807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DE00CF90-CF0E-4FF5-8F7D-0632C1F702E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55776" y="3012005"/>
                <a:ext cx="373680" cy="70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68243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EB09CE1-66A0-4CFB-A5B1-B6B77AFCD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123" y="119917"/>
            <a:ext cx="7988493" cy="338664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17A77FB-DF87-4F05-9510-BE3F16255426}"/>
                  </a:ext>
                </a:extLst>
              </p14:cNvPr>
              <p14:cNvContentPartPr/>
              <p14:nvPr/>
            </p14:nvContentPartPr>
            <p14:xfrm>
              <a:off x="1369456" y="4522565"/>
              <a:ext cx="2508120" cy="129348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17A77FB-DF87-4F05-9510-BE3F1625542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55056" y="4508165"/>
                <a:ext cx="2536200" cy="13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A0B1C5C7-3575-4973-B5AC-F5B17EBFD3F2}"/>
                  </a:ext>
                </a:extLst>
              </p14:cNvPr>
              <p14:cNvContentPartPr/>
              <p14:nvPr/>
            </p14:nvContentPartPr>
            <p14:xfrm>
              <a:off x="2062456" y="3259325"/>
              <a:ext cx="1062720" cy="10519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A0B1C5C7-3575-4973-B5AC-F5B17EBFD3F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048056" y="3244925"/>
                <a:ext cx="1090800" cy="108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856CC267-8E85-42E0-9B2C-3F9F1148CE5B}"/>
                  </a:ext>
                </a:extLst>
              </p14:cNvPr>
              <p14:cNvContentPartPr/>
              <p14:nvPr/>
            </p14:nvContentPartPr>
            <p14:xfrm>
              <a:off x="3505696" y="2207045"/>
              <a:ext cx="491760" cy="3542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856CC267-8E85-42E0-9B2C-3F9F1148CE5B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491296" y="2192645"/>
                <a:ext cx="519840" cy="38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63402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E88166-C472-4F0A-B0DB-6EE7EC3CF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02" y="0"/>
            <a:ext cx="8728371" cy="322226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B8A0A78-8D63-4221-9035-7F3E64B7FEE4}"/>
                  </a:ext>
                </a:extLst>
              </p14:cNvPr>
              <p14:cNvContentPartPr/>
              <p14:nvPr/>
            </p14:nvContentPartPr>
            <p14:xfrm>
              <a:off x="1271176" y="3535445"/>
              <a:ext cx="1373040" cy="5832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B8A0A78-8D63-4221-9035-7F3E64B7FEE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56776" y="3521045"/>
                <a:ext cx="1401120" cy="61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A409064-7E01-4F18-8055-3F813456C8DC}"/>
                  </a:ext>
                </a:extLst>
              </p14:cNvPr>
              <p14:cNvContentPartPr/>
              <p14:nvPr/>
            </p14:nvContentPartPr>
            <p14:xfrm>
              <a:off x="5229376" y="3494045"/>
              <a:ext cx="711720" cy="127836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A409064-7E01-4F18-8055-3F813456C8D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214976" y="3479645"/>
                <a:ext cx="739800" cy="13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6B3A753E-F589-49BC-A539-0425B88C14CC}"/>
                  </a:ext>
                </a:extLst>
              </p14:cNvPr>
              <p14:cNvContentPartPr/>
              <p14:nvPr/>
            </p14:nvContentPartPr>
            <p14:xfrm>
              <a:off x="4467976" y="4020725"/>
              <a:ext cx="257760" cy="3574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6B3A753E-F589-49BC-A539-0425B88C14C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53576" y="4006325"/>
                <a:ext cx="28584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214210E5-6388-4A3E-A3F4-187F1CA7ED2C}"/>
                  </a:ext>
                </a:extLst>
              </p14:cNvPr>
              <p14:cNvContentPartPr/>
              <p14:nvPr/>
            </p14:nvContentPartPr>
            <p14:xfrm>
              <a:off x="3332896" y="3583325"/>
              <a:ext cx="614880" cy="138060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214210E5-6388-4A3E-A3F4-187F1CA7ED2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318496" y="3568925"/>
                <a:ext cx="642960" cy="140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1812E63F-BD35-456B-B062-644872483273}"/>
                  </a:ext>
                </a:extLst>
              </p14:cNvPr>
              <p14:cNvContentPartPr/>
              <p14:nvPr/>
            </p14:nvContentPartPr>
            <p14:xfrm>
              <a:off x="1445056" y="3941165"/>
              <a:ext cx="1032120" cy="94248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1812E63F-BD35-456B-B062-64487248327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430656" y="3926765"/>
                <a:ext cx="1060200" cy="9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5266BD70-BC8F-45D7-8EB5-16F4448CD9B3}"/>
                  </a:ext>
                </a:extLst>
              </p14:cNvPr>
              <p14:cNvContentPartPr/>
              <p14:nvPr/>
            </p14:nvContentPartPr>
            <p14:xfrm>
              <a:off x="6703576" y="3428165"/>
              <a:ext cx="1870920" cy="164016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5266BD70-BC8F-45D7-8EB5-16F4448CD9B3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89176" y="3413765"/>
                <a:ext cx="1899000" cy="166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81990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027FAA-4F6C-40AD-AC24-667A9D3C47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903" y="223410"/>
            <a:ext cx="7101297" cy="336158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C974E54A-2E79-46C1-A6CF-BF3AC1B85942}"/>
                  </a:ext>
                </a:extLst>
              </p14:cNvPr>
              <p14:cNvContentPartPr/>
              <p14:nvPr/>
            </p14:nvContentPartPr>
            <p14:xfrm>
              <a:off x="946096" y="3939365"/>
              <a:ext cx="2363760" cy="97416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C974E54A-2E79-46C1-A6CF-BF3AC1B8594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1696" y="3924965"/>
                <a:ext cx="2391840" cy="10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2C9B6B32-C7CE-4135-818A-47AF6F4376C5}"/>
                  </a:ext>
                </a:extLst>
              </p14:cNvPr>
              <p14:cNvContentPartPr/>
              <p14:nvPr/>
            </p14:nvContentPartPr>
            <p14:xfrm>
              <a:off x="3757336" y="4036565"/>
              <a:ext cx="2241360" cy="54000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2C9B6B32-C7CE-4135-818A-47AF6F4376C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42936" y="4022165"/>
                <a:ext cx="2269440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B8C03B94-DDAD-4DF8-BE6E-78AA8DDD4007}"/>
                  </a:ext>
                </a:extLst>
              </p14:cNvPr>
              <p14:cNvContentPartPr/>
              <p14:nvPr/>
            </p14:nvContentPartPr>
            <p14:xfrm>
              <a:off x="5712496" y="5426885"/>
              <a:ext cx="24120" cy="36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B8C03B94-DDAD-4DF8-BE6E-78AA8DDD400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698096" y="5412485"/>
                <a:ext cx="5220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8FB75FE1-3CCA-49E2-95A6-B031AF3276CD}"/>
                  </a:ext>
                </a:extLst>
              </p14:cNvPr>
              <p14:cNvContentPartPr/>
              <p14:nvPr/>
            </p14:nvContentPartPr>
            <p14:xfrm>
              <a:off x="5740936" y="5600045"/>
              <a:ext cx="360" cy="36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8FB75FE1-3CCA-49E2-95A6-B031AF3276C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726536" y="558564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1977649B-C423-4D5B-B531-68851C96DA14}"/>
                  </a:ext>
                </a:extLst>
              </p14:cNvPr>
              <p14:cNvContentPartPr/>
              <p14:nvPr/>
            </p14:nvContentPartPr>
            <p14:xfrm>
              <a:off x="1929616" y="5186765"/>
              <a:ext cx="3246120" cy="86184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1977649B-C423-4D5B-B531-68851C96DA1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915216" y="5172365"/>
                <a:ext cx="3274200" cy="88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8CB70A59-6032-4618-9AA9-EAB1A35E9BF5}"/>
                  </a:ext>
                </a:extLst>
              </p14:cNvPr>
              <p14:cNvContentPartPr/>
              <p14:nvPr/>
            </p14:nvContentPartPr>
            <p14:xfrm>
              <a:off x="6510616" y="4086245"/>
              <a:ext cx="455760" cy="57348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8CB70A59-6032-4618-9AA9-EAB1A35E9BF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496216" y="4071845"/>
                <a:ext cx="483840" cy="60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1BD3D84A-A6A3-4AEF-B4B4-0599452F6046}"/>
                  </a:ext>
                </a:extLst>
              </p14:cNvPr>
              <p14:cNvContentPartPr/>
              <p14:nvPr/>
            </p14:nvContentPartPr>
            <p14:xfrm>
              <a:off x="8706256" y="4367045"/>
              <a:ext cx="248760" cy="1008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1BD3D84A-A6A3-4AEF-B4B4-0599452F604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691856" y="4352645"/>
                <a:ext cx="27684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98B7B015-7973-49BF-B6C1-E0E52D3F4A5A}"/>
                  </a:ext>
                </a:extLst>
              </p14:cNvPr>
              <p14:cNvContentPartPr/>
              <p14:nvPr/>
            </p14:nvContentPartPr>
            <p14:xfrm>
              <a:off x="8771776" y="4544165"/>
              <a:ext cx="202680" cy="792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98B7B015-7973-49BF-B6C1-E0E52D3F4A5A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757376" y="4529765"/>
                <a:ext cx="23076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159BE42D-3FAC-44AB-BFDD-25E97DEA03F0}"/>
                  </a:ext>
                </a:extLst>
              </p14:cNvPr>
              <p14:cNvContentPartPr/>
              <p14:nvPr/>
            </p14:nvContentPartPr>
            <p14:xfrm>
              <a:off x="7034056" y="4067165"/>
              <a:ext cx="1301760" cy="60624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159BE42D-3FAC-44AB-BFDD-25E97DEA03F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019656" y="4052765"/>
                <a:ext cx="1329840" cy="63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22ACCF51-A27C-4CAC-A357-F541E2D1DD4D}"/>
                  </a:ext>
                </a:extLst>
              </p14:cNvPr>
              <p14:cNvContentPartPr/>
              <p14:nvPr/>
            </p14:nvContentPartPr>
            <p14:xfrm>
              <a:off x="9307096" y="4131605"/>
              <a:ext cx="261000" cy="50868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22ACCF51-A27C-4CAC-A357-F541E2D1DD4D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292696" y="4117205"/>
                <a:ext cx="289080" cy="53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CF099346-8C97-4A41-9218-A372A2846EEC}"/>
                  </a:ext>
                </a:extLst>
              </p14:cNvPr>
              <p14:cNvContentPartPr/>
              <p14:nvPr/>
            </p14:nvContentPartPr>
            <p14:xfrm>
              <a:off x="6341056" y="5154725"/>
              <a:ext cx="2175480" cy="63648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CF099346-8C97-4A41-9218-A372A2846EEC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326656" y="5140325"/>
                <a:ext cx="2203560" cy="66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DB0F4E64-DE1A-4340-8D2B-6AC467F422B1}"/>
                  </a:ext>
                </a:extLst>
              </p14:cNvPr>
              <p14:cNvContentPartPr/>
              <p14:nvPr/>
            </p14:nvContentPartPr>
            <p14:xfrm>
              <a:off x="8795176" y="5055725"/>
              <a:ext cx="2191320" cy="67644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DB0F4E64-DE1A-4340-8D2B-6AC467F422B1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780776" y="5041325"/>
                <a:ext cx="2219400" cy="70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98575C39-E6B4-4013-BA04-AA76D13E5330}"/>
                  </a:ext>
                </a:extLst>
              </p14:cNvPr>
              <p14:cNvContentPartPr/>
              <p14:nvPr/>
            </p14:nvContentPartPr>
            <p14:xfrm>
              <a:off x="7283176" y="1929485"/>
              <a:ext cx="243360" cy="14760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98575C39-E6B4-4013-BA04-AA76D13E5330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268776" y="1915085"/>
                <a:ext cx="27144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ED894A08-8AC9-4591-8F98-DCF6BDC8A603}"/>
                  </a:ext>
                </a:extLst>
              </p14:cNvPr>
              <p14:cNvContentPartPr/>
              <p14:nvPr/>
            </p14:nvContentPartPr>
            <p14:xfrm>
              <a:off x="7976896" y="948485"/>
              <a:ext cx="1686240" cy="59220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ED894A08-8AC9-4591-8F98-DCF6BDC8A603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962496" y="934085"/>
                <a:ext cx="1714320" cy="62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3BD7B906-9273-4928-9A34-347CEDD49068}"/>
                  </a:ext>
                </a:extLst>
              </p14:cNvPr>
              <p14:cNvContentPartPr/>
              <p14:nvPr/>
            </p14:nvContentPartPr>
            <p14:xfrm>
              <a:off x="7353376" y="2615285"/>
              <a:ext cx="264960" cy="16344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3BD7B906-9273-4928-9A34-347CEDD49068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7338976" y="2600885"/>
                <a:ext cx="29304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8C78C103-A8BD-41F7-8173-45D1DA020850}"/>
                  </a:ext>
                </a:extLst>
              </p14:cNvPr>
              <p14:cNvContentPartPr/>
              <p14:nvPr/>
            </p14:nvContentPartPr>
            <p14:xfrm>
              <a:off x="8174536" y="2440325"/>
              <a:ext cx="684720" cy="37908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8C78C103-A8BD-41F7-8173-45D1DA020850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8160136" y="2425925"/>
                <a:ext cx="71280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5B07BA08-F366-44F2-A3D7-D6B86DB48939}"/>
                  </a:ext>
                </a:extLst>
              </p14:cNvPr>
              <p14:cNvContentPartPr/>
              <p14:nvPr/>
            </p14:nvContentPartPr>
            <p14:xfrm>
              <a:off x="7873936" y="1710245"/>
              <a:ext cx="4163760" cy="1243440"/>
            </p14:xfrm>
          </p:contentPart>
        </mc:Choice>
        <mc:Fallback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5B07BA08-F366-44F2-A3D7-D6B86DB48939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7859536" y="1695845"/>
                <a:ext cx="4191840" cy="127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68819DE9-80AA-437A-A1E4-792DF0FD059E}"/>
                  </a:ext>
                </a:extLst>
              </p14:cNvPr>
              <p14:cNvContentPartPr/>
              <p14:nvPr/>
            </p14:nvContentPartPr>
            <p14:xfrm>
              <a:off x="121336" y="2343485"/>
              <a:ext cx="263880" cy="41292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68819DE9-80AA-437A-A1E4-792DF0FD059E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06936" y="2329085"/>
                <a:ext cx="291960" cy="44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17973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094C79-B4AA-445E-9AD1-EABD4FA3D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83" y="0"/>
            <a:ext cx="7152287" cy="294008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C80AF155-6381-474F-9588-378386F429FE}"/>
                  </a:ext>
                </a:extLst>
              </p14:cNvPr>
              <p14:cNvContentPartPr/>
              <p14:nvPr/>
            </p14:nvContentPartPr>
            <p14:xfrm>
              <a:off x="996856" y="3064925"/>
              <a:ext cx="1074960" cy="44748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C80AF155-6381-474F-9588-378386F429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2456" y="3050525"/>
                <a:ext cx="1103040" cy="47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16D63995-618E-40CF-AE29-0FA42935FEEC}"/>
                  </a:ext>
                </a:extLst>
              </p14:cNvPr>
              <p14:cNvContentPartPr/>
              <p14:nvPr/>
            </p14:nvContentPartPr>
            <p14:xfrm>
              <a:off x="4554736" y="3347525"/>
              <a:ext cx="360" cy="36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16D63995-618E-40CF-AE29-0FA42935FEEC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40336" y="333312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FE6B3A13-29D1-4078-A0C3-3DAF77D9DBAC}"/>
                  </a:ext>
                </a:extLst>
              </p14:cNvPr>
              <p14:cNvContentPartPr/>
              <p14:nvPr/>
            </p14:nvContentPartPr>
            <p14:xfrm>
              <a:off x="4583536" y="3572165"/>
              <a:ext cx="360" cy="3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FE6B3A13-29D1-4078-A0C3-3DAF77D9DBA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69136" y="355776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A9E20395-0B4C-4B90-8CDC-A14530D6E11D}"/>
                  </a:ext>
                </a:extLst>
              </p14:cNvPr>
              <p14:cNvContentPartPr/>
              <p14:nvPr/>
            </p14:nvContentPartPr>
            <p14:xfrm>
              <a:off x="3495616" y="3102005"/>
              <a:ext cx="661320" cy="48492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A9E20395-0B4C-4B90-8CDC-A14530D6E11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81216" y="3087605"/>
                <a:ext cx="689400" cy="51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19133BCA-ABC4-4685-875E-5104E930ACE0}"/>
                  </a:ext>
                </a:extLst>
              </p14:cNvPr>
              <p14:cNvContentPartPr/>
              <p14:nvPr/>
            </p14:nvContentPartPr>
            <p14:xfrm>
              <a:off x="2529376" y="3100565"/>
              <a:ext cx="718560" cy="46188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19133BCA-ABC4-4685-875E-5104E930ACE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514976" y="3086165"/>
                <a:ext cx="74664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28BAF172-E832-4865-9898-95CC09475C78}"/>
                  </a:ext>
                </a:extLst>
              </p14:cNvPr>
              <p14:cNvContentPartPr/>
              <p14:nvPr/>
            </p14:nvContentPartPr>
            <p14:xfrm>
              <a:off x="3566176" y="3990485"/>
              <a:ext cx="154800" cy="43488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28BAF172-E832-4865-9898-95CC09475C7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551776" y="3976085"/>
                <a:ext cx="182880" cy="4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8AEA861E-58C0-4F4B-B59F-848B8C5A5DFB}"/>
                  </a:ext>
                </a:extLst>
              </p14:cNvPr>
              <p14:cNvContentPartPr/>
              <p14:nvPr/>
            </p14:nvContentPartPr>
            <p14:xfrm>
              <a:off x="1875976" y="4001645"/>
              <a:ext cx="1189440" cy="4464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8AEA861E-58C0-4F4B-B59F-848B8C5A5DFB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861576" y="3987245"/>
                <a:ext cx="1217520" cy="47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E3A77A89-60C6-4119-A3A7-13FFD3343C52}"/>
                  </a:ext>
                </a:extLst>
              </p14:cNvPr>
              <p14:cNvContentPartPr/>
              <p14:nvPr/>
            </p14:nvContentPartPr>
            <p14:xfrm>
              <a:off x="317896" y="3979685"/>
              <a:ext cx="1199880" cy="111672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E3A77A89-60C6-4119-A3A7-13FFD3343C52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03496" y="3965285"/>
                <a:ext cx="1227960" cy="11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57E1B757-083B-489B-892F-B6821BD83EB1}"/>
                  </a:ext>
                </a:extLst>
              </p14:cNvPr>
              <p14:cNvContentPartPr/>
              <p14:nvPr/>
            </p14:nvContentPartPr>
            <p14:xfrm>
              <a:off x="9385936" y="2315765"/>
              <a:ext cx="560880" cy="46944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57E1B757-083B-489B-892F-B6821BD83EB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9371536" y="2301365"/>
                <a:ext cx="588960" cy="49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07BAFDD3-529D-4AA8-9DED-5FEEB4F623EB}"/>
                  </a:ext>
                </a:extLst>
              </p14:cNvPr>
              <p14:cNvContentPartPr/>
              <p14:nvPr/>
            </p14:nvContentPartPr>
            <p14:xfrm>
              <a:off x="7906696" y="2264645"/>
              <a:ext cx="1031040" cy="64512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07BAFDD3-529D-4AA8-9DED-5FEEB4F623EB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892296" y="2250245"/>
                <a:ext cx="1059120" cy="67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CB36D1C7-F273-46B6-8FD2-C0681E6D44E2}"/>
                  </a:ext>
                </a:extLst>
              </p14:cNvPr>
              <p14:cNvContentPartPr/>
              <p14:nvPr/>
            </p14:nvContentPartPr>
            <p14:xfrm>
              <a:off x="9367936" y="1143245"/>
              <a:ext cx="1081800" cy="93996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CB36D1C7-F273-46B6-8FD2-C0681E6D44E2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353536" y="1128845"/>
                <a:ext cx="1109880" cy="9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D726A780-00B8-4ED7-8C00-F0E74ACBB5ED}"/>
                  </a:ext>
                </a:extLst>
              </p14:cNvPr>
              <p14:cNvContentPartPr/>
              <p14:nvPr/>
            </p14:nvContentPartPr>
            <p14:xfrm>
              <a:off x="7930456" y="827165"/>
              <a:ext cx="944280" cy="68328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D726A780-00B8-4ED7-8C00-F0E74ACBB5ED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916056" y="812765"/>
                <a:ext cx="972360" cy="71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5D6D9BBB-49A1-43BB-82CB-A85AFE95E469}"/>
                  </a:ext>
                </a:extLst>
              </p14:cNvPr>
              <p14:cNvContentPartPr/>
              <p14:nvPr/>
            </p14:nvContentPartPr>
            <p14:xfrm>
              <a:off x="10285576" y="2297405"/>
              <a:ext cx="815040" cy="61128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5D6D9BBB-49A1-43BB-82CB-A85AFE95E469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0271176" y="2283005"/>
                <a:ext cx="843120" cy="63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96866CC6-6A53-4682-959F-2A840287368D}"/>
                  </a:ext>
                </a:extLst>
              </p14:cNvPr>
              <p14:cNvContentPartPr/>
              <p14:nvPr/>
            </p14:nvContentPartPr>
            <p14:xfrm>
              <a:off x="11495176" y="2416565"/>
              <a:ext cx="634320" cy="5169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96866CC6-6A53-4682-959F-2A840287368D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1480776" y="2402165"/>
                <a:ext cx="662400" cy="54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40397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B741E32-E001-4114-813D-FEB736ABC413}"/>
                  </a:ext>
                </a:extLst>
              </p14:cNvPr>
              <p14:cNvContentPartPr/>
              <p14:nvPr/>
            </p14:nvContentPartPr>
            <p14:xfrm>
              <a:off x="643336" y="360245"/>
              <a:ext cx="504720" cy="5572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B741E32-E001-4114-813D-FEB736ABC41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8936" y="345845"/>
                <a:ext cx="532800" cy="5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ECD61CC-8829-4E9E-A79A-11B998CB7919}"/>
                  </a:ext>
                </a:extLst>
              </p14:cNvPr>
              <p14:cNvContentPartPr/>
              <p14:nvPr/>
            </p14:nvContentPartPr>
            <p14:xfrm>
              <a:off x="1622536" y="334325"/>
              <a:ext cx="2032200" cy="86904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ECD61CC-8829-4E9E-A79A-11B998CB79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08136" y="319925"/>
                <a:ext cx="2060280" cy="89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FD3CADD9-575D-461B-90A1-E3B1963022AB}"/>
                  </a:ext>
                </a:extLst>
              </p14:cNvPr>
              <p14:cNvContentPartPr/>
              <p14:nvPr/>
            </p14:nvContentPartPr>
            <p14:xfrm>
              <a:off x="4039576" y="589565"/>
              <a:ext cx="900000" cy="30780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FD3CADD9-575D-461B-90A1-E3B1963022A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25176" y="575165"/>
                <a:ext cx="928080" cy="33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5713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8F9106-9E6E-446C-83D9-844430956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588" y="151721"/>
            <a:ext cx="6552106" cy="356313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567D8D7F-4276-4A57-A99E-22B93A433E38}"/>
                  </a:ext>
                </a:extLst>
              </p14:cNvPr>
              <p14:cNvContentPartPr/>
              <p14:nvPr/>
            </p14:nvContentPartPr>
            <p14:xfrm>
              <a:off x="9615616" y="343685"/>
              <a:ext cx="1837800" cy="62244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567D8D7F-4276-4A57-A99E-22B93A433E3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601216" y="329285"/>
                <a:ext cx="1865880" cy="65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AD0773D9-1DCA-42F4-B3FF-ECA6B14B450B}"/>
                  </a:ext>
                </a:extLst>
              </p14:cNvPr>
              <p14:cNvContentPartPr/>
              <p14:nvPr/>
            </p14:nvContentPartPr>
            <p14:xfrm>
              <a:off x="7403056" y="461045"/>
              <a:ext cx="1807560" cy="49356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AD0773D9-1DCA-42F4-B3FF-ECA6B14B450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388656" y="446645"/>
                <a:ext cx="1835640" cy="52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8A3A71C0-8051-4E3B-8045-6ACB7DCA5838}"/>
                  </a:ext>
                </a:extLst>
              </p14:cNvPr>
              <p14:cNvContentPartPr/>
              <p14:nvPr/>
            </p14:nvContentPartPr>
            <p14:xfrm>
              <a:off x="9778336" y="1400285"/>
              <a:ext cx="1550880" cy="69984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8A3A71C0-8051-4E3B-8045-6ACB7DCA5838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763936" y="1385885"/>
                <a:ext cx="1578960" cy="72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E3606DEF-86C8-43AE-BBEC-44C1BFBC5323}"/>
                  </a:ext>
                </a:extLst>
              </p14:cNvPr>
              <p14:cNvContentPartPr/>
              <p14:nvPr/>
            </p14:nvContentPartPr>
            <p14:xfrm>
              <a:off x="7622296" y="1462205"/>
              <a:ext cx="1639440" cy="63972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E3606DEF-86C8-43AE-BBEC-44C1BFBC532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607896" y="1447805"/>
                <a:ext cx="1667520" cy="66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996E6C9E-61F9-4C58-BFC0-8648188F9E80}"/>
                  </a:ext>
                </a:extLst>
              </p14:cNvPr>
              <p14:cNvContentPartPr/>
              <p14:nvPr/>
            </p14:nvContentPartPr>
            <p14:xfrm>
              <a:off x="7607896" y="2431685"/>
              <a:ext cx="1278720" cy="71532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996E6C9E-61F9-4C58-BFC0-8648188F9E8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593496" y="2417285"/>
                <a:ext cx="1306800" cy="74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72275170-C1EB-44C0-B5F3-C710E3BFCB6B}"/>
                  </a:ext>
                </a:extLst>
              </p14:cNvPr>
              <p14:cNvContentPartPr/>
              <p14:nvPr/>
            </p14:nvContentPartPr>
            <p14:xfrm>
              <a:off x="9421576" y="2528885"/>
              <a:ext cx="2097720" cy="72612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72275170-C1EB-44C0-B5F3-C710E3BFCB6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407176" y="2514485"/>
                <a:ext cx="2125800" cy="75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430B7176-BF2B-4E16-B224-0A405C9A3E44}"/>
                  </a:ext>
                </a:extLst>
              </p14:cNvPr>
              <p14:cNvContentPartPr/>
              <p14:nvPr/>
            </p14:nvContentPartPr>
            <p14:xfrm>
              <a:off x="2416696" y="4363805"/>
              <a:ext cx="306000" cy="16596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430B7176-BF2B-4E16-B224-0A405C9A3E4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402296" y="4349405"/>
                <a:ext cx="33408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5ED2543E-5384-4CE2-A5EC-E9FADDD65096}"/>
                  </a:ext>
                </a:extLst>
              </p14:cNvPr>
              <p14:cNvContentPartPr/>
              <p14:nvPr/>
            </p14:nvContentPartPr>
            <p14:xfrm>
              <a:off x="828736" y="4077605"/>
              <a:ext cx="1236240" cy="63288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5ED2543E-5384-4CE2-A5EC-E9FADDD6509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14336" y="4063205"/>
                <a:ext cx="1264320" cy="66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F3735C23-9110-4F5D-8A36-F8D992804F4A}"/>
                  </a:ext>
                </a:extLst>
              </p14:cNvPr>
              <p14:cNvContentPartPr/>
              <p14:nvPr/>
            </p14:nvContentPartPr>
            <p14:xfrm>
              <a:off x="8687896" y="4272005"/>
              <a:ext cx="268200" cy="3132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F3735C23-9110-4F5D-8A36-F8D992804F4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673496" y="4257605"/>
                <a:ext cx="29628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1A626B75-7E93-4426-B734-8C4D6900CE1D}"/>
                  </a:ext>
                </a:extLst>
              </p14:cNvPr>
              <p14:cNvContentPartPr/>
              <p14:nvPr/>
            </p14:nvContentPartPr>
            <p14:xfrm>
              <a:off x="9303856" y="4010285"/>
              <a:ext cx="1136520" cy="70380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1A626B75-7E93-4426-B734-8C4D6900CE1D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289456" y="3995885"/>
                <a:ext cx="1164600" cy="73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63986872-A39E-4F6B-BD4F-1C2808958FB3}"/>
                  </a:ext>
                </a:extLst>
              </p14:cNvPr>
              <p14:cNvContentPartPr/>
              <p14:nvPr/>
            </p14:nvContentPartPr>
            <p14:xfrm>
              <a:off x="3301936" y="3948725"/>
              <a:ext cx="4880880" cy="77220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63986872-A39E-4F6B-BD4F-1C2808958FB3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287536" y="3934325"/>
                <a:ext cx="4908960" cy="80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6D1C32B7-814D-4782-8543-C82D3F057360}"/>
                  </a:ext>
                </a:extLst>
              </p14:cNvPr>
              <p14:cNvContentPartPr/>
              <p14:nvPr/>
            </p14:nvContentPartPr>
            <p14:xfrm>
              <a:off x="6212176" y="5364245"/>
              <a:ext cx="226440" cy="2268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6D1C32B7-814D-4782-8543-C82D3F057360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6197776" y="5349845"/>
                <a:ext cx="25452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2A9B55D6-68D1-4460-B9CA-52FEB5141265}"/>
                  </a:ext>
                </a:extLst>
              </p14:cNvPr>
              <p14:cNvContentPartPr/>
              <p14:nvPr/>
            </p14:nvContentPartPr>
            <p14:xfrm>
              <a:off x="6805816" y="4927205"/>
              <a:ext cx="1134000" cy="92988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2A9B55D6-68D1-4460-B9CA-52FEB5141265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6791416" y="4912805"/>
                <a:ext cx="1162080" cy="9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934EEC7-A9F4-4E8B-97B4-119C912402F5}"/>
                  </a:ext>
                </a:extLst>
              </p14:cNvPr>
              <p14:cNvContentPartPr/>
              <p14:nvPr/>
            </p14:nvContentPartPr>
            <p14:xfrm>
              <a:off x="8433376" y="5267405"/>
              <a:ext cx="505800" cy="54936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934EEC7-A9F4-4E8B-97B4-119C912402F5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418976" y="5253005"/>
                <a:ext cx="533880" cy="57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71C7226E-6762-4278-A9BD-BB1278FB40F0}"/>
                  </a:ext>
                </a:extLst>
              </p14:cNvPr>
              <p14:cNvContentPartPr/>
              <p14:nvPr/>
            </p14:nvContentPartPr>
            <p14:xfrm>
              <a:off x="8559376" y="4805165"/>
              <a:ext cx="215280" cy="25920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71C7226E-6762-4278-A9BD-BB1278FB40F0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544976" y="4790765"/>
                <a:ext cx="24336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32DE52DA-0470-4DF8-86FC-596F67567F02}"/>
                  </a:ext>
                </a:extLst>
              </p14:cNvPr>
              <p14:cNvContentPartPr/>
              <p14:nvPr/>
            </p14:nvContentPartPr>
            <p14:xfrm>
              <a:off x="598336" y="6024125"/>
              <a:ext cx="239760" cy="43164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32DE52DA-0470-4DF8-86FC-596F67567F02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583936" y="6009725"/>
                <a:ext cx="267840" cy="45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80B3CCB9-AC04-44E2-ADDA-065965B32757}"/>
                  </a:ext>
                </a:extLst>
              </p14:cNvPr>
              <p14:cNvContentPartPr/>
              <p14:nvPr/>
            </p14:nvContentPartPr>
            <p14:xfrm>
              <a:off x="1200976" y="4910285"/>
              <a:ext cx="4616280" cy="1724040"/>
            </p14:xfrm>
          </p:contentPart>
        </mc:Choice>
        <mc:Fallback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80B3CCB9-AC04-44E2-ADDA-065965B32757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186576" y="4895885"/>
                <a:ext cx="4644360" cy="175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1E9EE3B9-7CB6-48DE-B0CF-9DAD42A2552B}"/>
                  </a:ext>
                </a:extLst>
              </p14:cNvPr>
              <p14:cNvContentPartPr/>
              <p14:nvPr/>
            </p14:nvContentPartPr>
            <p14:xfrm>
              <a:off x="6305416" y="6316445"/>
              <a:ext cx="33120" cy="15480"/>
            </p14:xfrm>
          </p:contentPart>
        </mc:Choice>
        <mc:Fallback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1E9EE3B9-7CB6-48DE-B0CF-9DAD42A2552B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6291016" y="6302045"/>
                <a:ext cx="612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5CB2C74B-C9D2-48CC-99E2-6C4DDA90D02B}"/>
                  </a:ext>
                </a:extLst>
              </p14:cNvPr>
              <p14:cNvContentPartPr/>
              <p14:nvPr/>
            </p14:nvContentPartPr>
            <p14:xfrm>
              <a:off x="6294976" y="6504005"/>
              <a:ext cx="360" cy="360"/>
            </p14:xfrm>
          </p:contentPart>
        </mc:Choice>
        <mc:Fallback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5CB2C74B-C9D2-48CC-99E2-6C4DDA90D02B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6280576" y="648960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783ACA82-4CBF-461C-B04C-A8E2CD0D13B6}"/>
                  </a:ext>
                </a:extLst>
              </p14:cNvPr>
              <p14:cNvContentPartPr/>
              <p14:nvPr/>
            </p14:nvContentPartPr>
            <p14:xfrm>
              <a:off x="6966016" y="6136805"/>
              <a:ext cx="749880" cy="48132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783ACA82-4CBF-461C-B04C-A8E2CD0D13B6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6951616" y="6122405"/>
                <a:ext cx="777960" cy="50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083D5C07-31E1-4687-BF21-958FAA50936B}"/>
                  </a:ext>
                </a:extLst>
              </p14:cNvPr>
              <p14:cNvContentPartPr/>
              <p14:nvPr/>
            </p14:nvContentPartPr>
            <p14:xfrm>
              <a:off x="2593456" y="1907165"/>
              <a:ext cx="683280" cy="235080"/>
            </p14:xfrm>
          </p:contentPart>
        </mc:Choice>
        <mc:Fallback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083D5C07-31E1-4687-BF21-958FAA50936B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2579056" y="1892765"/>
                <a:ext cx="711360" cy="26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4122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B72A983-634F-4561-A1B0-6256547AF3DA}"/>
                  </a:ext>
                </a:extLst>
              </p14:cNvPr>
              <p14:cNvContentPartPr/>
              <p14:nvPr/>
            </p14:nvContentPartPr>
            <p14:xfrm>
              <a:off x="1905136" y="495245"/>
              <a:ext cx="649440" cy="5853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B72A983-634F-4561-A1B0-6256547AF3D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90736" y="480845"/>
                <a:ext cx="677520" cy="61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06E597B6-D6D4-409F-99EF-4C557406CE10}"/>
                  </a:ext>
                </a:extLst>
              </p14:cNvPr>
              <p14:cNvContentPartPr/>
              <p14:nvPr/>
            </p14:nvContentPartPr>
            <p14:xfrm>
              <a:off x="658816" y="458885"/>
              <a:ext cx="923400" cy="57168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06E597B6-D6D4-409F-99EF-4C557406CE1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4416" y="444485"/>
                <a:ext cx="951480" cy="59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1693A092-8208-4681-A2A2-BC26F14664C3}"/>
                  </a:ext>
                </a:extLst>
              </p14:cNvPr>
              <p14:cNvContentPartPr/>
              <p14:nvPr/>
            </p14:nvContentPartPr>
            <p14:xfrm>
              <a:off x="7925056" y="1461125"/>
              <a:ext cx="325080" cy="48276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1693A092-8208-4681-A2A2-BC26F14664C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10656" y="1446725"/>
                <a:ext cx="353160" cy="51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7BCE9144-9BD1-4EEB-A076-6A74946A7009}"/>
                  </a:ext>
                </a:extLst>
              </p14:cNvPr>
              <p14:cNvContentPartPr/>
              <p14:nvPr/>
            </p14:nvContentPartPr>
            <p14:xfrm>
              <a:off x="8555056" y="1399925"/>
              <a:ext cx="527040" cy="66564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7BCE9144-9BD1-4EEB-A076-6A74946A700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40656" y="1385525"/>
                <a:ext cx="555120" cy="69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6D90FEB4-0E42-48F6-BD0C-C1826F282282}"/>
                  </a:ext>
                </a:extLst>
              </p14:cNvPr>
              <p14:cNvContentPartPr/>
              <p14:nvPr/>
            </p14:nvContentPartPr>
            <p14:xfrm>
              <a:off x="7237456" y="1736885"/>
              <a:ext cx="354960" cy="19620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6D90FEB4-0E42-48F6-BD0C-C1826F28228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223056" y="1722485"/>
                <a:ext cx="38304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7F166484-5DA3-40B3-B53D-1F59A41C9C6D}"/>
                  </a:ext>
                </a:extLst>
              </p14:cNvPr>
              <p14:cNvContentPartPr/>
              <p14:nvPr/>
            </p14:nvContentPartPr>
            <p14:xfrm>
              <a:off x="5635096" y="1358525"/>
              <a:ext cx="1150920" cy="73044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7F166484-5DA3-40B3-B53D-1F59A41C9C6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20696" y="1344125"/>
                <a:ext cx="1179000" cy="75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80273F4A-807C-4F5E-AC19-BAE7460252F9}"/>
                  </a:ext>
                </a:extLst>
              </p14:cNvPr>
              <p14:cNvContentPartPr/>
              <p14:nvPr/>
            </p14:nvContentPartPr>
            <p14:xfrm>
              <a:off x="8435896" y="363485"/>
              <a:ext cx="448200" cy="59004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80273F4A-807C-4F5E-AC19-BAE7460252F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421496" y="349085"/>
                <a:ext cx="476280" cy="61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5CF1779B-F669-489B-A23E-F35EFD51D90F}"/>
                  </a:ext>
                </a:extLst>
              </p14:cNvPr>
              <p14:cNvContentPartPr/>
              <p14:nvPr/>
            </p14:nvContentPartPr>
            <p14:xfrm>
              <a:off x="7292896" y="491285"/>
              <a:ext cx="856440" cy="50976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5CF1779B-F669-489B-A23E-F35EFD51D90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78496" y="476885"/>
                <a:ext cx="88452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9C4BD022-9B0C-460D-9A45-DB892C3CFE6E}"/>
                  </a:ext>
                </a:extLst>
              </p14:cNvPr>
              <p14:cNvContentPartPr/>
              <p14:nvPr/>
            </p14:nvContentPartPr>
            <p14:xfrm>
              <a:off x="5763256" y="421805"/>
              <a:ext cx="1236960" cy="65268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9C4BD022-9B0C-460D-9A45-DB892C3CFE6E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748856" y="407405"/>
                <a:ext cx="1265040" cy="68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F9CEB338-8ECE-47C9-914E-17DA99080DB5}"/>
                  </a:ext>
                </a:extLst>
              </p14:cNvPr>
              <p14:cNvContentPartPr/>
              <p14:nvPr/>
            </p14:nvContentPartPr>
            <p14:xfrm>
              <a:off x="5169256" y="725285"/>
              <a:ext cx="54000" cy="22824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F9CEB338-8ECE-47C9-914E-17DA99080DB5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154856" y="710885"/>
                <a:ext cx="8208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484917CC-4EBE-4ED8-9D91-64536F7F71E0}"/>
                  </a:ext>
                </a:extLst>
              </p14:cNvPr>
              <p14:cNvContentPartPr/>
              <p14:nvPr/>
            </p14:nvContentPartPr>
            <p14:xfrm>
              <a:off x="3214816" y="451325"/>
              <a:ext cx="1165680" cy="55836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484917CC-4EBE-4ED8-9D91-64536F7F71E0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200416" y="436925"/>
                <a:ext cx="1193760" cy="58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FEEC0DDB-A1CC-4E25-A93A-9484D1E62DD1}"/>
                  </a:ext>
                </a:extLst>
              </p14:cNvPr>
              <p14:cNvContentPartPr/>
              <p14:nvPr/>
            </p14:nvContentPartPr>
            <p14:xfrm>
              <a:off x="3538816" y="2818685"/>
              <a:ext cx="191880" cy="22932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FEEC0DDB-A1CC-4E25-A93A-9484D1E62DD1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524416" y="2804285"/>
                <a:ext cx="219960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E8850D0E-FD5F-42E2-B5AC-27C3F609D08D}"/>
                  </a:ext>
                </a:extLst>
              </p14:cNvPr>
              <p14:cNvContentPartPr/>
              <p14:nvPr/>
            </p14:nvContentPartPr>
            <p14:xfrm>
              <a:off x="1201336" y="2374445"/>
              <a:ext cx="2000520" cy="80820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E8850D0E-FD5F-42E2-B5AC-27C3F609D08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186936" y="2360045"/>
                <a:ext cx="2028600" cy="83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22DAF694-CF36-400A-8FC8-EFB1EA03CD1B}"/>
                  </a:ext>
                </a:extLst>
              </p14:cNvPr>
              <p14:cNvContentPartPr/>
              <p14:nvPr/>
            </p14:nvContentPartPr>
            <p14:xfrm>
              <a:off x="5925976" y="2716805"/>
              <a:ext cx="246240" cy="3243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22DAF694-CF36-400A-8FC8-EFB1EA03CD1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911576" y="2702405"/>
                <a:ext cx="274320" cy="35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82DDF90-B84E-44A2-A035-3E1528BD9835}"/>
                  </a:ext>
                </a:extLst>
              </p14:cNvPr>
              <p14:cNvContentPartPr/>
              <p14:nvPr/>
            </p14:nvContentPartPr>
            <p14:xfrm>
              <a:off x="4478056" y="2475965"/>
              <a:ext cx="1102320" cy="61488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82DDF90-B84E-44A2-A035-3E1528BD9835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463656" y="2461565"/>
                <a:ext cx="1130400" cy="64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98C25C9-63E2-4D00-AB91-DA80341CA51A}"/>
                  </a:ext>
                </a:extLst>
              </p14:cNvPr>
              <p14:cNvContentPartPr/>
              <p14:nvPr/>
            </p14:nvContentPartPr>
            <p14:xfrm>
              <a:off x="7807336" y="2802125"/>
              <a:ext cx="205200" cy="3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98C25C9-63E2-4D00-AB91-DA80341CA51A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792936" y="2787725"/>
                <a:ext cx="23328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77F3D99-1C3A-46B8-8E1F-8E039BE6643A}"/>
                  </a:ext>
                </a:extLst>
              </p14:cNvPr>
              <p14:cNvContentPartPr/>
              <p14:nvPr/>
            </p14:nvContentPartPr>
            <p14:xfrm>
              <a:off x="6476416" y="2461205"/>
              <a:ext cx="942480" cy="69336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77F3D99-1C3A-46B8-8E1F-8E039BE6643A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462016" y="2446805"/>
                <a:ext cx="970560" cy="72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586036CF-F3A2-4DA0-A819-59E2DA4EDCC0}"/>
                  </a:ext>
                </a:extLst>
              </p14:cNvPr>
              <p14:cNvContentPartPr/>
              <p14:nvPr/>
            </p14:nvContentPartPr>
            <p14:xfrm>
              <a:off x="3554656" y="3770885"/>
              <a:ext cx="341640" cy="25200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586036CF-F3A2-4DA0-A819-59E2DA4EDCC0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540256" y="3756485"/>
                <a:ext cx="36972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AA301CCB-B2EB-4DA3-8251-9064F7D3C54B}"/>
                  </a:ext>
                </a:extLst>
              </p14:cNvPr>
              <p14:cNvContentPartPr/>
              <p14:nvPr/>
            </p14:nvContentPartPr>
            <p14:xfrm>
              <a:off x="8350576" y="2367605"/>
              <a:ext cx="2427480" cy="77004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AA301CCB-B2EB-4DA3-8251-9064F7D3C54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336176" y="2353205"/>
                <a:ext cx="2455560" cy="79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96C75DD-6784-4610-AFD3-5D7E957FEED3}"/>
                  </a:ext>
                </a:extLst>
              </p14:cNvPr>
              <p14:cNvContentPartPr/>
              <p14:nvPr/>
            </p14:nvContentPartPr>
            <p14:xfrm>
              <a:off x="4763176" y="3616085"/>
              <a:ext cx="1006200" cy="42984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96C75DD-6784-4610-AFD3-5D7E957FEED3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748776" y="3601685"/>
                <a:ext cx="1034280" cy="45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5FD1980C-32F1-4FB1-A57A-CFF898E5D460}"/>
                  </a:ext>
                </a:extLst>
              </p14:cNvPr>
              <p14:cNvContentPartPr/>
              <p14:nvPr/>
            </p14:nvContentPartPr>
            <p14:xfrm>
              <a:off x="6315136" y="3855485"/>
              <a:ext cx="273240" cy="6408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5FD1980C-32F1-4FB1-A57A-CFF898E5D46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300736" y="3841085"/>
                <a:ext cx="30132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4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6CEFD7B2-610C-45D6-9504-F34C7F78F1CB}"/>
                  </a:ext>
                </a:extLst>
              </p14:cNvPr>
              <p14:cNvContentPartPr/>
              <p14:nvPr/>
            </p14:nvContentPartPr>
            <p14:xfrm>
              <a:off x="7006696" y="3549485"/>
              <a:ext cx="1994400" cy="77400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6CEFD7B2-610C-45D6-9504-F34C7F78F1CB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992296" y="3535085"/>
                <a:ext cx="2022480" cy="80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6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1BED57C7-04BA-44C3-A933-8AF169F6C9CB}"/>
                  </a:ext>
                </a:extLst>
              </p14:cNvPr>
              <p14:cNvContentPartPr/>
              <p14:nvPr/>
            </p14:nvContentPartPr>
            <p14:xfrm>
              <a:off x="401776" y="4883645"/>
              <a:ext cx="556560" cy="40752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1BED57C7-04BA-44C3-A933-8AF169F6C9CB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87376" y="4869245"/>
                <a:ext cx="584640" cy="43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8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DCD335D5-F1B3-4878-9E0F-5D050700516C}"/>
                  </a:ext>
                </a:extLst>
              </p14:cNvPr>
              <p14:cNvContentPartPr/>
              <p14:nvPr/>
            </p14:nvContentPartPr>
            <p14:xfrm>
              <a:off x="1645576" y="4675205"/>
              <a:ext cx="1022400" cy="62568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DCD335D5-F1B3-4878-9E0F-5D050700516C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631176" y="4660805"/>
                <a:ext cx="1050480" cy="65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748A9F2F-E2DB-456F-A730-A04E522947A5}"/>
                  </a:ext>
                </a:extLst>
              </p14:cNvPr>
              <p14:cNvContentPartPr/>
              <p14:nvPr/>
            </p14:nvContentPartPr>
            <p14:xfrm>
              <a:off x="2975416" y="4721645"/>
              <a:ext cx="943920" cy="76788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748A9F2F-E2DB-456F-A730-A04E522947A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961016" y="4707245"/>
                <a:ext cx="972000" cy="79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2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AB117391-F97F-4F8C-A046-960763AE705D}"/>
                  </a:ext>
                </a:extLst>
              </p14:cNvPr>
              <p14:cNvContentPartPr/>
              <p14:nvPr/>
            </p14:nvContentPartPr>
            <p14:xfrm>
              <a:off x="5271856" y="4752245"/>
              <a:ext cx="1484280" cy="56736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AB117391-F97F-4F8C-A046-960763AE705D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257456" y="4737845"/>
                <a:ext cx="1512360" cy="59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4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13EAFED4-79B6-41AB-8BAD-7AC1E54B80C3}"/>
                  </a:ext>
                </a:extLst>
              </p14:cNvPr>
              <p14:cNvContentPartPr/>
              <p14:nvPr/>
            </p14:nvContentPartPr>
            <p14:xfrm>
              <a:off x="4231456" y="4706165"/>
              <a:ext cx="664920" cy="676080"/>
            </p14:xfrm>
          </p:contentPart>
        </mc:Choice>
        <mc:Fallback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13EAFED4-79B6-41AB-8BAD-7AC1E54B80C3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217056" y="4691765"/>
                <a:ext cx="693000" cy="70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6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06F43B34-CE4E-4B75-9770-7A2BCB7DA2FC}"/>
                  </a:ext>
                </a:extLst>
              </p14:cNvPr>
              <p14:cNvContentPartPr/>
              <p14:nvPr/>
            </p14:nvContentPartPr>
            <p14:xfrm>
              <a:off x="3418216" y="5918285"/>
              <a:ext cx="1007280" cy="598320"/>
            </p14:xfrm>
          </p:contentPart>
        </mc:Choice>
        <mc:Fallback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06F43B34-CE4E-4B75-9770-7A2BCB7DA2FC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403816" y="5903885"/>
                <a:ext cx="1035360" cy="62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020D749E-D84A-4DD7-BD23-A327A58F99D0}"/>
                  </a:ext>
                </a:extLst>
              </p14:cNvPr>
              <p14:cNvContentPartPr/>
              <p14:nvPr/>
            </p14:nvContentPartPr>
            <p14:xfrm>
              <a:off x="1646296" y="5789405"/>
              <a:ext cx="1244160" cy="485640"/>
            </p14:xfrm>
          </p:contentPart>
        </mc:Choice>
        <mc:Fallback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020D749E-D84A-4DD7-BD23-A327A58F99D0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631896" y="5775005"/>
                <a:ext cx="1272240" cy="51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0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4FE0308A-52D1-491E-89E9-69A0CD6A62BB}"/>
                  </a:ext>
                </a:extLst>
              </p14:cNvPr>
              <p14:cNvContentPartPr/>
              <p14:nvPr/>
            </p14:nvContentPartPr>
            <p14:xfrm>
              <a:off x="521296" y="5853125"/>
              <a:ext cx="558000" cy="42192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4FE0308A-52D1-491E-89E9-69A0CD6A62BB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06896" y="5838725"/>
                <a:ext cx="586080" cy="45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2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893B142D-F673-4A90-86AD-B0BED8E35E6A}"/>
                  </a:ext>
                </a:extLst>
              </p14:cNvPr>
              <p14:cNvContentPartPr/>
              <p14:nvPr/>
            </p14:nvContentPartPr>
            <p14:xfrm>
              <a:off x="5181856" y="5789045"/>
              <a:ext cx="2377440" cy="808560"/>
            </p14:xfrm>
          </p:contentPart>
        </mc:Choice>
        <mc:Fallback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893B142D-F673-4A90-86AD-B0BED8E35E6A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167456" y="5774645"/>
                <a:ext cx="2405520" cy="83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5E103789-D9E4-4099-BD3D-9487B34BE79F}"/>
                  </a:ext>
                </a:extLst>
              </p14:cNvPr>
              <p14:cNvContentPartPr/>
              <p14:nvPr/>
            </p14:nvContentPartPr>
            <p14:xfrm>
              <a:off x="8058256" y="5755205"/>
              <a:ext cx="2328840" cy="53784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5E103789-D9E4-4099-BD3D-9487B34BE79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043856" y="5740805"/>
                <a:ext cx="2356920" cy="56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24596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F22E1B-7323-4A27-81E9-7B79996A9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35" y="228666"/>
            <a:ext cx="7031120" cy="248672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C8115C3-5322-4DAA-8195-AA15F48461FE}"/>
                  </a:ext>
                </a:extLst>
              </p14:cNvPr>
              <p14:cNvContentPartPr/>
              <p14:nvPr/>
            </p14:nvContentPartPr>
            <p14:xfrm>
              <a:off x="1113136" y="3580445"/>
              <a:ext cx="3609000" cy="239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C8115C3-5322-4DAA-8195-AA15F48461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98736" y="3566045"/>
                <a:ext cx="363708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260D9ED-23B2-4B32-B098-6AE44175AE0B}"/>
                  </a:ext>
                </a:extLst>
              </p14:cNvPr>
              <p14:cNvContentPartPr/>
              <p14:nvPr/>
            </p14:nvContentPartPr>
            <p14:xfrm>
              <a:off x="2671936" y="3977525"/>
              <a:ext cx="1092960" cy="88308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260D9ED-23B2-4B32-B098-6AE44175AE0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57536" y="3963125"/>
                <a:ext cx="1121040" cy="91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2FB9469-93D4-4221-BC0E-A715A90E4209}"/>
                  </a:ext>
                </a:extLst>
              </p14:cNvPr>
              <p14:cNvContentPartPr/>
              <p14:nvPr/>
            </p14:nvContentPartPr>
            <p14:xfrm>
              <a:off x="2716216" y="3086885"/>
              <a:ext cx="1780200" cy="4384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2FB9469-93D4-4221-BC0E-A715A90E420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01816" y="3072485"/>
                <a:ext cx="1808280" cy="46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3142724-4CB2-47DF-A7C2-DF5EFA8D5AAE}"/>
                  </a:ext>
                </a:extLst>
              </p14:cNvPr>
              <p14:cNvContentPartPr/>
              <p14:nvPr/>
            </p14:nvContentPartPr>
            <p14:xfrm>
              <a:off x="5126056" y="3539045"/>
              <a:ext cx="266400" cy="1692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3142724-4CB2-47DF-A7C2-DF5EFA8D5AA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111656" y="3524645"/>
                <a:ext cx="2944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E8AA996-7C75-40C3-B66F-5A36B493976C}"/>
                  </a:ext>
                </a:extLst>
              </p14:cNvPr>
              <p14:cNvContentPartPr/>
              <p14:nvPr/>
            </p14:nvContentPartPr>
            <p14:xfrm>
              <a:off x="5129656" y="3741005"/>
              <a:ext cx="248040" cy="219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E8AA996-7C75-40C3-B66F-5A36B493976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115256" y="3726605"/>
                <a:ext cx="2761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9B74043E-4FB5-4719-98F7-3BEB2CF878FE}"/>
                  </a:ext>
                </a:extLst>
              </p14:cNvPr>
              <p14:cNvContentPartPr/>
              <p14:nvPr/>
            </p14:nvContentPartPr>
            <p14:xfrm>
              <a:off x="5906536" y="3268325"/>
              <a:ext cx="843120" cy="50832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9B74043E-4FB5-4719-98F7-3BEB2CF878F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892136" y="3253925"/>
                <a:ext cx="871200" cy="53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66669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4083613-3925-4197-9A77-36C65BBCF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043" y="96395"/>
            <a:ext cx="7233108" cy="370497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60F57C8E-AA53-45C2-9004-8AC53494290E}"/>
                  </a:ext>
                </a:extLst>
              </p14:cNvPr>
              <p14:cNvContentPartPr/>
              <p14:nvPr/>
            </p14:nvContentPartPr>
            <p14:xfrm>
              <a:off x="8132416" y="1126325"/>
              <a:ext cx="2955240" cy="240156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60F57C8E-AA53-45C2-9004-8AC53494290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18016" y="1111925"/>
                <a:ext cx="2983320" cy="242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BBD34863-07E6-48A1-B61A-E8ABB684C084}"/>
                  </a:ext>
                </a:extLst>
              </p14:cNvPr>
              <p14:cNvContentPartPr/>
              <p14:nvPr/>
            </p14:nvContentPartPr>
            <p14:xfrm>
              <a:off x="2706496" y="4353365"/>
              <a:ext cx="311400" cy="36252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BBD34863-07E6-48A1-B61A-E8ABB684C08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92096" y="4338965"/>
                <a:ext cx="339480" cy="39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E0288D72-5AE4-4866-8422-65650B2D1C8F}"/>
                  </a:ext>
                </a:extLst>
              </p14:cNvPr>
              <p14:cNvContentPartPr/>
              <p14:nvPr/>
            </p14:nvContentPartPr>
            <p14:xfrm>
              <a:off x="1081816" y="4066445"/>
              <a:ext cx="1150200" cy="66924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E0288D72-5AE4-4866-8422-65650B2D1C8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067416" y="4052045"/>
                <a:ext cx="1178280" cy="69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E9B76D80-0C08-4849-A428-5BBCA174E793}"/>
                  </a:ext>
                </a:extLst>
              </p14:cNvPr>
              <p14:cNvContentPartPr/>
              <p14:nvPr/>
            </p14:nvContentPartPr>
            <p14:xfrm>
              <a:off x="3421816" y="3974645"/>
              <a:ext cx="1419480" cy="74988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E9B76D80-0C08-4849-A428-5BBCA174E79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407416" y="3960245"/>
                <a:ext cx="1447560" cy="77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1A8FDE9-D708-4E1E-8031-241259CBCEA0}"/>
                  </a:ext>
                </a:extLst>
              </p14:cNvPr>
              <p14:cNvContentPartPr/>
              <p14:nvPr/>
            </p14:nvContentPartPr>
            <p14:xfrm>
              <a:off x="5359696" y="4096685"/>
              <a:ext cx="378000" cy="57636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1A8FDE9-D708-4E1E-8031-241259CBCEA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345296" y="4082285"/>
                <a:ext cx="406080" cy="60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D395272E-E50A-4BD3-9085-118B45BBEB25}"/>
                  </a:ext>
                </a:extLst>
              </p14:cNvPr>
              <p14:cNvContentPartPr/>
              <p14:nvPr/>
            </p14:nvContentPartPr>
            <p14:xfrm>
              <a:off x="6639496" y="3880685"/>
              <a:ext cx="805320" cy="86940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D395272E-E50A-4BD3-9085-118B45BBEB25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625096" y="3866285"/>
                <a:ext cx="833400" cy="89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3FBA07FC-DB39-4B6C-8E57-9340294B018F}"/>
                  </a:ext>
                </a:extLst>
              </p14:cNvPr>
              <p14:cNvContentPartPr/>
              <p14:nvPr/>
            </p14:nvContentPartPr>
            <p14:xfrm>
              <a:off x="6022096" y="4455965"/>
              <a:ext cx="215280" cy="18792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3FBA07FC-DB39-4B6C-8E57-9340294B018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007696" y="4441565"/>
                <a:ext cx="24336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8E6721C3-BA62-4CD1-831A-02BCF60C721B}"/>
                  </a:ext>
                </a:extLst>
              </p14:cNvPr>
              <p14:cNvContentPartPr/>
              <p14:nvPr/>
            </p14:nvContentPartPr>
            <p14:xfrm>
              <a:off x="1653856" y="3239165"/>
              <a:ext cx="685800" cy="27648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8E6721C3-BA62-4CD1-831A-02BCF60C721B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639456" y="3224765"/>
                <a:ext cx="713880" cy="30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00564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F0569A-77DB-4C00-AA07-1F88732067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66" y="237339"/>
            <a:ext cx="6934528" cy="411578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1C62DDE-C2BF-4DB4-BC75-E94A64AE6565}"/>
                  </a:ext>
                </a:extLst>
              </p14:cNvPr>
              <p14:cNvContentPartPr/>
              <p14:nvPr/>
            </p14:nvContentPartPr>
            <p14:xfrm>
              <a:off x="9034216" y="321365"/>
              <a:ext cx="1082520" cy="53280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1C62DDE-C2BF-4DB4-BC75-E94A64AE656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19816" y="306965"/>
                <a:ext cx="1110600" cy="56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A1D1F14E-4211-4059-A847-7F48F0DBAAF8}"/>
                  </a:ext>
                </a:extLst>
              </p14:cNvPr>
              <p14:cNvContentPartPr/>
              <p14:nvPr/>
            </p14:nvContentPartPr>
            <p14:xfrm>
              <a:off x="7888336" y="537365"/>
              <a:ext cx="790560" cy="2523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A1D1F14E-4211-4059-A847-7F48F0DBAAF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873936" y="522965"/>
                <a:ext cx="818640" cy="2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CD2C46D-20AD-4736-90D8-F728554077AF}"/>
                  </a:ext>
                </a:extLst>
              </p14:cNvPr>
              <p14:cNvContentPartPr/>
              <p14:nvPr/>
            </p14:nvContentPartPr>
            <p14:xfrm>
              <a:off x="8938456" y="1133165"/>
              <a:ext cx="1222920" cy="60588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CD2C46D-20AD-4736-90D8-F728554077AF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924056" y="1118765"/>
                <a:ext cx="1251000" cy="63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ECF6B4BF-C1FC-4B9C-A0DA-8B2AFB600283}"/>
                  </a:ext>
                </a:extLst>
              </p14:cNvPr>
              <p14:cNvContentPartPr/>
              <p14:nvPr/>
            </p14:nvContentPartPr>
            <p14:xfrm>
              <a:off x="7788616" y="1322885"/>
              <a:ext cx="802800" cy="4802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ECF6B4BF-C1FC-4B9C-A0DA-8B2AFB600283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774216" y="1308485"/>
                <a:ext cx="830880" cy="50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6F105AD6-8351-4807-8988-1F343E2B8A23}"/>
                  </a:ext>
                </a:extLst>
              </p14:cNvPr>
              <p14:cNvContentPartPr/>
              <p14:nvPr/>
            </p14:nvContentPartPr>
            <p14:xfrm>
              <a:off x="8527696" y="2493605"/>
              <a:ext cx="262800" cy="18216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6F105AD6-8351-4807-8988-1F343E2B8A2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513296" y="2479205"/>
                <a:ext cx="29088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D0314173-0EC3-4E58-9D4F-27DE4749CEE1}"/>
                  </a:ext>
                </a:extLst>
              </p14:cNvPr>
              <p14:cNvContentPartPr/>
              <p14:nvPr/>
            </p14:nvContentPartPr>
            <p14:xfrm>
              <a:off x="7485136" y="2441765"/>
              <a:ext cx="723960" cy="60156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D0314173-0EC3-4E58-9D4F-27DE4749CEE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470736" y="2427365"/>
                <a:ext cx="752040" cy="62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D5F3116F-9261-4E42-AF15-A70F218583E7}"/>
                  </a:ext>
                </a:extLst>
              </p14:cNvPr>
              <p14:cNvContentPartPr/>
              <p14:nvPr/>
            </p14:nvContentPartPr>
            <p14:xfrm>
              <a:off x="9245536" y="2113085"/>
              <a:ext cx="575280" cy="102024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D5F3116F-9261-4E42-AF15-A70F218583E7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9231136" y="2098685"/>
                <a:ext cx="603360" cy="10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6C7D20D9-6E09-4E6E-A2C6-C2076E5808DE}"/>
                  </a:ext>
                </a:extLst>
              </p14:cNvPr>
              <p14:cNvContentPartPr/>
              <p14:nvPr/>
            </p14:nvContentPartPr>
            <p14:xfrm>
              <a:off x="6840016" y="2423765"/>
              <a:ext cx="350280" cy="194652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6C7D20D9-6E09-4E6E-A2C6-C2076E5808D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825616" y="2409365"/>
                <a:ext cx="378360" cy="197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6AF9F5EB-22AE-41E3-8249-958EAA099DE9}"/>
                  </a:ext>
                </a:extLst>
              </p14:cNvPr>
              <p14:cNvContentPartPr/>
              <p14:nvPr/>
            </p14:nvContentPartPr>
            <p14:xfrm>
              <a:off x="10861576" y="4110365"/>
              <a:ext cx="284040" cy="36756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6AF9F5EB-22AE-41E3-8249-958EAA099DE9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847176" y="4095965"/>
                <a:ext cx="31212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2EFA282F-034B-4809-AC6B-DB6AE7BE8B5A}"/>
                  </a:ext>
                </a:extLst>
              </p14:cNvPr>
              <p14:cNvContentPartPr/>
              <p14:nvPr/>
            </p14:nvContentPartPr>
            <p14:xfrm>
              <a:off x="10803616" y="3415925"/>
              <a:ext cx="395640" cy="52884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2EFA282F-034B-4809-AC6B-DB6AE7BE8B5A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0789216" y="3401525"/>
                <a:ext cx="423720" cy="55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58650BC6-9BB4-4290-8ABC-B9A6F03AADE0}"/>
                  </a:ext>
                </a:extLst>
              </p14:cNvPr>
              <p14:cNvContentPartPr/>
              <p14:nvPr/>
            </p14:nvContentPartPr>
            <p14:xfrm>
              <a:off x="10257496" y="3827765"/>
              <a:ext cx="220680" cy="1155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58650BC6-9BB4-4290-8ABC-B9A6F03AADE0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10243096" y="3813365"/>
                <a:ext cx="24876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4D12767C-700A-448E-8BD9-F6F4976C273D}"/>
                  </a:ext>
                </a:extLst>
              </p14:cNvPr>
              <p14:cNvContentPartPr/>
              <p14:nvPr/>
            </p14:nvContentPartPr>
            <p14:xfrm>
              <a:off x="7328176" y="3529325"/>
              <a:ext cx="2625480" cy="65988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4D12767C-700A-448E-8BD9-F6F4976C273D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313776" y="3514925"/>
                <a:ext cx="2653560" cy="68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7EF372F6-D47B-4C77-AE64-90F65ECBCEBC}"/>
                  </a:ext>
                </a:extLst>
              </p14:cNvPr>
              <p14:cNvContentPartPr/>
              <p14:nvPr/>
            </p14:nvContentPartPr>
            <p14:xfrm>
              <a:off x="11041216" y="6145085"/>
              <a:ext cx="237600" cy="22392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7EF372F6-D47B-4C77-AE64-90F65ECBCEBC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1026816" y="6130685"/>
                <a:ext cx="265680" cy="25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703C4639-E7C8-4C4F-A1EF-C23A5C0E3D3B}"/>
                  </a:ext>
                </a:extLst>
              </p14:cNvPr>
              <p14:cNvContentPartPr/>
              <p14:nvPr/>
            </p14:nvContentPartPr>
            <p14:xfrm>
              <a:off x="10998016" y="5668805"/>
              <a:ext cx="244440" cy="34740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703C4639-E7C8-4C4F-A1EF-C23A5C0E3D3B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10983616" y="5654405"/>
                <a:ext cx="272520" cy="3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9FC2219A-0588-45B5-9703-3977E469C655}"/>
                  </a:ext>
                </a:extLst>
              </p14:cNvPr>
              <p14:cNvContentPartPr/>
              <p14:nvPr/>
            </p14:nvContentPartPr>
            <p14:xfrm>
              <a:off x="6369136" y="4639925"/>
              <a:ext cx="4362840" cy="177192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9FC2219A-0588-45B5-9703-3977E469C655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354736" y="4625525"/>
                <a:ext cx="4390920" cy="180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328E5E79-E733-45B1-9FCF-19674C7CE7D6}"/>
                  </a:ext>
                </a:extLst>
              </p14:cNvPr>
              <p14:cNvContentPartPr/>
              <p14:nvPr/>
            </p14:nvContentPartPr>
            <p14:xfrm>
              <a:off x="110176" y="3046205"/>
              <a:ext cx="272520" cy="34308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328E5E79-E733-45B1-9FCF-19674C7CE7D6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95776" y="3031805"/>
                <a:ext cx="30060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C87FB234-2D92-4AED-888F-5FB7271AC75C}"/>
                  </a:ext>
                </a:extLst>
              </p14:cNvPr>
              <p14:cNvContentPartPr/>
              <p14:nvPr/>
            </p14:nvContentPartPr>
            <p14:xfrm>
              <a:off x="3241096" y="3083285"/>
              <a:ext cx="315000" cy="3315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C87FB234-2D92-4AED-888F-5FB7271AC75C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226696" y="3068885"/>
                <a:ext cx="343080" cy="359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1721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ECFE94-49A6-467F-81CC-248C84B12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655" y="156387"/>
            <a:ext cx="6492048" cy="313647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1C0CA8C-BC75-4609-B903-1E42379D3424}"/>
                  </a:ext>
                </a:extLst>
              </p14:cNvPr>
              <p14:cNvContentPartPr/>
              <p14:nvPr/>
            </p14:nvContentPartPr>
            <p14:xfrm>
              <a:off x="7605376" y="656525"/>
              <a:ext cx="874080" cy="1454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1C0CA8C-BC75-4609-B903-1E42379D342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90976" y="642125"/>
                <a:ext cx="902160" cy="148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A7E57D8-574C-4D24-B2F6-5D74AC766DEB}"/>
                  </a:ext>
                </a:extLst>
              </p14:cNvPr>
              <p14:cNvContentPartPr/>
              <p14:nvPr/>
            </p14:nvContentPartPr>
            <p14:xfrm>
              <a:off x="8918656" y="1406045"/>
              <a:ext cx="307800" cy="23976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A7E57D8-574C-4D24-B2F6-5D74AC766DE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904256" y="1391645"/>
                <a:ext cx="335880" cy="2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9A014FC-C5C9-4575-A9DE-CE1F84DE7E49}"/>
                  </a:ext>
                </a:extLst>
              </p14:cNvPr>
              <p14:cNvContentPartPr/>
              <p14:nvPr/>
            </p14:nvContentPartPr>
            <p14:xfrm>
              <a:off x="9741616" y="677765"/>
              <a:ext cx="692640" cy="8049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9A014FC-C5C9-4575-A9DE-CE1F84DE7E49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9727216" y="663365"/>
                <a:ext cx="720720" cy="83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17761C2-5380-4D72-B519-25B4FA5AD02F}"/>
                  </a:ext>
                </a:extLst>
              </p14:cNvPr>
              <p14:cNvContentPartPr/>
              <p14:nvPr/>
            </p14:nvContentPartPr>
            <p14:xfrm>
              <a:off x="9869416" y="1701245"/>
              <a:ext cx="320400" cy="6220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17761C2-5380-4D72-B519-25B4FA5AD02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855016" y="1686845"/>
                <a:ext cx="348480" cy="65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C94B2D57-4D58-4372-97DB-6C0C90596B67}"/>
                  </a:ext>
                </a:extLst>
              </p14:cNvPr>
              <p14:cNvContentPartPr/>
              <p14:nvPr/>
            </p14:nvContentPartPr>
            <p14:xfrm>
              <a:off x="7455616" y="2929565"/>
              <a:ext cx="439920" cy="2649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C94B2D57-4D58-4372-97DB-6C0C90596B67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441216" y="2915165"/>
                <a:ext cx="468000" cy="29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94894ED6-3E7C-4F7C-ADA2-43DDC817F79E}"/>
                  </a:ext>
                </a:extLst>
              </p14:cNvPr>
              <p14:cNvContentPartPr/>
              <p14:nvPr/>
            </p14:nvContentPartPr>
            <p14:xfrm>
              <a:off x="8572336" y="2504765"/>
              <a:ext cx="573840" cy="144432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94894ED6-3E7C-4F7C-ADA2-43DDC817F79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557936" y="2490365"/>
                <a:ext cx="601920" cy="147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045781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ABEE0B-DB84-4BE1-BCB8-F7D2FC6F6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927" y="97840"/>
            <a:ext cx="6005779" cy="297193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CEAAFC45-F118-4808-9AED-EDEB47B53818}"/>
                  </a:ext>
                </a:extLst>
              </p14:cNvPr>
              <p14:cNvContentPartPr/>
              <p14:nvPr/>
            </p14:nvContentPartPr>
            <p14:xfrm>
              <a:off x="595816" y="3411605"/>
              <a:ext cx="1133280" cy="6274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CEAAFC45-F118-4808-9AED-EDEB47B5381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81416" y="3397205"/>
                <a:ext cx="1161360" cy="65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245F8A8-8B3F-43C6-9921-B246278B91B3}"/>
                  </a:ext>
                </a:extLst>
              </p14:cNvPr>
              <p14:cNvContentPartPr/>
              <p14:nvPr/>
            </p14:nvContentPartPr>
            <p14:xfrm>
              <a:off x="3155776" y="3652085"/>
              <a:ext cx="212760" cy="540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245F8A8-8B3F-43C6-9921-B246278B91B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141376" y="3637685"/>
                <a:ext cx="24084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4AFA9C9F-E7A8-4EDE-9E33-2C087340CD1E}"/>
                  </a:ext>
                </a:extLst>
              </p14:cNvPr>
              <p14:cNvContentPartPr/>
              <p14:nvPr/>
            </p14:nvContentPartPr>
            <p14:xfrm>
              <a:off x="3151456" y="3854405"/>
              <a:ext cx="198720" cy="1584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4AFA9C9F-E7A8-4EDE-9E33-2C087340CD1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137056" y="3840005"/>
                <a:ext cx="2268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FBF2016-5D12-48FE-B912-3C5799E7CE07}"/>
                  </a:ext>
                </a:extLst>
              </p14:cNvPr>
              <p14:cNvContentPartPr/>
              <p14:nvPr/>
            </p14:nvContentPartPr>
            <p14:xfrm>
              <a:off x="2472136" y="3367325"/>
              <a:ext cx="379440" cy="5558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FBF2016-5D12-48FE-B912-3C5799E7CE0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457736" y="3352925"/>
                <a:ext cx="407520" cy="58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A5DD3EC1-9DE9-4369-A0C0-E982101F65CA}"/>
                  </a:ext>
                </a:extLst>
              </p14:cNvPr>
              <p14:cNvContentPartPr/>
              <p14:nvPr/>
            </p14:nvContentPartPr>
            <p14:xfrm>
              <a:off x="3924376" y="3236645"/>
              <a:ext cx="159480" cy="1623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A5DD3EC1-9DE9-4369-A0C0-E982101F65C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909976" y="3222245"/>
                <a:ext cx="18756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6E980364-E032-425F-A234-B4200A3E8201}"/>
                  </a:ext>
                </a:extLst>
              </p14:cNvPr>
              <p14:cNvContentPartPr/>
              <p14:nvPr/>
            </p14:nvContentPartPr>
            <p14:xfrm>
              <a:off x="3256936" y="4556045"/>
              <a:ext cx="263880" cy="36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6E980364-E032-425F-A234-B4200A3E8201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242536" y="4541645"/>
                <a:ext cx="2919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ADFB5532-C6C3-44E8-96CC-8E2911C256F0}"/>
                  </a:ext>
                </a:extLst>
              </p14:cNvPr>
              <p14:cNvContentPartPr/>
              <p14:nvPr/>
            </p14:nvContentPartPr>
            <p14:xfrm>
              <a:off x="3309136" y="4709765"/>
              <a:ext cx="277560" cy="3636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ADFB5532-C6C3-44E8-96CC-8E2911C256F0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3294736" y="4695365"/>
                <a:ext cx="30564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EA9B60FD-62D0-47EC-98C5-653FCBE57C1F}"/>
                  </a:ext>
                </a:extLst>
              </p14:cNvPr>
              <p14:cNvContentPartPr/>
              <p14:nvPr/>
            </p14:nvContentPartPr>
            <p14:xfrm>
              <a:off x="3897016" y="4149605"/>
              <a:ext cx="115920" cy="18324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EA9B60FD-62D0-47EC-98C5-653FCBE57C1F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3882616" y="4135205"/>
                <a:ext cx="1440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CF206FBC-A497-4143-81A0-58FF64FBDC3C}"/>
                  </a:ext>
                </a:extLst>
              </p14:cNvPr>
              <p14:cNvContentPartPr/>
              <p14:nvPr/>
            </p14:nvContentPartPr>
            <p14:xfrm>
              <a:off x="2592016" y="4232405"/>
              <a:ext cx="345960" cy="51300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CF206FBC-A497-4143-81A0-58FF64FBDC3C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577616" y="4218005"/>
                <a:ext cx="374040" cy="5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5C573D32-FECE-4512-AB76-A8BCDF7AAFF5}"/>
                  </a:ext>
                </a:extLst>
              </p14:cNvPr>
              <p14:cNvContentPartPr/>
              <p14:nvPr/>
            </p14:nvContentPartPr>
            <p14:xfrm>
              <a:off x="3570496" y="5599325"/>
              <a:ext cx="225000" cy="1944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5C573D32-FECE-4512-AB76-A8BCDF7AAFF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556096" y="5584925"/>
                <a:ext cx="25308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32D89634-273F-4470-B8AA-6584FBE6917D}"/>
                  </a:ext>
                </a:extLst>
              </p14:cNvPr>
              <p14:cNvContentPartPr/>
              <p14:nvPr/>
            </p14:nvContentPartPr>
            <p14:xfrm>
              <a:off x="3525856" y="5787965"/>
              <a:ext cx="257400" cy="36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32D89634-273F-4470-B8AA-6584FBE6917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3511456" y="5773565"/>
                <a:ext cx="28548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9C37ED59-FA6C-4C0D-95A5-141A13AB0EC6}"/>
                  </a:ext>
                </a:extLst>
              </p14:cNvPr>
              <p14:cNvContentPartPr/>
              <p14:nvPr/>
            </p14:nvContentPartPr>
            <p14:xfrm>
              <a:off x="2651416" y="5237525"/>
              <a:ext cx="496800" cy="60444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9C37ED59-FA6C-4C0D-95A5-141A13AB0EC6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637016" y="5223125"/>
                <a:ext cx="524880" cy="63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A6C14844-6728-42B6-995D-7DCEA931BFD5}"/>
                  </a:ext>
                </a:extLst>
              </p14:cNvPr>
              <p14:cNvContentPartPr/>
              <p14:nvPr/>
            </p14:nvContentPartPr>
            <p14:xfrm>
              <a:off x="859696" y="5201885"/>
              <a:ext cx="1477440" cy="62388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A6C14844-6728-42B6-995D-7DCEA931BFD5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45296" y="5187485"/>
                <a:ext cx="1505520" cy="65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896F601C-A9BB-4D16-AF72-350B8DB9ADDA}"/>
                  </a:ext>
                </a:extLst>
              </p14:cNvPr>
              <p14:cNvContentPartPr/>
              <p14:nvPr/>
            </p14:nvContentPartPr>
            <p14:xfrm>
              <a:off x="4363216" y="5019725"/>
              <a:ext cx="2318040" cy="143424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896F601C-A9BB-4D16-AF72-350B8DB9ADDA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348816" y="5005325"/>
                <a:ext cx="2346120" cy="146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2D7246A2-6846-45A2-B6B2-9BC1CFAE0F8F}"/>
                  </a:ext>
                </a:extLst>
              </p14:cNvPr>
              <p14:cNvContentPartPr/>
              <p14:nvPr/>
            </p14:nvContentPartPr>
            <p14:xfrm>
              <a:off x="6546976" y="611525"/>
              <a:ext cx="600120" cy="16956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2D7246A2-6846-45A2-B6B2-9BC1CFAE0F8F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532576" y="597125"/>
                <a:ext cx="62820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F250807C-A965-4C94-8BE9-7B45D7C1AC94}"/>
                  </a:ext>
                </a:extLst>
              </p14:cNvPr>
              <p14:cNvContentPartPr/>
              <p14:nvPr/>
            </p14:nvContentPartPr>
            <p14:xfrm>
              <a:off x="8703736" y="285725"/>
              <a:ext cx="1006200" cy="8787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F250807C-A965-4C94-8BE9-7B45D7C1AC94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8689336" y="271325"/>
                <a:ext cx="1034280" cy="90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4D71BF2C-EA45-41BD-98FE-DAB7A9F7F7B3}"/>
                  </a:ext>
                </a:extLst>
              </p14:cNvPr>
              <p14:cNvContentPartPr/>
              <p14:nvPr/>
            </p14:nvContentPartPr>
            <p14:xfrm>
              <a:off x="7513216" y="243245"/>
              <a:ext cx="819360" cy="97308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4D71BF2C-EA45-41BD-98FE-DAB7A9F7F7B3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7498816" y="228845"/>
                <a:ext cx="847440" cy="10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0AB1EA65-0928-4C93-81C1-E6139ABFF486}"/>
                  </a:ext>
                </a:extLst>
              </p14:cNvPr>
              <p14:cNvContentPartPr/>
              <p14:nvPr/>
            </p14:nvContentPartPr>
            <p14:xfrm>
              <a:off x="10098736" y="325685"/>
              <a:ext cx="949320" cy="53244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0AB1EA65-0928-4C93-81C1-E6139ABFF486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0084336" y="311285"/>
                <a:ext cx="977400" cy="56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376CA812-C61D-428A-9FB0-2D323605D79E}"/>
                  </a:ext>
                </a:extLst>
              </p14:cNvPr>
              <p14:cNvContentPartPr/>
              <p14:nvPr/>
            </p14:nvContentPartPr>
            <p14:xfrm>
              <a:off x="4457896" y="3018125"/>
              <a:ext cx="6078240" cy="1712520"/>
            </p14:xfrm>
          </p:contentPart>
        </mc:Choice>
        <mc:Fallback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376CA812-C61D-428A-9FB0-2D323605D79E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4443496" y="3003725"/>
                <a:ext cx="6106320" cy="174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245A956F-CA62-443B-9F76-4251AAD0F38E}"/>
                  </a:ext>
                </a:extLst>
              </p14:cNvPr>
              <p14:cNvContentPartPr/>
              <p14:nvPr/>
            </p14:nvContentPartPr>
            <p14:xfrm>
              <a:off x="7058536" y="5065085"/>
              <a:ext cx="821520" cy="614160"/>
            </p14:xfrm>
          </p:contentPart>
        </mc:Choice>
        <mc:Fallback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245A956F-CA62-443B-9F76-4251AAD0F38E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7044136" y="5050685"/>
                <a:ext cx="849600" cy="64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5C88A042-15AB-4F6A-BABF-C88A756F43F6}"/>
                  </a:ext>
                </a:extLst>
              </p14:cNvPr>
              <p14:cNvContentPartPr/>
              <p14:nvPr/>
            </p14:nvContentPartPr>
            <p14:xfrm>
              <a:off x="8235016" y="5593205"/>
              <a:ext cx="160200" cy="172800"/>
            </p14:xfrm>
          </p:contentPart>
        </mc:Choice>
        <mc:Fallback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5C88A042-15AB-4F6A-BABF-C88A756F43F6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8220616" y="5578805"/>
                <a:ext cx="18828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0456E5C3-8C48-42DF-A14F-339438D9044E}"/>
                  </a:ext>
                </a:extLst>
              </p14:cNvPr>
              <p14:cNvContentPartPr/>
              <p14:nvPr/>
            </p14:nvContentPartPr>
            <p14:xfrm>
              <a:off x="7189936" y="5907125"/>
              <a:ext cx="750960" cy="443520"/>
            </p14:xfrm>
          </p:contentPart>
        </mc:Choice>
        <mc:Fallback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0456E5C3-8C48-42DF-A14F-339438D9044E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7175536" y="5892725"/>
                <a:ext cx="779040" cy="4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95EFB072-2DCD-4E0C-AE6F-6FE84A60F5CF}"/>
                  </a:ext>
                </a:extLst>
              </p14:cNvPr>
              <p14:cNvContentPartPr/>
              <p14:nvPr/>
            </p14:nvContentPartPr>
            <p14:xfrm>
              <a:off x="8727496" y="5683925"/>
              <a:ext cx="774720" cy="26640"/>
            </p14:xfrm>
          </p:contentPart>
        </mc:Choice>
        <mc:Fallback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95EFB072-2DCD-4E0C-AE6F-6FE84A60F5CF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8713096" y="5669525"/>
                <a:ext cx="80280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CC6E7BBF-6E2F-4E58-9938-5CAF05CCB598}"/>
                  </a:ext>
                </a:extLst>
              </p14:cNvPr>
              <p14:cNvContentPartPr/>
              <p14:nvPr/>
            </p14:nvContentPartPr>
            <p14:xfrm>
              <a:off x="8688976" y="5132405"/>
              <a:ext cx="654840" cy="340560"/>
            </p14:xfrm>
          </p:contentPart>
        </mc:Choice>
        <mc:Fallback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CC6E7BBF-6E2F-4E58-9938-5CAF05CCB598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8674576" y="5118005"/>
                <a:ext cx="682920" cy="36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C89619DD-0D97-41A2-A18A-5347B044C5E9}"/>
                  </a:ext>
                </a:extLst>
              </p14:cNvPr>
              <p14:cNvContentPartPr/>
              <p14:nvPr/>
            </p14:nvContentPartPr>
            <p14:xfrm>
              <a:off x="9903256" y="5514005"/>
              <a:ext cx="228600" cy="30960"/>
            </p14:xfrm>
          </p:contentPart>
        </mc:Choice>
        <mc:Fallback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C89619DD-0D97-41A2-A18A-5347B044C5E9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9888856" y="5499605"/>
                <a:ext cx="25668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BB0E570F-475F-4E9C-9477-2703ABE7CD71}"/>
                  </a:ext>
                </a:extLst>
              </p14:cNvPr>
              <p14:cNvContentPartPr/>
              <p14:nvPr/>
            </p14:nvContentPartPr>
            <p14:xfrm>
              <a:off x="9898216" y="5709485"/>
              <a:ext cx="210600" cy="12960"/>
            </p14:xfrm>
          </p:contentPart>
        </mc:Choice>
        <mc:Fallback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BB0E570F-475F-4E9C-9477-2703ABE7CD71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9883816" y="5695085"/>
                <a:ext cx="2386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C5FB73E6-C922-4ED2-9E52-FA88068D0F2F}"/>
                  </a:ext>
                </a:extLst>
              </p14:cNvPr>
              <p14:cNvContentPartPr/>
              <p14:nvPr/>
            </p14:nvContentPartPr>
            <p14:xfrm>
              <a:off x="8533096" y="5977325"/>
              <a:ext cx="1044000" cy="378360"/>
            </p14:xfrm>
          </p:contentPart>
        </mc:Choice>
        <mc:Fallback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C5FB73E6-C922-4ED2-9E52-FA88068D0F2F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8518696" y="5962925"/>
                <a:ext cx="107208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0A47E5BB-4CE6-4741-9C36-7CBDB109A95F}"/>
                  </a:ext>
                </a:extLst>
              </p14:cNvPr>
              <p14:cNvContentPartPr/>
              <p14:nvPr/>
            </p14:nvContentPartPr>
            <p14:xfrm>
              <a:off x="10403656" y="5180285"/>
              <a:ext cx="582840" cy="1143360"/>
            </p14:xfrm>
          </p:contentPart>
        </mc:Choice>
        <mc:Fallback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0A47E5BB-4CE6-4741-9C36-7CBDB109A95F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10389256" y="5165885"/>
                <a:ext cx="610920" cy="11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C4500EBC-043B-416F-88A0-5BAD33F7527F}"/>
                  </a:ext>
                </a:extLst>
              </p14:cNvPr>
              <p14:cNvContentPartPr/>
              <p14:nvPr/>
            </p14:nvContentPartPr>
            <p14:xfrm>
              <a:off x="1432096" y="2535365"/>
              <a:ext cx="412560" cy="194040"/>
            </p14:xfrm>
          </p:contentPart>
        </mc:Choice>
        <mc:Fallback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C4500EBC-043B-416F-88A0-5BAD33F7527F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1417696" y="2520965"/>
                <a:ext cx="4406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1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84A64B5A-7588-44C0-9F33-B846CEAB30F7}"/>
                  </a:ext>
                </a:extLst>
              </p14:cNvPr>
              <p14:cNvContentPartPr/>
              <p14:nvPr/>
            </p14:nvContentPartPr>
            <p14:xfrm>
              <a:off x="3693976" y="919685"/>
              <a:ext cx="2177640" cy="67680"/>
            </p14:xfrm>
          </p:contentPart>
        </mc:Choice>
        <mc:Fallback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84A64B5A-7588-44C0-9F33-B846CEAB30F7}"/>
                  </a:ext>
                </a:extLst>
              </p:cNvPr>
              <p:cNvPicPr/>
              <p:nvPr/>
            </p:nvPicPr>
            <p:blipFill>
              <a:blip r:embed="rId62"/>
              <a:stretch>
                <a:fillRect/>
              </a:stretch>
            </p:blipFill>
            <p:spPr>
              <a:xfrm>
                <a:off x="3679576" y="905285"/>
                <a:ext cx="2205720" cy="9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38232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701181C-3C86-40AA-9E01-E5A7D19BF057}"/>
                  </a:ext>
                </a:extLst>
              </p14:cNvPr>
              <p14:cNvContentPartPr/>
              <p14:nvPr/>
            </p14:nvContentPartPr>
            <p14:xfrm>
              <a:off x="2157856" y="817445"/>
              <a:ext cx="259200" cy="20808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701181C-3C86-40AA-9E01-E5A7D19BF05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143456" y="803045"/>
                <a:ext cx="28728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18B47A70-414C-49E9-BB8F-8AA48C248B84}"/>
                  </a:ext>
                </a:extLst>
              </p14:cNvPr>
              <p14:cNvContentPartPr/>
              <p14:nvPr/>
            </p14:nvContentPartPr>
            <p14:xfrm>
              <a:off x="813976" y="470405"/>
              <a:ext cx="1051920" cy="5954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18B47A70-414C-49E9-BB8F-8AA48C248B8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9576" y="456005"/>
                <a:ext cx="1080000" cy="6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CEB83734-2B9C-4777-9E62-0E05CF98E262}"/>
                  </a:ext>
                </a:extLst>
              </p14:cNvPr>
              <p14:cNvContentPartPr/>
              <p14:nvPr/>
            </p14:nvContentPartPr>
            <p14:xfrm>
              <a:off x="3054616" y="202925"/>
              <a:ext cx="235440" cy="3283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CEB83734-2B9C-4777-9E62-0E05CF98E26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40216" y="188525"/>
                <a:ext cx="26352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1A46F76-B2E2-4100-8C1C-AA57EDFF715D}"/>
                  </a:ext>
                </a:extLst>
              </p14:cNvPr>
              <p14:cNvContentPartPr/>
              <p14:nvPr/>
            </p14:nvContentPartPr>
            <p14:xfrm>
              <a:off x="3328216" y="80885"/>
              <a:ext cx="2518560" cy="20898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1A46F76-B2E2-4100-8C1C-AA57EDFF715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313816" y="66485"/>
                <a:ext cx="2546640" cy="21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9DFAB78-C136-4E13-A98C-12B821534F9B}"/>
                  </a:ext>
                </a:extLst>
              </p14:cNvPr>
              <p14:cNvContentPartPr/>
              <p14:nvPr/>
            </p14:nvContentPartPr>
            <p14:xfrm>
              <a:off x="6338176" y="718085"/>
              <a:ext cx="13680" cy="3060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9DFAB78-C136-4E13-A98C-12B821534F9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323776" y="703685"/>
                <a:ext cx="417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A7B03413-D802-4306-A847-3543462E2F47}"/>
                  </a:ext>
                </a:extLst>
              </p14:cNvPr>
              <p14:cNvContentPartPr/>
              <p14:nvPr/>
            </p14:nvContentPartPr>
            <p14:xfrm>
              <a:off x="6313336" y="997085"/>
              <a:ext cx="42480" cy="3204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A7B03413-D802-4306-A847-3543462E2F4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298936" y="982685"/>
                <a:ext cx="7056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4D353C1C-DCCA-418E-B527-31A47AB5856A}"/>
                  </a:ext>
                </a:extLst>
              </p14:cNvPr>
              <p14:cNvContentPartPr/>
              <p14:nvPr/>
            </p14:nvContentPartPr>
            <p14:xfrm>
              <a:off x="6830656" y="447725"/>
              <a:ext cx="1441800" cy="68652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4D353C1C-DCCA-418E-B527-31A47AB5856A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16256" y="433325"/>
                <a:ext cx="1469880" cy="71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D4C55BAD-4DC7-4143-91EC-EF4DFA537C3F}"/>
                  </a:ext>
                </a:extLst>
              </p14:cNvPr>
              <p14:cNvContentPartPr/>
              <p14:nvPr/>
            </p14:nvContentPartPr>
            <p14:xfrm>
              <a:off x="3011416" y="843365"/>
              <a:ext cx="2952000" cy="7668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D4C55BAD-4DC7-4143-91EC-EF4DFA537C3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997016" y="828965"/>
                <a:ext cx="298008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8DC5B029-8EBA-4269-AAAB-3041D3A28975}"/>
                  </a:ext>
                </a:extLst>
              </p14:cNvPr>
              <p14:cNvContentPartPr/>
              <p14:nvPr/>
            </p14:nvContentPartPr>
            <p14:xfrm>
              <a:off x="3117256" y="3080405"/>
              <a:ext cx="942840" cy="1836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8DC5B029-8EBA-4269-AAAB-3041D3A2897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102856" y="3066005"/>
                <a:ext cx="9709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185DA512-E4B7-4F15-8168-37B4754C9214}"/>
                  </a:ext>
                </a:extLst>
              </p14:cNvPr>
              <p14:cNvContentPartPr/>
              <p14:nvPr/>
            </p14:nvContentPartPr>
            <p14:xfrm>
              <a:off x="3126616" y="3383165"/>
              <a:ext cx="715680" cy="39708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185DA512-E4B7-4F15-8168-37B4754C921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112216" y="3368765"/>
                <a:ext cx="743760" cy="4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4C990403-5785-46B5-93B4-680F4683BDE9}"/>
                  </a:ext>
                </a:extLst>
              </p14:cNvPr>
              <p14:cNvContentPartPr/>
              <p14:nvPr/>
            </p14:nvContentPartPr>
            <p14:xfrm>
              <a:off x="3210496" y="2537525"/>
              <a:ext cx="460080" cy="37008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4C990403-5785-46B5-93B4-680F4683BDE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196096" y="2523125"/>
                <a:ext cx="48816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0AB08F39-25D0-4098-8941-59A3196F73B9}"/>
                  </a:ext>
                </a:extLst>
              </p14:cNvPr>
              <p14:cNvContentPartPr/>
              <p14:nvPr/>
            </p14:nvContentPartPr>
            <p14:xfrm>
              <a:off x="2375656" y="2902565"/>
              <a:ext cx="272160" cy="21780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0AB08F39-25D0-4098-8941-59A3196F73B9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361256" y="2888165"/>
                <a:ext cx="300240" cy="24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763286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42B533B-D34E-4B4C-BE8B-64C896D9272C}"/>
                  </a:ext>
                </a:extLst>
              </p14:cNvPr>
              <p14:cNvContentPartPr/>
              <p14:nvPr/>
            </p14:nvContentPartPr>
            <p14:xfrm>
              <a:off x="673576" y="1103645"/>
              <a:ext cx="876960" cy="424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42B533B-D34E-4B4C-BE8B-64C896D9272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9176" y="1089245"/>
                <a:ext cx="90504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8C50ADC-A520-4822-97F4-7F3CEB4C0ADA}"/>
                  </a:ext>
                </a:extLst>
              </p14:cNvPr>
              <p14:cNvContentPartPr/>
              <p14:nvPr/>
            </p14:nvContentPartPr>
            <p14:xfrm>
              <a:off x="629656" y="398405"/>
              <a:ext cx="1060200" cy="512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8C50ADC-A520-4822-97F4-7F3CEB4C0ADA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5256" y="384005"/>
                <a:ext cx="1088280" cy="54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CC32631E-00CE-4D15-A76C-57B22B0EB767}"/>
                  </a:ext>
                </a:extLst>
              </p14:cNvPr>
              <p14:cNvContentPartPr/>
              <p14:nvPr/>
            </p14:nvContentPartPr>
            <p14:xfrm>
              <a:off x="2283136" y="280685"/>
              <a:ext cx="2960640" cy="88560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CC32631E-00CE-4D15-A76C-57B22B0EB76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68736" y="266285"/>
                <a:ext cx="2988720" cy="91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9791E3C8-F87A-4995-AD74-E4E5F3B0C833}"/>
                  </a:ext>
                </a:extLst>
              </p14:cNvPr>
              <p14:cNvContentPartPr/>
              <p14:nvPr/>
            </p14:nvContentPartPr>
            <p14:xfrm>
              <a:off x="8606176" y="246845"/>
              <a:ext cx="243360" cy="11376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9791E3C8-F87A-4995-AD74-E4E5F3B0C83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91776" y="232445"/>
                <a:ext cx="27144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E8F422C1-934B-4594-931B-751C68467AFE}"/>
                  </a:ext>
                </a:extLst>
              </p14:cNvPr>
              <p14:cNvContentPartPr/>
              <p14:nvPr/>
            </p14:nvContentPartPr>
            <p14:xfrm>
              <a:off x="9339856" y="272765"/>
              <a:ext cx="1131120" cy="57960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E8F422C1-934B-4594-931B-751C68467AF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325456" y="258365"/>
                <a:ext cx="1159200" cy="60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61C0D58F-F353-4E16-B7D5-54825B74752A}"/>
                  </a:ext>
                </a:extLst>
              </p14:cNvPr>
              <p14:cNvContentPartPr/>
              <p14:nvPr/>
            </p14:nvContentPartPr>
            <p14:xfrm>
              <a:off x="8656216" y="497045"/>
              <a:ext cx="245520" cy="39744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61C0D58F-F353-4E16-B7D5-54825B74752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641816" y="482645"/>
                <a:ext cx="27360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DBFB848F-B342-4130-9661-95FDF8F552CE}"/>
                  </a:ext>
                </a:extLst>
              </p14:cNvPr>
              <p14:cNvContentPartPr/>
              <p14:nvPr/>
            </p14:nvContentPartPr>
            <p14:xfrm>
              <a:off x="5809696" y="330005"/>
              <a:ext cx="2466360" cy="96660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DBFB848F-B342-4130-9661-95FDF8F552CE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795296" y="315605"/>
                <a:ext cx="2494440" cy="9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2780B736-588A-42C2-86A7-BD8E08775435}"/>
                  </a:ext>
                </a:extLst>
              </p14:cNvPr>
              <p14:cNvContentPartPr/>
              <p14:nvPr/>
            </p14:nvContentPartPr>
            <p14:xfrm>
              <a:off x="8604016" y="1370045"/>
              <a:ext cx="656640" cy="76788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2780B736-588A-42C2-86A7-BD8E0877543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589616" y="1355645"/>
                <a:ext cx="684720" cy="79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61B092F-047A-4592-BC05-B5D048267C03}"/>
                  </a:ext>
                </a:extLst>
              </p14:cNvPr>
              <p14:cNvContentPartPr/>
              <p14:nvPr/>
            </p14:nvContentPartPr>
            <p14:xfrm>
              <a:off x="5856496" y="1359245"/>
              <a:ext cx="2388240" cy="79848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61B092F-047A-4592-BC05-B5D048267C03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42096" y="1344845"/>
                <a:ext cx="2416320" cy="82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097E27A7-D757-47A4-836D-A8FAEDD21C3B}"/>
                  </a:ext>
                </a:extLst>
              </p14:cNvPr>
              <p14:cNvContentPartPr/>
              <p14:nvPr/>
            </p14:nvContentPartPr>
            <p14:xfrm>
              <a:off x="9916216" y="1334765"/>
              <a:ext cx="1226160" cy="77292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097E27A7-D757-47A4-836D-A8FAEDD21C3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901816" y="1320365"/>
                <a:ext cx="1254240" cy="80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C862A063-F8F6-4301-9E76-8CCCBAB257AB}"/>
                  </a:ext>
                </a:extLst>
              </p14:cNvPr>
              <p14:cNvContentPartPr/>
              <p14:nvPr/>
            </p14:nvContentPartPr>
            <p14:xfrm>
              <a:off x="2243176" y="2436005"/>
              <a:ext cx="19080" cy="55188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C862A063-F8F6-4301-9E76-8CCCBAB257AB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228776" y="2421605"/>
                <a:ext cx="47160" cy="57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775212E9-DD37-400B-B8B5-8D1D4483E3F1}"/>
                  </a:ext>
                </a:extLst>
              </p14:cNvPr>
              <p14:cNvContentPartPr/>
              <p14:nvPr/>
            </p14:nvContentPartPr>
            <p14:xfrm>
              <a:off x="4296256" y="3086525"/>
              <a:ext cx="360" cy="36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775212E9-DD37-400B-B8B5-8D1D4483E3F1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281856" y="307212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EFFA8900-7798-4C58-A3E4-1B13046ED575}"/>
                  </a:ext>
                </a:extLst>
              </p14:cNvPr>
              <p14:cNvContentPartPr/>
              <p14:nvPr/>
            </p14:nvContentPartPr>
            <p14:xfrm>
              <a:off x="4890256" y="2373005"/>
              <a:ext cx="544320" cy="62424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EFFA8900-7798-4C58-A3E4-1B13046ED575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75856" y="2358605"/>
                <a:ext cx="572400" cy="65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D23CC642-4126-4CFD-91BE-2D50FAD99716}"/>
                  </a:ext>
                </a:extLst>
              </p14:cNvPr>
              <p14:cNvContentPartPr/>
              <p14:nvPr/>
            </p14:nvContentPartPr>
            <p14:xfrm>
              <a:off x="3642136" y="2386685"/>
              <a:ext cx="938520" cy="48024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D23CC642-4126-4CFD-91BE-2D50FAD99716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627736" y="2372285"/>
                <a:ext cx="966600" cy="50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DEB2128D-E671-4346-A4A8-C6EA3ABD9C25}"/>
                  </a:ext>
                </a:extLst>
              </p14:cNvPr>
              <p14:cNvContentPartPr/>
              <p14:nvPr/>
            </p14:nvContentPartPr>
            <p14:xfrm>
              <a:off x="2583376" y="2455445"/>
              <a:ext cx="617040" cy="60084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DEB2128D-E671-4346-A4A8-C6EA3ABD9C25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68976" y="2441045"/>
                <a:ext cx="645120" cy="62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2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34BE4636-7179-46DA-9774-246C6C1B1526}"/>
                  </a:ext>
                </a:extLst>
              </p14:cNvPr>
              <p14:cNvContentPartPr/>
              <p14:nvPr/>
            </p14:nvContentPartPr>
            <p14:xfrm>
              <a:off x="10161736" y="2554445"/>
              <a:ext cx="402480" cy="41616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34BE4636-7179-46DA-9774-246C6C1B1526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147336" y="2540045"/>
                <a:ext cx="43056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4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61668CF3-CF2E-4D7D-B9C2-295BBC8B9FF8}"/>
                  </a:ext>
                </a:extLst>
              </p14:cNvPr>
              <p14:cNvContentPartPr/>
              <p14:nvPr/>
            </p14:nvContentPartPr>
            <p14:xfrm>
              <a:off x="5831296" y="2440325"/>
              <a:ext cx="3876840" cy="181800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61668CF3-CF2E-4D7D-B9C2-295BBC8B9FF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816896" y="2425925"/>
                <a:ext cx="3904920" cy="18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6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EE5E47E8-C045-4C5A-A31A-B5C2D2E93923}"/>
                  </a:ext>
                </a:extLst>
              </p14:cNvPr>
              <p14:cNvContentPartPr/>
              <p14:nvPr/>
            </p14:nvContentPartPr>
            <p14:xfrm>
              <a:off x="947896" y="4509965"/>
              <a:ext cx="880200" cy="231840"/>
            </p14:xfrm>
          </p:contentPart>
        </mc:Choice>
        <mc:Fallback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EE5E47E8-C045-4C5A-A31A-B5C2D2E93923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33496" y="4495565"/>
                <a:ext cx="90828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8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96E469EF-C00E-4DE3-A266-7300E019F610}"/>
                  </a:ext>
                </a:extLst>
              </p14:cNvPr>
              <p14:cNvContentPartPr/>
              <p14:nvPr/>
            </p14:nvContentPartPr>
            <p14:xfrm>
              <a:off x="2363056" y="4200725"/>
              <a:ext cx="137880" cy="19620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96E469EF-C00E-4DE3-A266-7300E019F610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48656" y="4186325"/>
                <a:ext cx="16596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0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9407C5C6-981B-4C64-92D5-EBEF17D14733}"/>
                  </a:ext>
                </a:extLst>
              </p14:cNvPr>
              <p14:cNvContentPartPr/>
              <p14:nvPr/>
            </p14:nvContentPartPr>
            <p14:xfrm>
              <a:off x="5487856" y="4347965"/>
              <a:ext cx="592560" cy="40824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9407C5C6-981B-4C64-92D5-EBEF17D14733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473456" y="4333565"/>
                <a:ext cx="62064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2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EE3FA3A3-76EF-4851-826A-DF1016B4E82A}"/>
                  </a:ext>
                </a:extLst>
              </p14:cNvPr>
              <p14:cNvContentPartPr/>
              <p14:nvPr/>
            </p14:nvContentPartPr>
            <p14:xfrm>
              <a:off x="2786776" y="4203245"/>
              <a:ext cx="2339280" cy="5529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EE3FA3A3-76EF-4851-826A-DF1016B4E82A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772376" y="4188845"/>
                <a:ext cx="2367360" cy="58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56386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282981-7B48-4A93-B03F-88A63C841B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0" y="0"/>
            <a:ext cx="6523024" cy="438702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6DFBAC5-226F-4B55-A183-B6F6979C055B}"/>
                  </a:ext>
                </a:extLst>
              </p14:cNvPr>
              <p14:cNvContentPartPr/>
              <p14:nvPr/>
            </p14:nvContentPartPr>
            <p14:xfrm>
              <a:off x="7037656" y="607925"/>
              <a:ext cx="2578680" cy="174744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6DFBAC5-226F-4B55-A183-B6F6979C055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23256" y="593525"/>
                <a:ext cx="2606760" cy="177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D34C31E-1183-4228-AC3D-FBFF02C5572D}"/>
                  </a:ext>
                </a:extLst>
              </p14:cNvPr>
              <p14:cNvContentPartPr/>
              <p14:nvPr/>
            </p14:nvContentPartPr>
            <p14:xfrm>
              <a:off x="7589536" y="1509725"/>
              <a:ext cx="3716280" cy="149940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D34C31E-1183-4228-AC3D-FBFF02C5572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575136" y="1495325"/>
                <a:ext cx="3744360" cy="152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18556B82-FD5D-4B9E-BFE0-2ACF674AE5C3}"/>
                  </a:ext>
                </a:extLst>
              </p14:cNvPr>
              <p14:cNvContentPartPr/>
              <p14:nvPr/>
            </p14:nvContentPartPr>
            <p14:xfrm>
              <a:off x="7121896" y="3377405"/>
              <a:ext cx="447120" cy="44064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18556B82-FD5D-4B9E-BFE0-2ACF674AE5C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107496" y="3363005"/>
                <a:ext cx="475200" cy="46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267C5675-0B2D-4B16-99F6-231F0BE728AE}"/>
                  </a:ext>
                </a:extLst>
              </p14:cNvPr>
              <p14:cNvContentPartPr/>
              <p14:nvPr/>
            </p14:nvContentPartPr>
            <p14:xfrm>
              <a:off x="7965736" y="3319445"/>
              <a:ext cx="1426320" cy="74772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267C5675-0B2D-4B16-99F6-231F0BE728A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951336" y="3305045"/>
                <a:ext cx="1454400" cy="77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4038C7DC-1199-49F2-9907-E4681B60C690}"/>
                  </a:ext>
                </a:extLst>
              </p14:cNvPr>
              <p14:cNvContentPartPr/>
              <p14:nvPr/>
            </p14:nvContentPartPr>
            <p14:xfrm>
              <a:off x="7001296" y="4680245"/>
              <a:ext cx="468000" cy="34740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4038C7DC-1199-49F2-9907-E4681B60C69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986896" y="4665845"/>
                <a:ext cx="496080" cy="37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79E05E31-24B8-451A-B90D-0567972B0E0A}"/>
                  </a:ext>
                </a:extLst>
              </p14:cNvPr>
              <p14:cNvContentPartPr/>
              <p14:nvPr/>
            </p14:nvContentPartPr>
            <p14:xfrm>
              <a:off x="9744136" y="3103085"/>
              <a:ext cx="581760" cy="122652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79E05E31-24B8-451A-B90D-0567972B0E0A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729736" y="3088685"/>
                <a:ext cx="609840" cy="12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61524AFF-437E-4116-B131-FC5323F3874C}"/>
                  </a:ext>
                </a:extLst>
              </p14:cNvPr>
              <p14:cNvContentPartPr/>
              <p14:nvPr/>
            </p14:nvContentPartPr>
            <p14:xfrm>
              <a:off x="7836136" y="6134285"/>
              <a:ext cx="810000" cy="25308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61524AFF-437E-4116-B131-FC5323F3874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821736" y="6119885"/>
                <a:ext cx="838080" cy="28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347B249B-B456-4F5E-9B47-EB2962DEDB94}"/>
                  </a:ext>
                </a:extLst>
              </p14:cNvPr>
              <p14:cNvContentPartPr/>
              <p14:nvPr/>
            </p14:nvContentPartPr>
            <p14:xfrm>
              <a:off x="6959176" y="6012605"/>
              <a:ext cx="472680" cy="35136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347B249B-B456-4F5E-9B47-EB2962DEDB94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944776" y="5998205"/>
                <a:ext cx="50076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E105BA02-A2FD-470F-8B0D-37A975CF36FA}"/>
                  </a:ext>
                </a:extLst>
              </p14:cNvPr>
              <p14:cNvContentPartPr/>
              <p14:nvPr/>
            </p14:nvContentPartPr>
            <p14:xfrm>
              <a:off x="7913896" y="4554605"/>
              <a:ext cx="1413720" cy="1038960"/>
            </p14:xfrm>
          </p:contentPart>
        </mc:Choice>
        <mc:Fallback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E105BA02-A2FD-470F-8B0D-37A975CF36FA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7899496" y="4540205"/>
                <a:ext cx="1441800" cy="10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33DCECA9-B465-4FA6-BA01-F9908F564798}"/>
                  </a:ext>
                </a:extLst>
              </p14:cNvPr>
              <p14:cNvContentPartPr/>
              <p14:nvPr/>
            </p14:nvContentPartPr>
            <p14:xfrm>
              <a:off x="9036736" y="5956085"/>
              <a:ext cx="677880" cy="41652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33DCECA9-B465-4FA6-BA01-F9908F564798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022336" y="5941685"/>
                <a:ext cx="705960" cy="44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0CBD55AD-00E3-4785-BD35-831874FAC308}"/>
                  </a:ext>
                </a:extLst>
              </p14:cNvPr>
              <p14:cNvContentPartPr/>
              <p14:nvPr/>
            </p14:nvContentPartPr>
            <p14:xfrm>
              <a:off x="5182576" y="2304605"/>
              <a:ext cx="799200" cy="81792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0CBD55AD-00E3-4785-BD35-831874FAC30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168176" y="2290205"/>
                <a:ext cx="827280" cy="84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8034345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827838-13B1-4452-9364-37F83DE2F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104" y="0"/>
            <a:ext cx="8181414" cy="302839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2603CE2-A0F2-4427-BECA-C7F776672172}"/>
                  </a:ext>
                </a:extLst>
              </p14:cNvPr>
              <p14:cNvContentPartPr/>
              <p14:nvPr/>
            </p14:nvContentPartPr>
            <p14:xfrm>
              <a:off x="958336" y="3182285"/>
              <a:ext cx="450360" cy="5641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2603CE2-A0F2-4427-BECA-C7F77667217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3936" y="3167885"/>
                <a:ext cx="478440" cy="59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D27D7AE6-8C1F-4D96-B247-142A073FE7AE}"/>
                  </a:ext>
                </a:extLst>
              </p14:cNvPr>
              <p14:cNvContentPartPr/>
              <p14:nvPr/>
            </p14:nvContentPartPr>
            <p14:xfrm>
              <a:off x="4878736" y="3140525"/>
              <a:ext cx="377280" cy="5493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D27D7AE6-8C1F-4D96-B247-142A073FE7A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64336" y="3126125"/>
                <a:ext cx="405360" cy="57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633343E6-3B13-4A79-89A0-694AA8919511}"/>
                  </a:ext>
                </a:extLst>
              </p14:cNvPr>
              <p14:cNvContentPartPr/>
              <p14:nvPr/>
            </p14:nvContentPartPr>
            <p14:xfrm>
              <a:off x="2476816" y="3112085"/>
              <a:ext cx="1693800" cy="5734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633343E6-3B13-4A79-89A0-694AA891951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462416" y="3097685"/>
                <a:ext cx="1721880" cy="60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E92AE0E4-0DF0-45EC-96C0-C1B868717EB6}"/>
                  </a:ext>
                </a:extLst>
              </p14:cNvPr>
              <p14:cNvContentPartPr/>
              <p14:nvPr/>
            </p14:nvContentPartPr>
            <p14:xfrm>
              <a:off x="1713256" y="3506645"/>
              <a:ext cx="268920" cy="1767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E92AE0E4-0DF0-45EC-96C0-C1B868717EB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698856" y="3492245"/>
                <a:ext cx="29700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17B384EC-07CD-4876-A5F1-81D052256DD1}"/>
                  </a:ext>
                </a:extLst>
              </p14:cNvPr>
              <p14:cNvContentPartPr/>
              <p14:nvPr/>
            </p14:nvContentPartPr>
            <p14:xfrm>
              <a:off x="5678296" y="3380645"/>
              <a:ext cx="505800" cy="35136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17B384EC-07CD-4876-A5F1-81D052256DD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663896" y="3366245"/>
                <a:ext cx="53388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050C75A-6DE4-4357-830A-51B8BCE31176}"/>
                  </a:ext>
                </a:extLst>
              </p14:cNvPr>
              <p14:cNvContentPartPr/>
              <p14:nvPr/>
            </p14:nvContentPartPr>
            <p14:xfrm>
              <a:off x="786616" y="4306565"/>
              <a:ext cx="1358640" cy="5688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050C75A-6DE4-4357-830A-51B8BCE31176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72216" y="4292165"/>
                <a:ext cx="1386720" cy="59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4191F336-6110-406F-B0C3-53CD07AF9C75}"/>
                  </a:ext>
                </a:extLst>
              </p14:cNvPr>
              <p14:cNvContentPartPr/>
              <p14:nvPr/>
            </p14:nvContentPartPr>
            <p14:xfrm>
              <a:off x="2657176" y="4217645"/>
              <a:ext cx="2483280" cy="75204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4191F336-6110-406F-B0C3-53CD07AF9C75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642776" y="4203245"/>
                <a:ext cx="2511360" cy="78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4DF2E97E-BA30-4276-B9C7-5841047065C5}"/>
                  </a:ext>
                </a:extLst>
              </p14:cNvPr>
              <p14:cNvContentPartPr/>
              <p14:nvPr/>
            </p14:nvContentPartPr>
            <p14:xfrm>
              <a:off x="5520616" y="4225205"/>
              <a:ext cx="312480" cy="61344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4DF2E97E-BA30-4276-B9C7-5841047065C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5506216" y="4210805"/>
                <a:ext cx="340560" cy="64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242712B1-D07A-40A2-843C-D9DA351199D0}"/>
                  </a:ext>
                </a:extLst>
              </p14:cNvPr>
              <p14:cNvContentPartPr/>
              <p14:nvPr/>
            </p14:nvContentPartPr>
            <p14:xfrm>
              <a:off x="6540496" y="3069965"/>
              <a:ext cx="3447000" cy="225288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242712B1-D07A-40A2-843C-D9DA351199D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526096" y="3055565"/>
                <a:ext cx="3475080" cy="228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2A5F0F71-6FD8-4D1C-B350-758BD8C77E54}"/>
                  </a:ext>
                </a:extLst>
              </p14:cNvPr>
              <p14:cNvContentPartPr/>
              <p14:nvPr/>
            </p14:nvContentPartPr>
            <p14:xfrm>
              <a:off x="740536" y="5408525"/>
              <a:ext cx="2836080" cy="74988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2A5F0F71-6FD8-4D1C-B350-758BD8C77E5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26136" y="5394125"/>
                <a:ext cx="2864160" cy="77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73B078A9-6965-4D9D-BC1A-23108B3C8517}"/>
                  </a:ext>
                </a:extLst>
              </p14:cNvPr>
              <p14:cNvContentPartPr/>
              <p14:nvPr/>
            </p14:nvContentPartPr>
            <p14:xfrm>
              <a:off x="4054336" y="5815325"/>
              <a:ext cx="393120" cy="19224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73B078A9-6965-4D9D-BC1A-23108B3C8517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039936" y="5800925"/>
                <a:ext cx="42120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1776D4C1-6FC5-4671-A431-BAAEB867E308}"/>
                  </a:ext>
                </a:extLst>
              </p14:cNvPr>
              <p14:cNvContentPartPr/>
              <p14:nvPr/>
            </p14:nvContentPartPr>
            <p14:xfrm>
              <a:off x="2712256" y="2400725"/>
              <a:ext cx="557640" cy="30420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1776D4C1-6FC5-4671-A431-BAAEB867E308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697856" y="2386325"/>
                <a:ext cx="585720" cy="332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52369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F7CC3B-5A05-4340-8BD4-5EDC34E3F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084" y="0"/>
            <a:ext cx="5776450" cy="455136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4C1884E-4CD8-423C-A6A3-261DB0CD99CA}"/>
                  </a:ext>
                </a:extLst>
              </p14:cNvPr>
              <p14:cNvContentPartPr/>
              <p14:nvPr/>
            </p14:nvContentPartPr>
            <p14:xfrm>
              <a:off x="8283616" y="740045"/>
              <a:ext cx="27720" cy="13788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4C1884E-4CD8-423C-A6A3-261DB0CD99C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269216" y="725645"/>
                <a:ext cx="5580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4B55D0B-23A1-4644-97E1-91148EDF2B3B}"/>
                  </a:ext>
                </a:extLst>
              </p14:cNvPr>
              <p14:cNvContentPartPr/>
              <p14:nvPr/>
            </p14:nvContentPartPr>
            <p14:xfrm>
              <a:off x="9280816" y="695765"/>
              <a:ext cx="30960" cy="20232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4B55D0B-23A1-4644-97E1-91148EDF2B3B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266416" y="681365"/>
                <a:ext cx="5904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54859900-6ADA-4FCC-9E07-BAE9B30350F3}"/>
                  </a:ext>
                </a:extLst>
              </p14:cNvPr>
              <p14:cNvContentPartPr/>
              <p14:nvPr/>
            </p14:nvContentPartPr>
            <p14:xfrm>
              <a:off x="7035496" y="1564805"/>
              <a:ext cx="198720" cy="540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54859900-6ADA-4FCC-9E07-BAE9B30350F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21096" y="1550405"/>
                <a:ext cx="226800" cy="3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27EFE0C-58B2-4370-8EC0-62C3605EF9C9}"/>
                  </a:ext>
                </a:extLst>
              </p14:cNvPr>
              <p14:cNvContentPartPr/>
              <p14:nvPr/>
            </p14:nvContentPartPr>
            <p14:xfrm>
              <a:off x="7035496" y="1705565"/>
              <a:ext cx="212760" cy="194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27EFE0C-58B2-4370-8EC0-62C3605EF9C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021096" y="1691165"/>
                <a:ext cx="2408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9A0B87D-D792-40FA-BAF4-87A63FE08B58}"/>
                  </a:ext>
                </a:extLst>
              </p14:cNvPr>
              <p14:cNvContentPartPr/>
              <p14:nvPr/>
            </p14:nvContentPartPr>
            <p14:xfrm>
              <a:off x="9570256" y="328205"/>
              <a:ext cx="413640" cy="7646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9A0B87D-D792-40FA-BAF4-87A63FE08B58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555856" y="313805"/>
                <a:ext cx="441720" cy="79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D836BF29-A820-441A-B4CB-B82424260DAE}"/>
                  </a:ext>
                </a:extLst>
              </p14:cNvPr>
              <p14:cNvContentPartPr/>
              <p14:nvPr/>
            </p14:nvContentPartPr>
            <p14:xfrm>
              <a:off x="8587096" y="325325"/>
              <a:ext cx="488520" cy="65592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D836BF29-A820-441A-B4CB-B82424260DA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572696" y="310925"/>
                <a:ext cx="516600" cy="6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A7F12353-455B-4856-B11B-A346E66389FE}"/>
                  </a:ext>
                </a:extLst>
              </p14:cNvPr>
              <p14:cNvContentPartPr/>
              <p14:nvPr/>
            </p14:nvContentPartPr>
            <p14:xfrm>
              <a:off x="7624816" y="406325"/>
              <a:ext cx="439920" cy="55332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A7F12353-455B-4856-B11B-A346E66389F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610416" y="391925"/>
                <a:ext cx="468000" cy="58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0EA1B096-1C07-437B-AAD5-43C89C0078AE}"/>
                  </a:ext>
                </a:extLst>
              </p14:cNvPr>
              <p14:cNvContentPartPr/>
              <p14:nvPr/>
            </p14:nvContentPartPr>
            <p14:xfrm>
              <a:off x="6762616" y="332885"/>
              <a:ext cx="604440" cy="60984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0EA1B096-1C07-437B-AAD5-43C89C0078A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748216" y="318485"/>
                <a:ext cx="632520" cy="6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287FE561-09AC-4E8E-B052-DAC5D44C19C1}"/>
                  </a:ext>
                </a:extLst>
              </p14:cNvPr>
              <p14:cNvContentPartPr/>
              <p14:nvPr/>
            </p14:nvContentPartPr>
            <p14:xfrm>
              <a:off x="11129416" y="1312445"/>
              <a:ext cx="928080" cy="44568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287FE561-09AC-4E8E-B052-DAC5D44C19C1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1115016" y="1298045"/>
                <a:ext cx="95616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A811727E-C1C3-483B-A9C6-F04034A33519}"/>
                  </a:ext>
                </a:extLst>
              </p14:cNvPr>
              <p14:cNvContentPartPr/>
              <p14:nvPr/>
            </p14:nvContentPartPr>
            <p14:xfrm>
              <a:off x="7581976" y="1316045"/>
              <a:ext cx="4046400" cy="150408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A811727E-C1C3-483B-A9C6-F04034A3351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7567576" y="1301645"/>
                <a:ext cx="4074480" cy="153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F9997E93-E0F4-4034-AF27-07C3CD01C850}"/>
                  </a:ext>
                </a:extLst>
              </p14:cNvPr>
              <p14:cNvContentPartPr/>
              <p14:nvPr/>
            </p14:nvContentPartPr>
            <p14:xfrm>
              <a:off x="6396136" y="3085445"/>
              <a:ext cx="730440" cy="44100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F9997E93-E0F4-4034-AF27-07C3CD01C850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381736" y="3071045"/>
                <a:ext cx="758520" cy="4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AACFCE91-94F0-4214-BE8A-50B973A30A6A}"/>
                  </a:ext>
                </a:extLst>
              </p14:cNvPr>
              <p14:cNvContentPartPr/>
              <p14:nvPr/>
            </p14:nvContentPartPr>
            <p14:xfrm>
              <a:off x="8699056" y="3288485"/>
              <a:ext cx="353880" cy="256320"/>
            </p14:xfrm>
          </p:contentPart>
        </mc:Choice>
        <mc:Fallback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AACFCE91-94F0-4214-BE8A-50B973A30A6A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684656" y="3274085"/>
                <a:ext cx="38196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50FE2C4B-0183-4536-83B0-0114D513F330}"/>
                  </a:ext>
                </a:extLst>
              </p14:cNvPr>
              <p14:cNvContentPartPr/>
              <p14:nvPr/>
            </p14:nvContentPartPr>
            <p14:xfrm>
              <a:off x="7489456" y="3028565"/>
              <a:ext cx="744480" cy="91764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50FE2C4B-0183-4536-83B0-0114D513F330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475056" y="3014165"/>
                <a:ext cx="772560" cy="9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BC094394-B294-418F-A06B-A465279E4538}"/>
                  </a:ext>
                </a:extLst>
              </p14:cNvPr>
              <p14:cNvContentPartPr/>
              <p14:nvPr/>
            </p14:nvContentPartPr>
            <p14:xfrm>
              <a:off x="9619936" y="3296045"/>
              <a:ext cx="366480" cy="27324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BC094394-B294-418F-A06B-A465279E4538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9605536" y="3281645"/>
                <a:ext cx="394560" cy="30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242DF855-74B6-4A56-BA9C-32E601337834}"/>
                  </a:ext>
                </a:extLst>
              </p14:cNvPr>
              <p14:cNvContentPartPr/>
              <p14:nvPr/>
            </p14:nvContentPartPr>
            <p14:xfrm>
              <a:off x="10865176" y="3174365"/>
              <a:ext cx="289440" cy="4608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242DF855-74B6-4A56-BA9C-32E601337834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10850776" y="3159965"/>
                <a:ext cx="31752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B9FAB9CF-8C80-4B76-9BE0-6B2DF00997D3}"/>
                  </a:ext>
                </a:extLst>
              </p14:cNvPr>
              <p14:cNvContentPartPr/>
              <p14:nvPr/>
            </p14:nvContentPartPr>
            <p14:xfrm>
              <a:off x="10317616" y="3340685"/>
              <a:ext cx="544320" cy="30852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B9FAB9CF-8C80-4B76-9BE0-6B2DF00997D3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0303216" y="3326285"/>
                <a:ext cx="57240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70682E5C-79D9-4DF4-86A3-FA1344C3C0FB}"/>
                  </a:ext>
                </a:extLst>
              </p14:cNvPr>
              <p14:cNvContentPartPr/>
              <p14:nvPr/>
            </p14:nvContentPartPr>
            <p14:xfrm>
              <a:off x="3524056" y="4944125"/>
              <a:ext cx="197640" cy="1800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70682E5C-79D9-4DF4-86A3-FA1344C3C0FB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509656" y="4929725"/>
                <a:ext cx="2257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7DD2721B-3D6D-4851-A78F-EF6D01DB6E6C}"/>
                  </a:ext>
                </a:extLst>
              </p14:cNvPr>
              <p14:cNvContentPartPr/>
              <p14:nvPr/>
            </p14:nvContentPartPr>
            <p14:xfrm>
              <a:off x="3533776" y="5164445"/>
              <a:ext cx="198360" cy="1800"/>
            </p14:xfrm>
          </p:contentPart>
        </mc:Choice>
        <mc:Fallback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7DD2721B-3D6D-4851-A78F-EF6D01DB6E6C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3519376" y="5150045"/>
                <a:ext cx="22644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F5BCC66C-9EF1-4670-9130-41E18E428A22}"/>
                  </a:ext>
                </a:extLst>
              </p14:cNvPr>
              <p14:cNvContentPartPr/>
              <p14:nvPr/>
            </p14:nvContentPartPr>
            <p14:xfrm>
              <a:off x="562336" y="4617605"/>
              <a:ext cx="2680200" cy="75528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F5BCC66C-9EF1-4670-9130-41E18E428A22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47936" y="4603205"/>
                <a:ext cx="2708280" cy="78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26EFDC3E-7FFB-42D7-BEEC-73AFF4869F9E}"/>
                  </a:ext>
                </a:extLst>
              </p14:cNvPr>
              <p14:cNvContentPartPr/>
              <p14:nvPr/>
            </p14:nvContentPartPr>
            <p14:xfrm>
              <a:off x="4540336" y="4182725"/>
              <a:ext cx="3888360" cy="927000"/>
            </p14:xfrm>
          </p:contentPart>
        </mc:Choice>
        <mc:Fallback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26EFDC3E-7FFB-42D7-BEEC-73AFF4869F9E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4525936" y="4168325"/>
                <a:ext cx="3916440" cy="9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01E653DE-4AEE-4CE9-9AD2-FE5868C67561}"/>
                  </a:ext>
                </a:extLst>
              </p14:cNvPr>
              <p14:cNvContentPartPr/>
              <p14:nvPr/>
            </p14:nvContentPartPr>
            <p14:xfrm>
              <a:off x="3907816" y="5472605"/>
              <a:ext cx="1267920" cy="4413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01E653DE-4AEE-4CE9-9AD2-FE5868C67561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3893416" y="5458205"/>
                <a:ext cx="129600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24EA38D7-6329-43EC-99B0-DCAF4BD6DC8F}"/>
                  </a:ext>
                </a:extLst>
              </p14:cNvPr>
              <p14:cNvContentPartPr/>
              <p14:nvPr/>
            </p14:nvContentPartPr>
            <p14:xfrm>
              <a:off x="5211376" y="5471525"/>
              <a:ext cx="2908800" cy="549720"/>
            </p14:xfrm>
          </p:contentPart>
        </mc:Choice>
        <mc:Fallback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24EA38D7-6329-43EC-99B0-DCAF4BD6DC8F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5196976" y="5457125"/>
                <a:ext cx="2936880" cy="57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DBA705BC-AE56-4228-A835-5ECD09D2BA21}"/>
                  </a:ext>
                </a:extLst>
              </p14:cNvPr>
              <p14:cNvContentPartPr/>
              <p14:nvPr/>
            </p14:nvContentPartPr>
            <p14:xfrm>
              <a:off x="8441656" y="5296925"/>
              <a:ext cx="3256560" cy="733680"/>
            </p14:xfrm>
          </p:contentPart>
        </mc:Choice>
        <mc:Fallback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DBA705BC-AE56-4228-A835-5ECD09D2BA21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8427256" y="5282525"/>
                <a:ext cx="3284640" cy="76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74697D29-2F82-4BE4-9F05-3F9379EE9BF6}"/>
                  </a:ext>
                </a:extLst>
              </p14:cNvPr>
              <p14:cNvContentPartPr/>
              <p14:nvPr/>
            </p14:nvContentPartPr>
            <p14:xfrm>
              <a:off x="8362096" y="4976885"/>
              <a:ext cx="3707280" cy="72360"/>
            </p14:xfrm>
          </p:contentPart>
        </mc:Choice>
        <mc:Fallback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74697D29-2F82-4BE4-9F05-3F9379EE9BF6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8347696" y="4962485"/>
                <a:ext cx="3735360" cy="10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7265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77F02116-7EED-420B-90DD-934C8F2281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49" y="100444"/>
            <a:ext cx="10583301" cy="5344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EFC11752-D378-4924-B24B-4316556B21CE}"/>
                  </a:ext>
                </a:extLst>
              </p14:cNvPr>
              <p14:cNvContentPartPr/>
              <p14:nvPr/>
            </p14:nvContentPartPr>
            <p14:xfrm>
              <a:off x="4067656" y="3411605"/>
              <a:ext cx="326160" cy="277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EFC11752-D378-4924-B24B-4316556B21C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53256" y="3397205"/>
                <a:ext cx="354240" cy="306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671272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D3FC6B13-B80E-4390-BB6F-5FFC278360B3}"/>
                  </a:ext>
                </a:extLst>
              </p14:cNvPr>
              <p14:cNvContentPartPr/>
              <p14:nvPr/>
            </p14:nvContentPartPr>
            <p14:xfrm>
              <a:off x="682576" y="945965"/>
              <a:ext cx="303480" cy="385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D3FC6B13-B80E-4390-BB6F-5FFC278360B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8176" y="931565"/>
                <a:ext cx="33156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AD6574B-DDC5-4EF7-B05A-5B924E996924}"/>
                  </a:ext>
                </a:extLst>
              </p14:cNvPr>
              <p14:cNvContentPartPr/>
              <p14:nvPr/>
            </p14:nvContentPartPr>
            <p14:xfrm>
              <a:off x="592576" y="1215245"/>
              <a:ext cx="352800" cy="14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AD6574B-DDC5-4EF7-B05A-5B924E99692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8176" y="1200845"/>
                <a:ext cx="38088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B1095A0-C34A-4E85-B33B-FF32D3A22E27}"/>
                  </a:ext>
                </a:extLst>
              </p14:cNvPr>
              <p14:cNvContentPartPr/>
              <p14:nvPr/>
            </p14:nvContentPartPr>
            <p14:xfrm>
              <a:off x="2201056" y="211565"/>
              <a:ext cx="302400" cy="8528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B1095A0-C34A-4E85-B33B-FF32D3A22E2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86656" y="197165"/>
                <a:ext cx="330480" cy="88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0F10A09-BB4A-4DC2-8C37-F8101B7CBD69}"/>
                  </a:ext>
                </a:extLst>
              </p14:cNvPr>
              <p14:cNvContentPartPr/>
              <p14:nvPr/>
            </p14:nvContentPartPr>
            <p14:xfrm>
              <a:off x="2853736" y="562205"/>
              <a:ext cx="198360" cy="22248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0F10A09-BB4A-4DC2-8C37-F8101B7CBD6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839336" y="547805"/>
                <a:ext cx="22644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CE6511F-3C5D-4C58-82E0-FE8132670A40}"/>
                  </a:ext>
                </a:extLst>
              </p14:cNvPr>
              <p14:cNvContentPartPr/>
              <p14:nvPr/>
            </p14:nvContentPartPr>
            <p14:xfrm>
              <a:off x="3693616" y="282485"/>
              <a:ext cx="973080" cy="46188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CE6511F-3C5D-4C58-82E0-FE8132670A4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79216" y="268085"/>
                <a:ext cx="100116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7111BCD-A06C-4D20-B523-E002086E59EC}"/>
                  </a:ext>
                </a:extLst>
              </p14:cNvPr>
              <p14:cNvContentPartPr/>
              <p14:nvPr/>
            </p14:nvContentPartPr>
            <p14:xfrm>
              <a:off x="1541176" y="1034885"/>
              <a:ext cx="4436280" cy="1263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7111BCD-A06C-4D20-B523-E002086E59E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526776" y="1020485"/>
                <a:ext cx="446436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1A278D47-6DEE-487D-9E87-33655BEEF346}"/>
                  </a:ext>
                </a:extLst>
              </p14:cNvPr>
              <p14:cNvContentPartPr/>
              <p14:nvPr/>
            </p14:nvContentPartPr>
            <p14:xfrm>
              <a:off x="957256" y="1516925"/>
              <a:ext cx="3123720" cy="114588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1A278D47-6DEE-487D-9E87-33655BEEF346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42856" y="1502525"/>
                <a:ext cx="3151800" cy="11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EE7B2532-9991-4F6A-849A-6CDD75FA6996}"/>
                  </a:ext>
                </a:extLst>
              </p14:cNvPr>
              <p14:cNvContentPartPr/>
              <p14:nvPr/>
            </p14:nvContentPartPr>
            <p14:xfrm>
              <a:off x="4196176" y="1600805"/>
              <a:ext cx="5622120" cy="101016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EE7B2532-9991-4F6A-849A-6CDD75FA699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181776" y="1586405"/>
                <a:ext cx="5650200" cy="103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9BC48B67-DF7C-4B3C-94E7-0F645BD3E33C}"/>
                  </a:ext>
                </a:extLst>
              </p14:cNvPr>
              <p14:cNvContentPartPr/>
              <p14:nvPr/>
            </p14:nvContentPartPr>
            <p14:xfrm>
              <a:off x="5823736" y="919685"/>
              <a:ext cx="4135320" cy="13392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9BC48B67-DF7C-4B3C-94E7-0F645BD3E33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09336" y="905285"/>
                <a:ext cx="416340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0A5230FA-C17B-48AF-A2BE-C36BA20D6143}"/>
                  </a:ext>
                </a:extLst>
              </p14:cNvPr>
              <p14:cNvContentPartPr/>
              <p14:nvPr/>
            </p14:nvContentPartPr>
            <p14:xfrm>
              <a:off x="728656" y="3614285"/>
              <a:ext cx="278640" cy="3276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0A5230FA-C17B-48AF-A2BE-C36BA20D614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14256" y="3599885"/>
                <a:ext cx="3067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09752885-678F-4069-9C24-D62925150A38}"/>
                  </a:ext>
                </a:extLst>
              </p14:cNvPr>
              <p14:cNvContentPartPr/>
              <p14:nvPr/>
            </p14:nvContentPartPr>
            <p14:xfrm>
              <a:off x="683656" y="3831725"/>
              <a:ext cx="256680" cy="324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09752885-678F-4069-9C24-D62925150A38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69256" y="3817325"/>
                <a:ext cx="284760" cy="3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9CC89E6-6A1A-48D7-B5D8-5EA497B904C5}"/>
                  </a:ext>
                </a:extLst>
              </p14:cNvPr>
              <p14:cNvContentPartPr/>
              <p14:nvPr/>
            </p14:nvContentPartPr>
            <p14:xfrm>
              <a:off x="2053096" y="3777725"/>
              <a:ext cx="1187280" cy="1692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9CC89E6-6A1A-48D7-B5D8-5EA497B904C5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038696" y="3763325"/>
                <a:ext cx="12153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6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B7834BD7-EB11-40FB-A03A-9F677EBB60E3}"/>
                  </a:ext>
                </a:extLst>
              </p14:cNvPr>
              <p14:cNvContentPartPr/>
              <p14:nvPr/>
            </p14:nvContentPartPr>
            <p14:xfrm>
              <a:off x="2122576" y="3132245"/>
              <a:ext cx="671760" cy="384840"/>
            </p14:xfrm>
          </p:contentPart>
        </mc:Choice>
        <mc:Fallback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B7834BD7-EB11-40FB-A03A-9F677EBB60E3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108176" y="3117845"/>
                <a:ext cx="699840" cy="41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8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B8D4EB8B-56EA-4145-82E8-C366C43B0CCA}"/>
                  </a:ext>
                </a:extLst>
              </p14:cNvPr>
              <p14:cNvContentPartPr/>
              <p14:nvPr/>
            </p14:nvContentPartPr>
            <p14:xfrm>
              <a:off x="2305096" y="4007765"/>
              <a:ext cx="824760" cy="56088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B8D4EB8B-56EA-4145-82E8-C366C43B0CCA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90696" y="3993365"/>
                <a:ext cx="852840" cy="58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0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6C3C3E97-F29E-4504-A527-52592399D40C}"/>
                  </a:ext>
                </a:extLst>
              </p14:cNvPr>
              <p14:cNvContentPartPr/>
              <p14:nvPr/>
            </p14:nvContentPartPr>
            <p14:xfrm>
              <a:off x="6527176" y="3881405"/>
              <a:ext cx="3040200" cy="133596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6C3C3E97-F29E-4504-A527-52592399D40C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512776" y="3867005"/>
                <a:ext cx="3068280" cy="1364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7346453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1822EF-5653-48AD-9F8F-DEFC421EC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83" y="0"/>
            <a:ext cx="8301399" cy="295629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42476670-7A7A-465A-A98F-401B96D66C03}"/>
                  </a:ext>
                </a:extLst>
              </p14:cNvPr>
              <p14:cNvContentPartPr/>
              <p14:nvPr/>
            </p14:nvContentPartPr>
            <p14:xfrm>
              <a:off x="1065976" y="3230525"/>
              <a:ext cx="2668680" cy="52920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42476670-7A7A-465A-A98F-401B96D66C0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51576" y="3216125"/>
                <a:ext cx="2696760" cy="55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6B51795-B36F-4543-B56C-222865DC7FC2}"/>
                  </a:ext>
                </a:extLst>
              </p14:cNvPr>
              <p14:cNvContentPartPr/>
              <p14:nvPr/>
            </p14:nvContentPartPr>
            <p14:xfrm>
              <a:off x="4165936" y="3278405"/>
              <a:ext cx="1098000" cy="45828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6B51795-B36F-4543-B56C-222865DC7FC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151536" y="3264005"/>
                <a:ext cx="1126080" cy="48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443C5EA8-77B5-4156-AC61-E4F7A9FBFAF6}"/>
                  </a:ext>
                </a:extLst>
              </p14:cNvPr>
              <p14:cNvContentPartPr/>
              <p14:nvPr/>
            </p14:nvContentPartPr>
            <p14:xfrm>
              <a:off x="837736" y="5179925"/>
              <a:ext cx="242640" cy="16668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443C5EA8-77B5-4156-AC61-E4F7A9FBFAF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23336" y="5165525"/>
                <a:ext cx="27072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69075D95-EEA0-41A7-B055-8B7C4419081D}"/>
                  </a:ext>
                </a:extLst>
              </p14:cNvPr>
              <p14:cNvContentPartPr/>
              <p14:nvPr/>
            </p14:nvContentPartPr>
            <p14:xfrm>
              <a:off x="1810096" y="5326445"/>
              <a:ext cx="3925080" cy="8784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69075D95-EEA0-41A7-B055-8B7C4419081D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795696" y="5312045"/>
                <a:ext cx="3953160" cy="11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862B105B-7313-4EE3-8858-EBBAAD5675D1}"/>
                  </a:ext>
                </a:extLst>
              </p14:cNvPr>
              <p14:cNvContentPartPr/>
              <p14:nvPr/>
            </p14:nvContentPartPr>
            <p14:xfrm>
              <a:off x="2369176" y="5576285"/>
              <a:ext cx="1020240" cy="50040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862B105B-7313-4EE3-8858-EBBAAD5675D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354776" y="5561885"/>
                <a:ext cx="1048320" cy="52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2F831105-0FB5-4A2D-855E-F185B9402B39}"/>
                  </a:ext>
                </a:extLst>
              </p14:cNvPr>
              <p14:cNvContentPartPr/>
              <p14:nvPr/>
            </p14:nvContentPartPr>
            <p14:xfrm>
              <a:off x="3610096" y="5566205"/>
              <a:ext cx="1972080" cy="58032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2F831105-0FB5-4A2D-855E-F185B9402B3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595696" y="5551805"/>
                <a:ext cx="2000160" cy="60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2BEDFD28-BCA8-4B8A-84EF-931EB068C798}"/>
                  </a:ext>
                </a:extLst>
              </p14:cNvPr>
              <p14:cNvContentPartPr/>
              <p14:nvPr/>
            </p14:nvContentPartPr>
            <p14:xfrm>
              <a:off x="2663296" y="4496285"/>
              <a:ext cx="2095560" cy="41904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2BEDFD28-BCA8-4B8A-84EF-931EB068C79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648896" y="4481885"/>
                <a:ext cx="2123640" cy="4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93688163-027A-4D56-9461-49BAF2060D11}"/>
                  </a:ext>
                </a:extLst>
              </p14:cNvPr>
              <p14:cNvContentPartPr/>
              <p14:nvPr/>
            </p14:nvContentPartPr>
            <p14:xfrm>
              <a:off x="2201056" y="4692845"/>
              <a:ext cx="177480" cy="17784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93688163-027A-4D56-9461-49BAF2060D1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186656" y="4678445"/>
                <a:ext cx="20556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C22E0AF8-3CF7-4CDA-B8C4-CB2EA2236FD5}"/>
                  </a:ext>
                </a:extLst>
              </p14:cNvPr>
              <p14:cNvContentPartPr/>
              <p14:nvPr/>
            </p14:nvContentPartPr>
            <p14:xfrm>
              <a:off x="1598776" y="4561445"/>
              <a:ext cx="332280" cy="405720"/>
            </p14:xfrm>
          </p:contentPart>
        </mc:Choice>
        <mc:Fallback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C22E0AF8-3CF7-4CDA-B8C4-CB2EA2236FD5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584376" y="4547045"/>
                <a:ext cx="360360" cy="4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2B4FA68C-EBDA-49CD-9859-12CE0A06B044}"/>
                  </a:ext>
                </a:extLst>
              </p14:cNvPr>
              <p14:cNvContentPartPr/>
              <p14:nvPr/>
            </p14:nvContentPartPr>
            <p14:xfrm>
              <a:off x="6434296" y="5259125"/>
              <a:ext cx="223200" cy="756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2B4FA68C-EBDA-49CD-9859-12CE0A06B044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6419896" y="5244725"/>
                <a:ext cx="251280" cy="3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DC751FE0-A7BA-4759-BAE0-B7D02F5BF5E1}"/>
                  </a:ext>
                </a:extLst>
              </p14:cNvPr>
              <p14:cNvContentPartPr/>
              <p14:nvPr/>
            </p14:nvContentPartPr>
            <p14:xfrm>
              <a:off x="6363376" y="5472605"/>
              <a:ext cx="256680" cy="36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DC751FE0-A7BA-4759-BAE0-B7D02F5BF5E1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348976" y="5458205"/>
                <a:ext cx="28476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D54F0CEC-91CF-40F5-85D6-011695CB71BE}"/>
                  </a:ext>
                </a:extLst>
              </p14:cNvPr>
              <p14:cNvContentPartPr/>
              <p14:nvPr/>
            </p14:nvContentPartPr>
            <p14:xfrm>
              <a:off x="7602136" y="5377565"/>
              <a:ext cx="2113920" cy="2628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D54F0CEC-91CF-40F5-85D6-011695CB71B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587736" y="5363165"/>
                <a:ext cx="214200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EB051D70-7820-413C-A167-C22EB3D7BC66}"/>
                  </a:ext>
                </a:extLst>
              </p14:cNvPr>
              <p14:cNvContentPartPr/>
              <p14:nvPr/>
            </p14:nvContentPartPr>
            <p14:xfrm>
              <a:off x="8154016" y="5597885"/>
              <a:ext cx="927000" cy="66708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EB051D70-7820-413C-A167-C22EB3D7BC66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139616" y="5583485"/>
                <a:ext cx="955080" cy="69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C51ADE0-EF4E-4FC3-8DB4-B01F0121F406}"/>
                  </a:ext>
                </a:extLst>
              </p14:cNvPr>
              <p14:cNvContentPartPr/>
              <p14:nvPr/>
            </p14:nvContentPartPr>
            <p14:xfrm>
              <a:off x="8089216" y="4551725"/>
              <a:ext cx="692640" cy="55404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C51ADE0-EF4E-4FC3-8DB4-B01F0121F406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8074816" y="4537325"/>
                <a:ext cx="720720" cy="58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BEA0B7A2-8C7D-407A-ADB2-1D2FBB95E2F3}"/>
                  </a:ext>
                </a:extLst>
              </p14:cNvPr>
              <p14:cNvContentPartPr/>
              <p14:nvPr/>
            </p14:nvContentPartPr>
            <p14:xfrm>
              <a:off x="8746216" y="6229685"/>
              <a:ext cx="489600" cy="29700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BEA0B7A2-8C7D-407A-ADB2-1D2FBB95E2F3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731816" y="6215285"/>
                <a:ext cx="517680" cy="32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47737352-B06C-4721-98A2-9CC3F9ECEA0B}"/>
                  </a:ext>
                </a:extLst>
              </p14:cNvPr>
              <p14:cNvContentPartPr/>
              <p14:nvPr/>
            </p14:nvContentPartPr>
            <p14:xfrm>
              <a:off x="9950776" y="5266325"/>
              <a:ext cx="227160" cy="1332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47737352-B06C-4721-98A2-9CC3F9ECEA0B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9936376" y="5251925"/>
                <a:ext cx="25524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AD2DE436-0A2F-4F16-9557-5F26EF30B84F}"/>
                  </a:ext>
                </a:extLst>
              </p14:cNvPr>
              <p14:cNvContentPartPr/>
              <p14:nvPr/>
            </p14:nvContentPartPr>
            <p14:xfrm>
              <a:off x="9933496" y="5487365"/>
              <a:ext cx="167400" cy="360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AD2DE436-0A2F-4F16-9557-5F26EF30B84F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9919096" y="5472965"/>
                <a:ext cx="195480" cy="3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125A1E45-F1FC-4900-9A78-86E69C076597}"/>
                  </a:ext>
                </a:extLst>
              </p14:cNvPr>
              <p14:cNvContentPartPr/>
              <p14:nvPr/>
            </p14:nvContentPartPr>
            <p14:xfrm>
              <a:off x="5888536" y="1885205"/>
              <a:ext cx="606240" cy="19980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125A1E45-F1FC-4900-9A78-86E69C076597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874136" y="1870805"/>
                <a:ext cx="634320" cy="227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3692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57337F-0EA5-47B1-AA67-A704D12F6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80" y="179451"/>
            <a:ext cx="7375433" cy="255083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EE8D8843-7E37-4D75-9246-8480D95CB565}"/>
                  </a:ext>
                </a:extLst>
              </p14:cNvPr>
              <p14:cNvContentPartPr/>
              <p14:nvPr/>
            </p14:nvContentPartPr>
            <p14:xfrm>
              <a:off x="3900976" y="3337805"/>
              <a:ext cx="360" cy="36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EE8D8843-7E37-4D75-9246-8480D95CB56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86576" y="332340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244FFC4D-8EEF-4B6D-A307-0E3FD0DA585A}"/>
                  </a:ext>
                </a:extLst>
              </p14:cNvPr>
              <p14:cNvContentPartPr/>
              <p14:nvPr/>
            </p14:nvContentPartPr>
            <p14:xfrm>
              <a:off x="3888016" y="3636965"/>
              <a:ext cx="4320" cy="3204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244FFC4D-8EEF-4B6D-A307-0E3FD0DA585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873616" y="3622565"/>
                <a:ext cx="324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4CF491B9-76E2-49C8-BB57-005CE5850584}"/>
                  </a:ext>
                </a:extLst>
              </p14:cNvPr>
              <p14:cNvContentPartPr/>
              <p14:nvPr/>
            </p14:nvContentPartPr>
            <p14:xfrm>
              <a:off x="3898456" y="3805805"/>
              <a:ext cx="360" cy="3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4CF491B9-76E2-49C8-BB57-005CE585058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84056" y="379140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82C0CFE7-092C-4992-A23C-82546F15E809}"/>
                  </a:ext>
                </a:extLst>
              </p14:cNvPr>
              <p14:cNvContentPartPr/>
              <p14:nvPr/>
            </p14:nvContentPartPr>
            <p14:xfrm>
              <a:off x="2834296" y="3211805"/>
              <a:ext cx="542160" cy="49284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82C0CFE7-092C-4992-A23C-82546F15E80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819896" y="3197405"/>
                <a:ext cx="570240" cy="52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D90B48B-1087-4240-896D-7D6E8847661A}"/>
                  </a:ext>
                </a:extLst>
              </p14:cNvPr>
              <p14:cNvContentPartPr/>
              <p14:nvPr/>
            </p14:nvContentPartPr>
            <p14:xfrm>
              <a:off x="1710376" y="3261485"/>
              <a:ext cx="756360" cy="45288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D90B48B-1087-4240-896D-7D6E8847661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695976" y="3247085"/>
                <a:ext cx="784440" cy="48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3BF94F5F-E512-43E4-B550-A34A4F449BC9}"/>
                  </a:ext>
                </a:extLst>
              </p14:cNvPr>
              <p14:cNvContentPartPr/>
              <p14:nvPr/>
            </p14:nvContentPartPr>
            <p14:xfrm>
              <a:off x="935296" y="3123605"/>
              <a:ext cx="522000" cy="54000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3BF94F5F-E512-43E4-B550-A34A4F449BC9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20896" y="3109205"/>
                <a:ext cx="550080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60DB208A-6761-4583-8246-F529EA97815F}"/>
                  </a:ext>
                </a:extLst>
              </p14:cNvPr>
              <p14:cNvContentPartPr/>
              <p14:nvPr/>
            </p14:nvContentPartPr>
            <p14:xfrm>
              <a:off x="4082776" y="3383885"/>
              <a:ext cx="221760" cy="38304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60DB208A-6761-4583-8246-F529EA97815F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068376" y="3369485"/>
                <a:ext cx="249840" cy="41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7164B502-2695-4F8F-B906-A980347654F6}"/>
                  </a:ext>
                </a:extLst>
              </p14:cNvPr>
              <p14:cNvContentPartPr/>
              <p14:nvPr/>
            </p14:nvContentPartPr>
            <p14:xfrm>
              <a:off x="4998256" y="3357245"/>
              <a:ext cx="18360" cy="1584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7164B502-2695-4F8F-B906-A980347654F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983856" y="3342845"/>
                <a:ext cx="464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4B259228-E265-4557-9D25-116FFC7D5883}"/>
                  </a:ext>
                </a:extLst>
              </p14:cNvPr>
              <p14:cNvContentPartPr/>
              <p14:nvPr/>
            </p14:nvContentPartPr>
            <p14:xfrm>
              <a:off x="4988896" y="3590165"/>
              <a:ext cx="360" cy="36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4B259228-E265-4557-9D25-116FFC7D5883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974496" y="357576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3FDC0BF7-EB48-4F93-8C30-2BB2DAA77F07}"/>
                  </a:ext>
                </a:extLst>
              </p14:cNvPr>
              <p14:cNvContentPartPr/>
              <p14:nvPr/>
            </p14:nvContentPartPr>
            <p14:xfrm>
              <a:off x="4994656" y="3774125"/>
              <a:ext cx="360" cy="36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3FDC0BF7-EB48-4F93-8C30-2BB2DAA77F07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4980256" y="375972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BC0183BB-6E82-4F20-B9C1-79D6E8949408}"/>
                  </a:ext>
                </a:extLst>
              </p14:cNvPr>
              <p14:cNvContentPartPr/>
              <p14:nvPr/>
            </p14:nvContentPartPr>
            <p14:xfrm>
              <a:off x="5235856" y="3318005"/>
              <a:ext cx="180360" cy="48348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BC0183BB-6E82-4F20-B9C1-79D6E8949408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221456" y="3303605"/>
                <a:ext cx="208440" cy="51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24B22F01-666C-4A06-B2B2-83ECA9E77706}"/>
                  </a:ext>
                </a:extLst>
              </p14:cNvPr>
              <p14:cNvContentPartPr/>
              <p14:nvPr/>
            </p14:nvContentPartPr>
            <p14:xfrm>
              <a:off x="4516576" y="3664685"/>
              <a:ext cx="304920" cy="22284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24B22F01-666C-4A06-B2B2-83ECA9E77706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4502176" y="3650285"/>
                <a:ext cx="33300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D632F9B1-60A5-4C61-AB72-D44C5E134EFD}"/>
                  </a:ext>
                </a:extLst>
              </p14:cNvPr>
              <p14:cNvContentPartPr/>
              <p14:nvPr/>
            </p14:nvContentPartPr>
            <p14:xfrm>
              <a:off x="7062496" y="3365885"/>
              <a:ext cx="1176840" cy="49248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D632F9B1-60A5-4C61-AB72-D44C5E134EFD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048096" y="3351485"/>
                <a:ext cx="1204920" cy="5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914F6DF1-4597-49F1-9849-2177C2553BD8}"/>
                  </a:ext>
                </a:extLst>
              </p14:cNvPr>
              <p14:cNvContentPartPr/>
              <p14:nvPr/>
            </p14:nvContentPartPr>
            <p14:xfrm>
              <a:off x="5904016" y="3301085"/>
              <a:ext cx="827280" cy="48240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914F6DF1-4597-49F1-9849-2177C2553BD8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5889616" y="3286685"/>
                <a:ext cx="855360" cy="5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34541513-F22B-4806-A79A-A424EF56DC04}"/>
                  </a:ext>
                </a:extLst>
              </p14:cNvPr>
              <p14:cNvContentPartPr/>
              <p14:nvPr/>
            </p14:nvContentPartPr>
            <p14:xfrm>
              <a:off x="621016" y="4726325"/>
              <a:ext cx="263880" cy="720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34541513-F22B-4806-A79A-A424EF56DC04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06616" y="4711925"/>
                <a:ext cx="29196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C9718CD5-458A-4B56-86CF-C99BC7E55CC9}"/>
                  </a:ext>
                </a:extLst>
              </p14:cNvPr>
              <p14:cNvContentPartPr/>
              <p14:nvPr/>
            </p14:nvContentPartPr>
            <p14:xfrm>
              <a:off x="622096" y="4939805"/>
              <a:ext cx="226440" cy="1728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C9718CD5-458A-4B56-86CF-C99BC7E55CC9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607696" y="4925405"/>
                <a:ext cx="25452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E5C68C07-C8FD-4C34-ABA6-726BDCEF9989}"/>
                  </a:ext>
                </a:extLst>
              </p14:cNvPr>
              <p14:cNvContentPartPr/>
              <p14:nvPr/>
            </p14:nvContentPartPr>
            <p14:xfrm>
              <a:off x="8402416" y="198245"/>
              <a:ext cx="2786040" cy="259164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E5C68C07-C8FD-4C34-ABA6-726BDCEF9989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388016" y="183845"/>
                <a:ext cx="2814120" cy="261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F2AC42BB-1169-4568-850A-EDDDC97EFE59}"/>
                  </a:ext>
                </a:extLst>
              </p14:cNvPr>
              <p14:cNvContentPartPr/>
              <p14:nvPr/>
            </p14:nvContentPartPr>
            <p14:xfrm>
              <a:off x="1558096" y="1611245"/>
              <a:ext cx="289080" cy="93960"/>
            </p14:xfrm>
          </p:contentPart>
        </mc:Choice>
        <mc:Fallback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F2AC42BB-1169-4568-850A-EDDDC97EFE59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543696" y="1596845"/>
                <a:ext cx="31716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E563B32E-CCDA-42F1-89F3-048D094AFD3E}"/>
                  </a:ext>
                </a:extLst>
              </p14:cNvPr>
              <p14:cNvContentPartPr/>
              <p14:nvPr/>
            </p14:nvContentPartPr>
            <p14:xfrm>
              <a:off x="1450456" y="4392965"/>
              <a:ext cx="696240" cy="50148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E563B32E-CCDA-42F1-89F3-048D094AFD3E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436056" y="4378565"/>
                <a:ext cx="724320" cy="52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C717CC5F-9BFA-4C72-894C-F2F299921983}"/>
                  </a:ext>
                </a:extLst>
              </p14:cNvPr>
              <p14:cNvContentPartPr/>
              <p14:nvPr/>
            </p14:nvContentPartPr>
            <p14:xfrm>
              <a:off x="2444056" y="4562165"/>
              <a:ext cx="371520" cy="37224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C717CC5F-9BFA-4C72-894C-F2F299921983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2429656" y="4547765"/>
                <a:ext cx="39960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4D0AA2D0-96A2-4535-9406-274EE32704FA}"/>
                  </a:ext>
                </a:extLst>
              </p14:cNvPr>
              <p14:cNvContentPartPr/>
              <p14:nvPr/>
            </p14:nvContentPartPr>
            <p14:xfrm>
              <a:off x="4564096" y="4614005"/>
              <a:ext cx="450360" cy="56880"/>
            </p14:xfrm>
          </p:contentPart>
        </mc:Choice>
        <mc:Fallback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4D0AA2D0-96A2-4535-9406-274EE32704FA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4549696" y="4599605"/>
                <a:ext cx="47844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368B9277-0B3C-4C36-8B03-569FF00340AB}"/>
                  </a:ext>
                </a:extLst>
              </p14:cNvPr>
              <p14:cNvContentPartPr/>
              <p14:nvPr/>
            </p14:nvContentPartPr>
            <p14:xfrm>
              <a:off x="3302296" y="4314845"/>
              <a:ext cx="870480" cy="543960"/>
            </p14:xfrm>
          </p:contentPart>
        </mc:Choice>
        <mc:Fallback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368B9277-0B3C-4C36-8B03-569FF00340AB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287896" y="4300445"/>
                <a:ext cx="898560" cy="57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88FAC1E3-C010-4C1A-9FAF-C6F9D7D05DE1}"/>
                  </a:ext>
                </a:extLst>
              </p14:cNvPr>
              <p14:cNvContentPartPr/>
              <p14:nvPr/>
            </p14:nvContentPartPr>
            <p14:xfrm>
              <a:off x="5552296" y="4323125"/>
              <a:ext cx="1096200" cy="64224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88FAC1E3-C010-4C1A-9FAF-C6F9D7D05DE1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537896" y="4308725"/>
                <a:ext cx="1124280" cy="67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D86A798D-C80E-483C-9CA1-573F0CB5A33D}"/>
                  </a:ext>
                </a:extLst>
              </p14:cNvPr>
              <p14:cNvContentPartPr/>
              <p14:nvPr/>
            </p14:nvContentPartPr>
            <p14:xfrm>
              <a:off x="10422016" y="1122005"/>
              <a:ext cx="472680" cy="32184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D86A798D-C80E-483C-9CA1-573F0CB5A33D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10407616" y="1107605"/>
                <a:ext cx="500760" cy="34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4F7A5AA9-4FD3-46C6-90B3-49943D0ADBC8}"/>
                  </a:ext>
                </a:extLst>
              </p14:cNvPr>
              <p14:cNvContentPartPr/>
              <p14:nvPr/>
            </p14:nvContentPartPr>
            <p14:xfrm>
              <a:off x="7250776" y="4462805"/>
              <a:ext cx="270720" cy="57600"/>
            </p14:xfrm>
          </p:contentPart>
        </mc:Choice>
        <mc:Fallback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4F7A5AA9-4FD3-46C6-90B3-49943D0ADBC8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7236376" y="4448405"/>
                <a:ext cx="2988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1BC10B07-68CF-4DDE-A3F5-8F6543F4FD01}"/>
                  </a:ext>
                </a:extLst>
              </p14:cNvPr>
              <p14:cNvContentPartPr/>
              <p14:nvPr/>
            </p14:nvContentPartPr>
            <p14:xfrm>
              <a:off x="7264816" y="4629845"/>
              <a:ext cx="189720" cy="36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1BC10B07-68CF-4DDE-A3F5-8F6543F4FD01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7250416" y="4615445"/>
                <a:ext cx="21780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4F6BEF14-ED27-45DB-9094-024159D29D43}"/>
                  </a:ext>
                </a:extLst>
              </p14:cNvPr>
              <p14:cNvContentPartPr/>
              <p14:nvPr/>
            </p14:nvContentPartPr>
            <p14:xfrm>
              <a:off x="8069776" y="4164365"/>
              <a:ext cx="797040" cy="45360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4F6BEF14-ED27-45DB-9094-024159D29D43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8055376" y="4149965"/>
                <a:ext cx="825120" cy="48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EB88BF35-3557-4FED-8C75-DC7F9A1190CF}"/>
                  </a:ext>
                </a:extLst>
              </p14:cNvPr>
              <p14:cNvContentPartPr/>
              <p14:nvPr/>
            </p14:nvContentPartPr>
            <p14:xfrm>
              <a:off x="4866136" y="1741925"/>
              <a:ext cx="603720" cy="31860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EB88BF35-3557-4FED-8C75-DC7F9A1190CF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4851736" y="1727525"/>
                <a:ext cx="631800" cy="34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5940972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0E8E63-C27B-4F2B-B14F-A6F4348F1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055" y="206916"/>
            <a:ext cx="7077773" cy="22385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F65F7D1-EAD7-4419-B00D-20740C5E51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903" y="2445424"/>
            <a:ext cx="6477460" cy="130264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FD2D478B-9AB3-40B5-B210-A4480CD75821}"/>
                  </a:ext>
                </a:extLst>
              </p14:cNvPr>
              <p14:cNvContentPartPr/>
              <p14:nvPr/>
            </p14:nvContentPartPr>
            <p14:xfrm>
              <a:off x="745936" y="3972485"/>
              <a:ext cx="3823200" cy="104292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FD2D478B-9AB3-40B5-B210-A4480CD7582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1536" y="3958085"/>
                <a:ext cx="3851280" cy="10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BDE8C10C-5330-4990-8A10-CD5AFE4ACBD7}"/>
                  </a:ext>
                </a:extLst>
              </p14:cNvPr>
              <p14:cNvContentPartPr/>
              <p14:nvPr/>
            </p14:nvContentPartPr>
            <p14:xfrm>
              <a:off x="4056136" y="5303765"/>
              <a:ext cx="416160" cy="1036440"/>
            </p14:xfrm>
          </p:contentPart>
        </mc:Choice>
        <mc:Fallback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BDE8C10C-5330-4990-8A10-CD5AFE4ACBD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041736" y="5289365"/>
                <a:ext cx="444240" cy="10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F6E04653-7146-47E6-B15B-AB44EBC9DDED}"/>
                  </a:ext>
                </a:extLst>
              </p14:cNvPr>
              <p14:cNvContentPartPr/>
              <p14:nvPr/>
            </p14:nvContentPartPr>
            <p14:xfrm>
              <a:off x="763936" y="5272805"/>
              <a:ext cx="2856600" cy="70488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F6E04653-7146-47E6-B15B-AB44EBC9DDE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49536" y="5258405"/>
                <a:ext cx="2884680" cy="73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860A3DA9-0B1D-410F-A99E-A65360F08442}"/>
                  </a:ext>
                </a:extLst>
              </p14:cNvPr>
              <p14:cNvContentPartPr/>
              <p14:nvPr/>
            </p14:nvContentPartPr>
            <p14:xfrm>
              <a:off x="5844616" y="3970685"/>
              <a:ext cx="2968560" cy="56556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860A3DA9-0B1D-410F-A99E-A65360F0844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30216" y="3956285"/>
                <a:ext cx="2996640" cy="59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2BA590A6-6D12-4880-9DDA-DC9E6416D809}"/>
                  </a:ext>
                </a:extLst>
              </p14:cNvPr>
              <p14:cNvContentPartPr/>
              <p14:nvPr/>
            </p14:nvContentPartPr>
            <p14:xfrm>
              <a:off x="4868296" y="4038725"/>
              <a:ext cx="699840" cy="164124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2BA590A6-6D12-4880-9DDA-DC9E6416D80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853896" y="4024325"/>
                <a:ext cx="727920" cy="166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4F688EA5-36E6-4179-93E6-9B8C00E6E928}"/>
                  </a:ext>
                </a:extLst>
              </p14:cNvPr>
              <p14:cNvContentPartPr/>
              <p14:nvPr/>
            </p14:nvContentPartPr>
            <p14:xfrm>
              <a:off x="8928376" y="4805525"/>
              <a:ext cx="245520" cy="22824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4F688EA5-36E6-4179-93E6-9B8C00E6E92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13976" y="4791125"/>
                <a:ext cx="273600" cy="25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BEC006ED-FAAE-4DA2-AD2A-24D6CBCDC011}"/>
                  </a:ext>
                </a:extLst>
              </p14:cNvPr>
              <p14:cNvContentPartPr/>
              <p14:nvPr/>
            </p14:nvContentPartPr>
            <p14:xfrm>
              <a:off x="9292336" y="3846125"/>
              <a:ext cx="1810800" cy="69012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BEC006ED-FAAE-4DA2-AD2A-24D6CBCDC01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277936" y="3831725"/>
                <a:ext cx="1838880" cy="71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C7803E8-BDE0-40BC-89EF-D37F4D2BC119}"/>
                  </a:ext>
                </a:extLst>
              </p14:cNvPr>
              <p14:cNvContentPartPr/>
              <p14:nvPr/>
            </p14:nvContentPartPr>
            <p14:xfrm>
              <a:off x="9455776" y="4677005"/>
              <a:ext cx="239760" cy="45900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C7803E8-BDE0-40BC-89EF-D37F4D2BC11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441376" y="4662605"/>
                <a:ext cx="267840" cy="48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E9974A8A-C4AD-4BAE-A11F-F5CC10C83C9E}"/>
                  </a:ext>
                </a:extLst>
              </p14:cNvPr>
              <p14:cNvContentPartPr/>
              <p14:nvPr/>
            </p14:nvContentPartPr>
            <p14:xfrm>
              <a:off x="9838816" y="4724885"/>
              <a:ext cx="1572840" cy="52488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E9974A8A-C4AD-4BAE-A11F-F5CC10C83C9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824416" y="4710485"/>
                <a:ext cx="1600920" cy="55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6CF7269A-2F37-424B-BCD9-888ADA4D002B}"/>
                  </a:ext>
                </a:extLst>
              </p14:cNvPr>
              <p14:cNvContentPartPr/>
              <p14:nvPr/>
            </p14:nvContentPartPr>
            <p14:xfrm>
              <a:off x="11563576" y="4532645"/>
              <a:ext cx="402120" cy="95904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6CF7269A-2F37-424B-BCD9-888ADA4D002B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1549176" y="4518245"/>
                <a:ext cx="430200" cy="9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4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54A71260-FDFD-4A66-8FA9-942069C17E7A}"/>
                  </a:ext>
                </a:extLst>
              </p14:cNvPr>
              <p14:cNvContentPartPr/>
              <p14:nvPr/>
            </p14:nvContentPartPr>
            <p14:xfrm>
              <a:off x="1842856" y="3191645"/>
              <a:ext cx="579600" cy="27684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54A71260-FDFD-4A66-8FA9-942069C17E7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828456" y="3177245"/>
                <a:ext cx="607680" cy="30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1338995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0A437A-77E6-492E-A816-A072DAEE2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75" y="96592"/>
            <a:ext cx="6733855" cy="266986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EC7FA4DA-7B16-4AD2-88A7-7D92FDCD0D1F}"/>
                  </a:ext>
                </a:extLst>
              </p14:cNvPr>
              <p14:cNvContentPartPr/>
              <p14:nvPr/>
            </p14:nvContentPartPr>
            <p14:xfrm>
              <a:off x="8079856" y="1439525"/>
              <a:ext cx="1978920" cy="658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C7FA4DA-7B16-4AD2-88A7-7D92FDCD0D1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065453" y="1425046"/>
                <a:ext cx="2007005" cy="9411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7C0B7590-4B8F-45CF-82F1-E16539121E8D}"/>
                  </a:ext>
                </a:extLst>
              </p14:cNvPr>
              <p14:cNvContentPartPr/>
              <p14:nvPr/>
            </p14:nvContentPartPr>
            <p14:xfrm>
              <a:off x="8528776" y="1734005"/>
              <a:ext cx="1019160" cy="92520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7C0B7590-4B8F-45CF-82F1-E16539121E8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514376" y="1719605"/>
                <a:ext cx="1047240" cy="9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62D4A698-E73F-4957-8A18-AB83D2352AA2}"/>
                  </a:ext>
                </a:extLst>
              </p14:cNvPr>
              <p14:cNvContentPartPr/>
              <p14:nvPr/>
            </p14:nvContentPartPr>
            <p14:xfrm>
              <a:off x="8576296" y="360245"/>
              <a:ext cx="834120" cy="10375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62D4A698-E73F-4957-8A18-AB83D2352AA2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561896" y="345845"/>
                <a:ext cx="862200" cy="10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E0D89DC-9619-4379-89D0-65F7A90937C2}"/>
                  </a:ext>
                </a:extLst>
              </p14:cNvPr>
              <p14:cNvContentPartPr/>
              <p14:nvPr/>
            </p14:nvContentPartPr>
            <p14:xfrm>
              <a:off x="10155256" y="1402085"/>
              <a:ext cx="189720" cy="936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E0D89DC-9619-4379-89D0-65F7A90937C2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140856" y="1387685"/>
                <a:ext cx="217800" cy="3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A00EBD6A-D126-4BF3-814D-ABED2C16C57A}"/>
                  </a:ext>
                </a:extLst>
              </p14:cNvPr>
              <p14:cNvContentPartPr/>
              <p14:nvPr/>
            </p14:nvContentPartPr>
            <p14:xfrm>
              <a:off x="10160656" y="1601885"/>
              <a:ext cx="148320" cy="720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A00EBD6A-D126-4BF3-814D-ABED2C16C57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146256" y="1587485"/>
                <a:ext cx="176400" cy="3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FFFC09C6-BA26-46E9-8D84-628B2D33A42C}"/>
                  </a:ext>
                </a:extLst>
              </p14:cNvPr>
              <p14:cNvContentPartPr/>
              <p14:nvPr/>
            </p14:nvContentPartPr>
            <p14:xfrm>
              <a:off x="1678696" y="2405045"/>
              <a:ext cx="567720" cy="31356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FFFC09C6-BA26-46E9-8D84-628B2D33A42C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664296" y="2390645"/>
                <a:ext cx="595800" cy="3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AB4B64D-2995-4217-B973-31169B20EDE3}"/>
                  </a:ext>
                </a:extLst>
              </p14:cNvPr>
              <p14:cNvContentPartPr/>
              <p14:nvPr/>
            </p14:nvContentPartPr>
            <p14:xfrm>
              <a:off x="6792496" y="3495845"/>
              <a:ext cx="320760" cy="1886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AB4B64D-2995-4217-B973-31169B20EDE3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778096" y="3481445"/>
                <a:ext cx="34884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4A8D6EB8-20D6-4526-846E-FE37A4BE22B5}"/>
                  </a:ext>
                </a:extLst>
              </p14:cNvPr>
              <p14:cNvContentPartPr/>
              <p14:nvPr/>
            </p14:nvContentPartPr>
            <p14:xfrm>
              <a:off x="7510336" y="3049085"/>
              <a:ext cx="1118880" cy="111780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4A8D6EB8-20D6-4526-846E-FE37A4BE22B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495936" y="3034685"/>
                <a:ext cx="1146960" cy="11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57B87945-C11A-49D4-BDCA-2533A47D41F7}"/>
                  </a:ext>
                </a:extLst>
              </p14:cNvPr>
              <p14:cNvContentPartPr/>
              <p14:nvPr/>
            </p14:nvContentPartPr>
            <p14:xfrm>
              <a:off x="9136456" y="3100565"/>
              <a:ext cx="195120" cy="41508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57B87945-C11A-49D4-BDCA-2533A47D41F7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9122056" y="3086165"/>
                <a:ext cx="223200" cy="44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7EA7BE58-1F6D-4877-A686-8010B43E4C1E}"/>
                  </a:ext>
                </a:extLst>
              </p14:cNvPr>
              <p14:cNvContentPartPr/>
              <p14:nvPr/>
            </p14:nvContentPartPr>
            <p14:xfrm>
              <a:off x="8988496" y="3681965"/>
              <a:ext cx="755280" cy="7848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7EA7BE58-1F6D-4877-A686-8010B43E4C1E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974096" y="3667565"/>
                <a:ext cx="783360" cy="1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D31F4D1B-E1E3-4A93-9806-632C67B3FB67}"/>
                  </a:ext>
                </a:extLst>
              </p14:cNvPr>
              <p14:cNvContentPartPr/>
              <p14:nvPr/>
            </p14:nvContentPartPr>
            <p14:xfrm>
              <a:off x="9060496" y="3974645"/>
              <a:ext cx="528120" cy="39852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D31F4D1B-E1E3-4A93-9806-632C67B3FB67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046096" y="3960245"/>
                <a:ext cx="556200" cy="42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0613575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839679-88C7-4A9F-9917-87840DA1A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121" y="175704"/>
            <a:ext cx="6192680" cy="251980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1E7CDB9-5CF3-4A59-93DF-C7CBB17827D9}"/>
                  </a:ext>
                </a:extLst>
              </p14:cNvPr>
              <p14:cNvContentPartPr/>
              <p14:nvPr/>
            </p14:nvContentPartPr>
            <p14:xfrm>
              <a:off x="7686376" y="1330805"/>
              <a:ext cx="2490480" cy="145044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1E7CDB9-5CF3-4A59-93DF-C7CBB17827D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71976" y="1316405"/>
                <a:ext cx="2518560" cy="147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C33E4BF-1F56-4871-BCB5-31D0D5BCAD27}"/>
                  </a:ext>
                </a:extLst>
              </p14:cNvPr>
              <p14:cNvContentPartPr/>
              <p14:nvPr/>
            </p14:nvContentPartPr>
            <p14:xfrm>
              <a:off x="8043496" y="562205"/>
              <a:ext cx="1960560" cy="51588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C33E4BF-1F56-4871-BCB5-31D0D5BCAD2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29096" y="547805"/>
                <a:ext cx="1988640" cy="54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B05D17B6-CC4A-4CF4-A2B0-2E6C461FC1BA}"/>
                  </a:ext>
                </a:extLst>
              </p14:cNvPr>
              <p14:cNvContentPartPr/>
              <p14:nvPr/>
            </p14:nvContentPartPr>
            <p14:xfrm>
              <a:off x="1504096" y="1686485"/>
              <a:ext cx="465480" cy="22788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B05D17B6-CC4A-4CF4-A2B0-2E6C461FC1B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489696" y="1672085"/>
                <a:ext cx="493560" cy="25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213871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7EA6074-8267-4920-BE3A-24317DEDB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267" y="117487"/>
            <a:ext cx="7073305" cy="283391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CD4B4502-3773-4FED-82F8-F8871FE03A41}"/>
                  </a:ext>
                </a:extLst>
              </p14:cNvPr>
              <p14:cNvContentPartPr/>
              <p14:nvPr/>
            </p14:nvContentPartPr>
            <p14:xfrm>
              <a:off x="7963216" y="526565"/>
              <a:ext cx="2994480" cy="155160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CD4B4502-3773-4FED-82F8-F8871FE03A4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48816" y="512165"/>
                <a:ext cx="3022560" cy="157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8A8FC6A6-2A26-4D5C-91C9-AA08AE92CB9E}"/>
                  </a:ext>
                </a:extLst>
              </p14:cNvPr>
              <p14:cNvContentPartPr/>
              <p14:nvPr/>
            </p14:nvContentPartPr>
            <p14:xfrm>
              <a:off x="5384176" y="2727605"/>
              <a:ext cx="2097720" cy="60300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8A8FC6A6-2A26-4D5C-91C9-AA08AE92CB9E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69776" y="2713205"/>
                <a:ext cx="2125800" cy="63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D3E7E045-AF65-4547-9333-114EBA436651}"/>
                  </a:ext>
                </a:extLst>
              </p14:cNvPr>
              <p14:cNvContentPartPr/>
              <p14:nvPr/>
            </p14:nvContentPartPr>
            <p14:xfrm>
              <a:off x="7880416" y="2718245"/>
              <a:ext cx="2340720" cy="607320"/>
            </p14:xfrm>
          </p:contentPart>
        </mc:Choice>
        <mc:Fallback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D3E7E045-AF65-4547-9333-114EBA43665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866016" y="2703845"/>
                <a:ext cx="2368800" cy="63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0843127F-15E2-4682-81D3-070EE6CF3209}"/>
                  </a:ext>
                </a:extLst>
              </p14:cNvPr>
              <p14:cNvContentPartPr/>
              <p14:nvPr/>
            </p14:nvContentPartPr>
            <p14:xfrm>
              <a:off x="10527856" y="2700245"/>
              <a:ext cx="1435320" cy="55584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0843127F-15E2-4682-81D3-070EE6CF3209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0513456" y="2685845"/>
                <a:ext cx="1463400" cy="58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27C8453C-B903-4CF0-9CF8-14754FE743EA}"/>
                  </a:ext>
                </a:extLst>
              </p14:cNvPr>
              <p14:cNvContentPartPr/>
              <p14:nvPr/>
            </p14:nvContentPartPr>
            <p14:xfrm>
              <a:off x="7138816" y="3875645"/>
              <a:ext cx="207000" cy="18612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27C8453C-B903-4CF0-9CF8-14754FE743EA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124416" y="3861245"/>
                <a:ext cx="2350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FC69E16D-61DB-4AC2-9182-E794BADFD60F}"/>
                  </a:ext>
                </a:extLst>
              </p14:cNvPr>
              <p14:cNvContentPartPr/>
              <p14:nvPr/>
            </p14:nvContentPartPr>
            <p14:xfrm>
              <a:off x="5998336" y="3647045"/>
              <a:ext cx="760320" cy="448920"/>
            </p14:xfrm>
          </p:contentPart>
        </mc:Choice>
        <mc:Fallback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FC69E16D-61DB-4AC2-9182-E794BADFD60F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983936" y="3632645"/>
                <a:ext cx="788400" cy="47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A3002D8D-FFEC-4FA8-AF66-AE33941307B1}"/>
                  </a:ext>
                </a:extLst>
              </p14:cNvPr>
              <p14:cNvContentPartPr/>
              <p14:nvPr/>
            </p14:nvContentPartPr>
            <p14:xfrm>
              <a:off x="7746856" y="3702125"/>
              <a:ext cx="1127520" cy="39492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A3002D8D-FFEC-4FA8-AF66-AE33941307B1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732456" y="3687725"/>
                <a:ext cx="1155600" cy="42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1C84449F-DBD8-41D3-9D68-89FFA4A4ED75}"/>
                  </a:ext>
                </a:extLst>
              </p14:cNvPr>
              <p14:cNvContentPartPr/>
              <p14:nvPr/>
            </p14:nvContentPartPr>
            <p14:xfrm>
              <a:off x="9237616" y="3624005"/>
              <a:ext cx="1135800" cy="48132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1C84449F-DBD8-41D3-9D68-89FFA4A4ED7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223216" y="3609605"/>
                <a:ext cx="1163880" cy="50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F849F94E-C58A-4C2A-9603-884152585A5B}"/>
                  </a:ext>
                </a:extLst>
              </p14:cNvPr>
              <p14:cNvContentPartPr/>
              <p14:nvPr/>
            </p14:nvContentPartPr>
            <p14:xfrm>
              <a:off x="10723696" y="3594125"/>
              <a:ext cx="1433880" cy="49104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F849F94E-C58A-4C2A-9603-884152585A5B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0709296" y="3579725"/>
                <a:ext cx="1461960" cy="51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FA03FE42-E24B-4CBE-A634-CD2C2A641B45}"/>
                  </a:ext>
                </a:extLst>
              </p14:cNvPr>
              <p14:cNvContentPartPr/>
              <p14:nvPr/>
            </p14:nvContentPartPr>
            <p14:xfrm>
              <a:off x="5284456" y="4593845"/>
              <a:ext cx="366840" cy="38088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FA03FE42-E24B-4CBE-A634-CD2C2A641B45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270056" y="4579445"/>
                <a:ext cx="39492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F3C04769-F8E8-41F8-8824-46DE43423D5C}"/>
                  </a:ext>
                </a:extLst>
              </p14:cNvPr>
              <p14:cNvContentPartPr/>
              <p14:nvPr/>
            </p14:nvContentPartPr>
            <p14:xfrm>
              <a:off x="6073216" y="4538045"/>
              <a:ext cx="1479600" cy="482400"/>
            </p14:xfrm>
          </p:contentPart>
        </mc:Choice>
        <mc:Fallback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F3C04769-F8E8-41F8-8824-46DE43423D5C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058816" y="4523645"/>
                <a:ext cx="1507680" cy="5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B9F8DB09-37C4-47D9-8C5D-055F207EB038}"/>
                  </a:ext>
                </a:extLst>
              </p14:cNvPr>
              <p14:cNvContentPartPr/>
              <p14:nvPr/>
            </p14:nvContentPartPr>
            <p14:xfrm>
              <a:off x="7836136" y="4510685"/>
              <a:ext cx="887400" cy="618480"/>
            </p14:xfrm>
          </p:contentPart>
        </mc:Choice>
        <mc:Fallback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B9F8DB09-37C4-47D9-8C5D-055F207EB038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821736" y="4496285"/>
                <a:ext cx="915480" cy="64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484707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E4DA65-14F8-4FF7-9E53-86178D6B4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62" y="79704"/>
            <a:ext cx="7094201" cy="248204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EDB0E23-FF82-48E6-8C26-3399B0468B0B}"/>
                  </a:ext>
                </a:extLst>
              </p14:cNvPr>
              <p14:cNvContentPartPr/>
              <p14:nvPr/>
            </p14:nvContentPartPr>
            <p14:xfrm>
              <a:off x="997576" y="4087325"/>
              <a:ext cx="2161080" cy="10303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EDB0E23-FF82-48E6-8C26-3399B0468B0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3176" y="4072925"/>
                <a:ext cx="2189160" cy="10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4DBBD096-E156-4721-8826-4E2D94D34178}"/>
                  </a:ext>
                </a:extLst>
              </p14:cNvPr>
              <p14:cNvContentPartPr/>
              <p14:nvPr/>
            </p14:nvContentPartPr>
            <p14:xfrm>
              <a:off x="2170096" y="5017565"/>
              <a:ext cx="294480" cy="4222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4DBBD096-E156-4721-8826-4E2D94D3417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55696" y="5003165"/>
                <a:ext cx="32256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8F7B513B-E167-4655-A0A6-66E5109AE985}"/>
                  </a:ext>
                </a:extLst>
              </p14:cNvPr>
              <p14:cNvContentPartPr/>
              <p14:nvPr/>
            </p14:nvContentPartPr>
            <p14:xfrm>
              <a:off x="220336" y="2887445"/>
              <a:ext cx="2055240" cy="16034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8F7B513B-E167-4655-A0A6-66E5109AE98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05936" y="2873045"/>
                <a:ext cx="2083320" cy="163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4F9F15DE-A0F7-4C67-8B65-5E8973CECCD8}"/>
                  </a:ext>
                </a:extLst>
              </p14:cNvPr>
              <p14:cNvContentPartPr/>
              <p14:nvPr/>
            </p14:nvContentPartPr>
            <p14:xfrm>
              <a:off x="3836536" y="3499445"/>
              <a:ext cx="1510200" cy="124920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4F9F15DE-A0F7-4C67-8B65-5E8973CECCD8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822136" y="3485045"/>
                <a:ext cx="1538280" cy="1277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0754393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0CEB3A-8AB2-4CBB-8480-E2474A46A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87" y="121955"/>
            <a:ext cx="6591661" cy="270241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2F983EF-D982-4A99-A05A-2B1FF18AA379}"/>
                  </a:ext>
                </a:extLst>
              </p14:cNvPr>
              <p14:cNvContentPartPr/>
              <p14:nvPr/>
            </p14:nvContentPartPr>
            <p14:xfrm>
              <a:off x="568816" y="3144845"/>
              <a:ext cx="459360" cy="5022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2F983EF-D982-4A99-A05A-2B1FF18AA37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4416" y="3130445"/>
                <a:ext cx="487440" cy="53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E3E219B-6A74-4352-8F3C-D338858E803D}"/>
                  </a:ext>
                </a:extLst>
              </p14:cNvPr>
              <p14:cNvContentPartPr/>
              <p14:nvPr/>
            </p14:nvContentPartPr>
            <p14:xfrm>
              <a:off x="1394296" y="3102005"/>
              <a:ext cx="1123560" cy="4849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E3E219B-6A74-4352-8F3C-D338858E803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79896" y="3087605"/>
                <a:ext cx="1151640" cy="51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3E5487F-FF0F-4D73-8F34-078804F664CE}"/>
                  </a:ext>
                </a:extLst>
              </p14:cNvPr>
              <p14:cNvContentPartPr/>
              <p14:nvPr/>
            </p14:nvContentPartPr>
            <p14:xfrm>
              <a:off x="3156856" y="3321605"/>
              <a:ext cx="7200" cy="900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3E5487F-FF0F-4D73-8F34-078804F664CE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142456" y="3307205"/>
                <a:ext cx="3528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311728E8-9E0B-4811-9EB6-2F65A6EC829C}"/>
                  </a:ext>
                </a:extLst>
              </p14:cNvPr>
              <p14:cNvContentPartPr/>
              <p14:nvPr/>
            </p14:nvContentPartPr>
            <p14:xfrm>
              <a:off x="3167296" y="3518885"/>
              <a:ext cx="360" cy="36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311728E8-9E0B-4811-9EB6-2F65A6EC829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152896" y="350448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F54D646F-7773-43F7-A62F-432DB5CFEA99}"/>
                  </a:ext>
                </a:extLst>
              </p14:cNvPr>
              <p14:cNvContentPartPr/>
              <p14:nvPr/>
            </p14:nvContentPartPr>
            <p14:xfrm>
              <a:off x="3798736" y="3099485"/>
              <a:ext cx="565920" cy="47052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F54D646F-7773-43F7-A62F-432DB5CFEA99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784336" y="3085085"/>
                <a:ext cx="594000" cy="49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E2D4FF76-8360-4773-A3D8-96A8085E4A1D}"/>
                  </a:ext>
                </a:extLst>
              </p14:cNvPr>
              <p14:cNvContentPartPr/>
              <p14:nvPr/>
            </p14:nvContentPartPr>
            <p14:xfrm>
              <a:off x="4949656" y="2934245"/>
              <a:ext cx="2197800" cy="69012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E2D4FF76-8360-4773-A3D8-96A8085E4A1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935256" y="2919845"/>
                <a:ext cx="2225880" cy="71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31065410-0863-4601-A324-7926624580F6}"/>
                  </a:ext>
                </a:extLst>
              </p14:cNvPr>
              <p14:cNvContentPartPr/>
              <p14:nvPr/>
            </p14:nvContentPartPr>
            <p14:xfrm>
              <a:off x="7439776" y="3259325"/>
              <a:ext cx="229680" cy="169200"/>
            </p14:xfrm>
          </p:contentPart>
        </mc:Choice>
        <mc:Fallback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31065410-0863-4601-A324-7926624580F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425376" y="3244925"/>
                <a:ext cx="25776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40F1B32F-A09E-407F-8B4B-C8451F43CE0E}"/>
                  </a:ext>
                </a:extLst>
              </p14:cNvPr>
              <p14:cNvContentPartPr/>
              <p14:nvPr/>
            </p14:nvContentPartPr>
            <p14:xfrm>
              <a:off x="8088856" y="2962685"/>
              <a:ext cx="4000320" cy="64044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40F1B32F-A09E-407F-8B4B-C8451F43CE0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074456" y="2948285"/>
                <a:ext cx="4028400" cy="66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F06C9EAA-31DF-4A67-898E-8A39325A3487}"/>
                  </a:ext>
                </a:extLst>
              </p14:cNvPr>
              <p14:cNvContentPartPr/>
              <p14:nvPr/>
            </p14:nvContentPartPr>
            <p14:xfrm>
              <a:off x="6636616" y="3922085"/>
              <a:ext cx="464760" cy="55620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F06C9EAA-31DF-4A67-898E-8A39325A3487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622216" y="3907685"/>
                <a:ext cx="492840" cy="58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735CAA4A-9422-4944-864B-10923BEC2683}"/>
                  </a:ext>
                </a:extLst>
              </p14:cNvPr>
              <p14:cNvContentPartPr/>
              <p14:nvPr/>
            </p14:nvContentPartPr>
            <p14:xfrm>
              <a:off x="8897776" y="3933245"/>
              <a:ext cx="1490760" cy="57132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735CAA4A-9422-4944-864B-10923BEC2683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883376" y="3918845"/>
                <a:ext cx="1518840" cy="59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B77FDAF6-C9E1-4A9D-94D7-28C7EB6EC6BA}"/>
                  </a:ext>
                </a:extLst>
              </p14:cNvPr>
              <p14:cNvContentPartPr/>
              <p14:nvPr/>
            </p14:nvContentPartPr>
            <p14:xfrm>
              <a:off x="7575856" y="3972845"/>
              <a:ext cx="1086480" cy="49176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B77FDAF6-C9E1-4A9D-94D7-28C7EB6EC6BA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7561456" y="3958445"/>
                <a:ext cx="1114560" cy="51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3ACB062A-19CF-4160-BAA8-B059AD02537F}"/>
                  </a:ext>
                </a:extLst>
              </p14:cNvPr>
              <p14:cNvContentPartPr/>
              <p14:nvPr/>
            </p14:nvContentPartPr>
            <p14:xfrm>
              <a:off x="2692456" y="5139605"/>
              <a:ext cx="14400" cy="18612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3ACB062A-19CF-4160-BAA8-B059AD02537F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678056" y="5125205"/>
                <a:ext cx="424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7074956E-25A9-441B-9613-9AFF652DC66C}"/>
                  </a:ext>
                </a:extLst>
              </p14:cNvPr>
              <p14:cNvContentPartPr/>
              <p14:nvPr/>
            </p14:nvContentPartPr>
            <p14:xfrm>
              <a:off x="1290256" y="4865645"/>
              <a:ext cx="1152720" cy="519480"/>
            </p14:xfrm>
          </p:contentPart>
        </mc:Choice>
        <mc:Fallback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7074956E-25A9-441B-9613-9AFF652DC66C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1275856" y="4851245"/>
                <a:ext cx="1180800" cy="54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34E0EA3C-3F32-4FB2-BCB0-733968E3F016}"/>
                  </a:ext>
                </a:extLst>
              </p14:cNvPr>
              <p14:cNvContentPartPr/>
              <p14:nvPr/>
            </p14:nvContentPartPr>
            <p14:xfrm>
              <a:off x="554056" y="4862045"/>
              <a:ext cx="386640" cy="58896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34E0EA3C-3F32-4FB2-BCB0-733968E3F016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539656" y="4847645"/>
                <a:ext cx="414720" cy="61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100D152D-A754-4058-BB5F-6C466F863DFA}"/>
                  </a:ext>
                </a:extLst>
              </p14:cNvPr>
              <p14:cNvContentPartPr/>
              <p14:nvPr/>
            </p14:nvContentPartPr>
            <p14:xfrm>
              <a:off x="5032096" y="5613365"/>
              <a:ext cx="360" cy="3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100D152D-A754-4058-BB5F-6C466F863DFA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017696" y="559896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40A0210A-9CCD-4A4A-BE74-8362FEA9BA32}"/>
                  </a:ext>
                </a:extLst>
              </p14:cNvPr>
              <p14:cNvContentPartPr/>
              <p14:nvPr/>
            </p14:nvContentPartPr>
            <p14:xfrm>
              <a:off x="4839136" y="4880765"/>
              <a:ext cx="385200" cy="417240"/>
            </p14:xfrm>
          </p:contentPart>
        </mc:Choice>
        <mc:Fallback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40A0210A-9CCD-4A4A-BE74-8362FEA9BA32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4824736" y="4866365"/>
                <a:ext cx="413280" cy="44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27AEC386-9AB7-436A-96A2-586ED8ACE272}"/>
                  </a:ext>
                </a:extLst>
              </p14:cNvPr>
              <p14:cNvContentPartPr/>
              <p14:nvPr/>
            </p14:nvContentPartPr>
            <p14:xfrm>
              <a:off x="3432616" y="4911725"/>
              <a:ext cx="1119240" cy="71316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27AEC386-9AB7-436A-96A2-586ED8ACE272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3418216" y="4897325"/>
                <a:ext cx="1147320" cy="74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80A9C39A-AD48-417A-8DFC-1905952C1F8C}"/>
                  </a:ext>
                </a:extLst>
              </p14:cNvPr>
              <p14:cNvContentPartPr/>
              <p14:nvPr/>
            </p14:nvContentPartPr>
            <p14:xfrm>
              <a:off x="567736" y="5853845"/>
              <a:ext cx="398520" cy="494280"/>
            </p14:xfrm>
          </p:contentPart>
        </mc:Choice>
        <mc:Fallback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80A9C39A-AD48-417A-8DFC-1905952C1F8C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553336" y="5839445"/>
                <a:ext cx="426600" cy="5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498FFE33-F5B3-42C6-AD59-F6EC132C6901}"/>
                  </a:ext>
                </a:extLst>
              </p14:cNvPr>
              <p14:cNvContentPartPr/>
              <p14:nvPr/>
            </p14:nvContentPartPr>
            <p14:xfrm>
              <a:off x="2644936" y="6147605"/>
              <a:ext cx="360" cy="360"/>
            </p14:xfrm>
          </p:contentPart>
        </mc:Choice>
        <mc:Fallback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498FFE33-F5B3-42C6-AD59-F6EC132C6901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2630536" y="613320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BAD7A41A-64DD-4189-8B73-5532D14C4F0A}"/>
                  </a:ext>
                </a:extLst>
              </p14:cNvPr>
              <p14:cNvContentPartPr/>
              <p14:nvPr/>
            </p14:nvContentPartPr>
            <p14:xfrm>
              <a:off x="2684536" y="6373685"/>
              <a:ext cx="360" cy="360"/>
            </p14:xfrm>
          </p:contentPart>
        </mc:Choice>
        <mc:Fallback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BAD7A41A-64DD-4189-8B73-5532D14C4F0A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2670136" y="635928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3253E3AF-01D4-4673-85CE-5271252D54BD}"/>
                  </a:ext>
                </a:extLst>
              </p14:cNvPr>
              <p14:cNvContentPartPr/>
              <p14:nvPr/>
            </p14:nvContentPartPr>
            <p14:xfrm>
              <a:off x="1175056" y="5927645"/>
              <a:ext cx="1121400" cy="375480"/>
            </p14:xfrm>
          </p:contentPart>
        </mc:Choice>
        <mc:Fallback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3253E3AF-01D4-4673-85CE-5271252D54BD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1160656" y="5913245"/>
                <a:ext cx="1149480" cy="4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E2D0F530-E76E-4702-AD67-D16EFE9CC6A3}"/>
                  </a:ext>
                </a:extLst>
              </p14:cNvPr>
              <p14:cNvContentPartPr/>
              <p14:nvPr/>
            </p14:nvContentPartPr>
            <p14:xfrm>
              <a:off x="6445456" y="5543525"/>
              <a:ext cx="1857960" cy="554040"/>
            </p14:xfrm>
          </p:contentPart>
        </mc:Choice>
        <mc:Fallback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E2D0F530-E76E-4702-AD67-D16EFE9CC6A3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6431056" y="5529125"/>
                <a:ext cx="1886040" cy="58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931497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9D55C1-31EA-46B0-8F2A-1494C1E53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7" y="0"/>
            <a:ext cx="7587802" cy="285031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FB0E3AB1-4DCC-4F61-8585-7B9289A32A28}"/>
                  </a:ext>
                </a:extLst>
              </p14:cNvPr>
              <p14:cNvContentPartPr/>
              <p14:nvPr/>
            </p14:nvContentPartPr>
            <p14:xfrm>
              <a:off x="723256" y="3104525"/>
              <a:ext cx="1066680" cy="6757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FB0E3AB1-4DCC-4F61-8585-7B9289A32A2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8856" y="3090125"/>
                <a:ext cx="1094760" cy="70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8CD0C0BB-B5B5-4BA1-BC08-9E7A3D679D53}"/>
                  </a:ext>
                </a:extLst>
              </p14:cNvPr>
              <p14:cNvContentPartPr/>
              <p14:nvPr/>
            </p14:nvContentPartPr>
            <p14:xfrm>
              <a:off x="5409376" y="3266165"/>
              <a:ext cx="234000" cy="4730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8CD0C0BB-B5B5-4BA1-BC08-9E7A3D679D5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94976" y="3251765"/>
                <a:ext cx="262080" cy="50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CDAF0569-0ECF-483A-9156-C1E55DD93C71}"/>
                  </a:ext>
                </a:extLst>
              </p14:cNvPr>
              <p14:cNvContentPartPr/>
              <p14:nvPr/>
            </p14:nvContentPartPr>
            <p14:xfrm>
              <a:off x="4453936" y="3432485"/>
              <a:ext cx="533160" cy="2451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CDAF0569-0ECF-483A-9156-C1E55DD93C7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439536" y="3418085"/>
                <a:ext cx="56124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B6A59C4D-936C-463E-9FCA-0F3E7476BF65}"/>
                  </a:ext>
                </a:extLst>
              </p14:cNvPr>
              <p14:cNvContentPartPr/>
              <p14:nvPr/>
            </p14:nvContentPartPr>
            <p14:xfrm>
              <a:off x="2324536" y="3138725"/>
              <a:ext cx="1584720" cy="52344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B6A59C4D-936C-463E-9FCA-0F3E7476BF65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310136" y="3124325"/>
                <a:ext cx="1612800" cy="55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58C8ADA4-E8E9-4ECA-93CE-484238F6B7E3}"/>
                  </a:ext>
                </a:extLst>
              </p14:cNvPr>
              <p14:cNvContentPartPr/>
              <p14:nvPr/>
            </p14:nvContentPartPr>
            <p14:xfrm>
              <a:off x="6274456" y="3234125"/>
              <a:ext cx="1112400" cy="83124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58C8ADA4-E8E9-4ECA-93CE-484238F6B7E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260056" y="3219725"/>
                <a:ext cx="1140480" cy="85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513F2EAC-31C1-440A-8582-5A297386E5BC}"/>
                  </a:ext>
                </a:extLst>
              </p14:cNvPr>
              <p14:cNvContentPartPr/>
              <p14:nvPr/>
            </p14:nvContentPartPr>
            <p14:xfrm>
              <a:off x="7901656" y="3180125"/>
              <a:ext cx="1295640" cy="538560"/>
            </p14:xfrm>
          </p:contentPart>
        </mc:Choice>
        <mc:Fallback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513F2EAC-31C1-440A-8582-5A297386E5BC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7887256" y="3165725"/>
                <a:ext cx="1323720" cy="56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A0E8CAE2-236D-4998-90C8-5B439956065C}"/>
                  </a:ext>
                </a:extLst>
              </p14:cNvPr>
              <p14:cNvContentPartPr/>
              <p14:nvPr/>
            </p14:nvContentPartPr>
            <p14:xfrm>
              <a:off x="682576" y="4248605"/>
              <a:ext cx="1260720" cy="52128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A0E8CAE2-236D-4998-90C8-5B439956065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668176" y="4234205"/>
                <a:ext cx="1288800" cy="54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500FD48E-BCA5-47E6-BA9D-76C6C2E45FAE}"/>
                  </a:ext>
                </a:extLst>
              </p14:cNvPr>
              <p14:cNvContentPartPr/>
              <p14:nvPr/>
            </p14:nvContentPartPr>
            <p14:xfrm>
              <a:off x="2408776" y="4173365"/>
              <a:ext cx="2246400" cy="70884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500FD48E-BCA5-47E6-BA9D-76C6C2E45FAE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394376" y="4158965"/>
                <a:ext cx="2274480" cy="73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7D893453-3720-4173-922C-D3D7B462074E}"/>
                  </a:ext>
                </a:extLst>
              </p14:cNvPr>
              <p14:cNvContentPartPr/>
              <p14:nvPr/>
            </p14:nvContentPartPr>
            <p14:xfrm>
              <a:off x="4883056" y="4216925"/>
              <a:ext cx="572040" cy="59580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7D893453-3720-4173-922C-D3D7B462074E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4868656" y="4202525"/>
                <a:ext cx="600120" cy="62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C0C98B15-29B5-4AAE-B17D-74ABD4F8AC59}"/>
                  </a:ext>
                </a:extLst>
              </p14:cNvPr>
              <p14:cNvContentPartPr/>
              <p14:nvPr/>
            </p14:nvContentPartPr>
            <p14:xfrm>
              <a:off x="5904016" y="4367405"/>
              <a:ext cx="662760" cy="657720"/>
            </p14:xfrm>
          </p:contentPart>
        </mc:Choice>
        <mc:Fallback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C0C98B15-29B5-4AAE-B17D-74ABD4F8AC5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889616" y="4353005"/>
                <a:ext cx="690840" cy="68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6D87D1CB-B159-47E3-9293-3FB2648A3A5F}"/>
                  </a:ext>
                </a:extLst>
              </p14:cNvPr>
              <p14:cNvContentPartPr/>
              <p14:nvPr/>
            </p14:nvContentPartPr>
            <p14:xfrm>
              <a:off x="6885016" y="4065725"/>
              <a:ext cx="1405080" cy="72324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6D87D1CB-B159-47E3-9293-3FB2648A3A5F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870616" y="4051325"/>
                <a:ext cx="1433160" cy="75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9DAC1F01-AF3A-4185-90A8-82327B9A522E}"/>
                  </a:ext>
                </a:extLst>
              </p14:cNvPr>
              <p14:cNvContentPartPr/>
              <p14:nvPr/>
            </p14:nvContentPartPr>
            <p14:xfrm>
              <a:off x="5601976" y="5582405"/>
              <a:ext cx="257400" cy="184320"/>
            </p14:xfrm>
          </p:contentPart>
        </mc:Choice>
        <mc:Fallback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9DAC1F01-AF3A-4185-90A8-82327B9A522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5587576" y="5568005"/>
                <a:ext cx="28548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E9E691EA-82B9-484E-A31B-DBD545E3F8F9}"/>
                  </a:ext>
                </a:extLst>
              </p14:cNvPr>
              <p14:cNvContentPartPr/>
              <p14:nvPr/>
            </p14:nvContentPartPr>
            <p14:xfrm>
              <a:off x="3392656" y="5274245"/>
              <a:ext cx="1833480" cy="6789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E9E691EA-82B9-484E-A31B-DBD545E3F8F9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378256" y="5259845"/>
                <a:ext cx="1861560" cy="70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CBB93B4D-438B-46D3-960C-F140456DE7EB}"/>
                  </a:ext>
                </a:extLst>
              </p14:cNvPr>
              <p14:cNvContentPartPr/>
              <p14:nvPr/>
            </p14:nvContentPartPr>
            <p14:xfrm>
              <a:off x="773656" y="5335805"/>
              <a:ext cx="2322000" cy="604080"/>
            </p14:xfrm>
          </p:contentPart>
        </mc:Choice>
        <mc:Fallback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CBB93B4D-438B-46D3-960C-F140456DE7EB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759256" y="5321405"/>
                <a:ext cx="2350080" cy="63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CEC8C3C0-E078-41B2-934C-76A2B4E25269}"/>
                  </a:ext>
                </a:extLst>
              </p14:cNvPr>
              <p14:cNvContentPartPr/>
              <p14:nvPr/>
            </p14:nvContentPartPr>
            <p14:xfrm>
              <a:off x="6350416" y="5302685"/>
              <a:ext cx="535680" cy="464040"/>
            </p14:xfrm>
          </p:contentPart>
        </mc:Choice>
        <mc:Fallback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CEC8C3C0-E078-41B2-934C-76A2B4E25269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6336016" y="5288285"/>
                <a:ext cx="56376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8EC266D2-F4A9-40B8-AE18-7DF137C98CCA}"/>
                  </a:ext>
                </a:extLst>
              </p14:cNvPr>
              <p14:cNvContentPartPr/>
              <p14:nvPr/>
            </p14:nvContentPartPr>
            <p14:xfrm>
              <a:off x="7144216" y="5005685"/>
              <a:ext cx="1217160" cy="963720"/>
            </p14:xfrm>
          </p:contentPart>
        </mc:Choice>
        <mc:Fallback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8EC266D2-F4A9-40B8-AE18-7DF137C98CCA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7129816" y="4991285"/>
                <a:ext cx="1245240" cy="9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0AD57D30-2468-4FAA-94E2-48E44B537EBB}"/>
                  </a:ext>
                </a:extLst>
              </p14:cNvPr>
              <p14:cNvContentPartPr/>
              <p14:nvPr/>
            </p14:nvContentPartPr>
            <p14:xfrm>
              <a:off x="8623456" y="4854485"/>
              <a:ext cx="2061360" cy="117972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0AD57D30-2468-4FAA-94E2-48E44B537EBB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609056" y="4840085"/>
                <a:ext cx="2089440" cy="12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17A003B7-9BB9-4ED1-B9D8-3EBD242C75AE}"/>
                  </a:ext>
                </a:extLst>
              </p14:cNvPr>
              <p14:cNvContentPartPr/>
              <p14:nvPr/>
            </p14:nvContentPartPr>
            <p14:xfrm>
              <a:off x="1528576" y="2126045"/>
              <a:ext cx="725400" cy="297360"/>
            </p14:xfrm>
          </p:contentPart>
        </mc:Choice>
        <mc:Fallback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17A003B7-9BB9-4ED1-B9D8-3EBD242C75AE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514176" y="2111645"/>
                <a:ext cx="753480" cy="32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031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E7573AA4-1E2A-4BED-BBD4-5A52714CB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29" y="133349"/>
            <a:ext cx="11640731" cy="5955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8B51F1DC-BB0F-481B-8534-4625D4DB0EDF}"/>
                  </a:ext>
                </a:extLst>
              </p14:cNvPr>
              <p14:cNvContentPartPr/>
              <p14:nvPr/>
            </p14:nvContentPartPr>
            <p14:xfrm>
              <a:off x="3945256" y="2985725"/>
              <a:ext cx="3687840" cy="632520"/>
            </p14:xfrm>
          </p:contentPart>
        </mc:Choice>
        <mc:Fallback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8B51F1DC-BB0F-481B-8534-4625D4DB0ED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30856" y="2971325"/>
                <a:ext cx="3715920" cy="66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236B913-F723-48B9-B85B-8D61BE0277D5}"/>
                  </a:ext>
                </a:extLst>
              </p14:cNvPr>
              <p14:cNvContentPartPr/>
              <p14:nvPr/>
            </p14:nvContentPartPr>
            <p14:xfrm>
              <a:off x="6388216" y="1050725"/>
              <a:ext cx="889200" cy="43200"/>
            </p14:xfrm>
          </p:contentPart>
        </mc:Choice>
        <mc:Fallback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236B913-F723-48B9-B85B-8D61BE0277D5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73816" y="1036325"/>
                <a:ext cx="91728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5CE0F787-7C84-4B02-8476-6C69A485DF11}"/>
                  </a:ext>
                </a:extLst>
              </p14:cNvPr>
              <p14:cNvContentPartPr/>
              <p14:nvPr/>
            </p14:nvContentPartPr>
            <p14:xfrm>
              <a:off x="7951336" y="2920565"/>
              <a:ext cx="1175400" cy="70848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5CE0F787-7C84-4B02-8476-6C69A485DF1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936936" y="2906165"/>
                <a:ext cx="1203480" cy="73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4F1F4350-DD06-4585-BA35-95579C5B5F3F}"/>
                  </a:ext>
                </a:extLst>
              </p14:cNvPr>
              <p14:cNvContentPartPr/>
              <p14:nvPr/>
            </p14:nvContentPartPr>
            <p14:xfrm>
              <a:off x="9585736" y="2852525"/>
              <a:ext cx="774720" cy="8175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4F1F4350-DD06-4585-BA35-95579C5B5F3F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571336" y="2838125"/>
                <a:ext cx="802800" cy="84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4100" name="Ink 4099">
                <a:extLst>
                  <a:ext uri="{FF2B5EF4-FFF2-40B4-BE49-F238E27FC236}">
                    <a16:creationId xmlns:a16="http://schemas.microsoft.com/office/drawing/2014/main" id="{E0E49E7A-B223-4F9D-A95E-774FD1605946}"/>
                  </a:ext>
                </a:extLst>
              </p14:cNvPr>
              <p14:cNvContentPartPr/>
              <p14:nvPr/>
            </p14:nvContentPartPr>
            <p14:xfrm>
              <a:off x="6821656" y="4602845"/>
              <a:ext cx="306000" cy="211320"/>
            </p14:xfrm>
          </p:contentPart>
        </mc:Choice>
        <mc:Fallback>
          <p:pic>
            <p:nvPicPr>
              <p:cNvPr id="4100" name="Ink 4099">
                <a:extLst>
                  <a:ext uri="{FF2B5EF4-FFF2-40B4-BE49-F238E27FC236}">
                    <a16:creationId xmlns:a16="http://schemas.microsoft.com/office/drawing/2014/main" id="{E0E49E7A-B223-4F9D-A95E-774FD1605946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807256" y="4588445"/>
                <a:ext cx="33408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4101" name="Ink 4100">
                <a:extLst>
                  <a:ext uri="{FF2B5EF4-FFF2-40B4-BE49-F238E27FC236}">
                    <a16:creationId xmlns:a16="http://schemas.microsoft.com/office/drawing/2014/main" id="{6A204DD7-9881-4468-8F91-3CFFBCC54DCB}"/>
                  </a:ext>
                </a:extLst>
              </p14:cNvPr>
              <p14:cNvContentPartPr/>
              <p14:nvPr/>
            </p14:nvContentPartPr>
            <p14:xfrm>
              <a:off x="3835096" y="4185245"/>
              <a:ext cx="2608560" cy="847440"/>
            </p14:xfrm>
          </p:contentPart>
        </mc:Choice>
        <mc:Fallback>
          <p:pic>
            <p:nvPicPr>
              <p:cNvPr id="4101" name="Ink 4100">
                <a:extLst>
                  <a:ext uri="{FF2B5EF4-FFF2-40B4-BE49-F238E27FC236}">
                    <a16:creationId xmlns:a16="http://schemas.microsoft.com/office/drawing/2014/main" id="{6A204DD7-9881-4468-8F91-3CFFBCC54DC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820696" y="4170845"/>
                <a:ext cx="2636640" cy="87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104" name="Ink 4103">
                <a:extLst>
                  <a:ext uri="{FF2B5EF4-FFF2-40B4-BE49-F238E27FC236}">
                    <a16:creationId xmlns:a16="http://schemas.microsoft.com/office/drawing/2014/main" id="{7B1FE10F-6DCC-4449-92E0-9CEF474A4F09}"/>
                  </a:ext>
                </a:extLst>
              </p14:cNvPr>
              <p14:cNvContentPartPr/>
              <p14:nvPr/>
            </p14:nvContentPartPr>
            <p14:xfrm>
              <a:off x="2506696" y="3842165"/>
              <a:ext cx="677880" cy="245520"/>
            </p14:xfrm>
          </p:contentPart>
        </mc:Choice>
        <mc:Fallback>
          <p:pic>
            <p:nvPicPr>
              <p:cNvPr id="4104" name="Ink 4103">
                <a:extLst>
                  <a:ext uri="{FF2B5EF4-FFF2-40B4-BE49-F238E27FC236}">
                    <a16:creationId xmlns:a16="http://schemas.microsoft.com/office/drawing/2014/main" id="{7B1FE10F-6DCC-4449-92E0-9CEF474A4F09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2492296" y="3827765"/>
                <a:ext cx="705960" cy="27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105" name="Ink 4104">
                <a:extLst>
                  <a:ext uri="{FF2B5EF4-FFF2-40B4-BE49-F238E27FC236}">
                    <a16:creationId xmlns:a16="http://schemas.microsoft.com/office/drawing/2014/main" id="{A687BAD2-4797-4015-ABA7-4ADCDD9E9FCC}"/>
                  </a:ext>
                </a:extLst>
              </p14:cNvPr>
              <p14:cNvContentPartPr/>
              <p14:nvPr/>
            </p14:nvContentPartPr>
            <p14:xfrm>
              <a:off x="3000616" y="2371205"/>
              <a:ext cx="417960" cy="54000"/>
            </p14:xfrm>
          </p:contentPart>
        </mc:Choice>
        <mc:Fallback>
          <p:pic>
            <p:nvPicPr>
              <p:cNvPr id="4105" name="Ink 4104">
                <a:extLst>
                  <a:ext uri="{FF2B5EF4-FFF2-40B4-BE49-F238E27FC236}">
                    <a16:creationId xmlns:a16="http://schemas.microsoft.com/office/drawing/2014/main" id="{A687BAD2-4797-4015-ABA7-4ADCDD9E9FCC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986216" y="2356805"/>
                <a:ext cx="44604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4106" name="Ink 4105">
                <a:extLst>
                  <a:ext uri="{FF2B5EF4-FFF2-40B4-BE49-F238E27FC236}">
                    <a16:creationId xmlns:a16="http://schemas.microsoft.com/office/drawing/2014/main" id="{BE78EB40-AFA7-4B68-883C-D9E5DB7EFD68}"/>
                  </a:ext>
                </a:extLst>
              </p14:cNvPr>
              <p14:cNvContentPartPr/>
              <p14:nvPr/>
            </p14:nvContentPartPr>
            <p14:xfrm>
              <a:off x="627856" y="1496405"/>
              <a:ext cx="2403360" cy="70200"/>
            </p14:xfrm>
          </p:contentPart>
        </mc:Choice>
        <mc:Fallback>
          <p:pic>
            <p:nvPicPr>
              <p:cNvPr id="4106" name="Ink 4105">
                <a:extLst>
                  <a:ext uri="{FF2B5EF4-FFF2-40B4-BE49-F238E27FC236}">
                    <a16:creationId xmlns:a16="http://schemas.microsoft.com/office/drawing/2014/main" id="{BE78EB40-AFA7-4B68-883C-D9E5DB7EFD68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613456" y="1482005"/>
                <a:ext cx="2431440" cy="98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2196784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818D4C-5648-4472-9E55-030AD1452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059" y="120313"/>
            <a:ext cx="7792945" cy="308669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95ED5F87-498B-4D34-B034-E3347AF7282D}"/>
                  </a:ext>
                </a:extLst>
              </p14:cNvPr>
              <p14:cNvContentPartPr/>
              <p14:nvPr/>
            </p14:nvContentPartPr>
            <p14:xfrm>
              <a:off x="10832776" y="253685"/>
              <a:ext cx="516240" cy="5756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95ED5F87-498B-4D34-B034-E3347AF7282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818376" y="239285"/>
                <a:ext cx="544320" cy="60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E720D94A-D989-4EB0-9E4C-38FD0B577937}"/>
                  </a:ext>
                </a:extLst>
              </p14:cNvPr>
              <p14:cNvContentPartPr/>
              <p14:nvPr/>
            </p14:nvContentPartPr>
            <p14:xfrm>
              <a:off x="9603016" y="240005"/>
              <a:ext cx="933120" cy="5925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E720D94A-D989-4EB0-9E4C-38FD0B57793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88616" y="225605"/>
                <a:ext cx="961200" cy="62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954FB5A-03DE-4B8E-B776-DF261C0F5DE7}"/>
                  </a:ext>
                </a:extLst>
              </p14:cNvPr>
              <p14:cNvContentPartPr/>
              <p14:nvPr/>
            </p14:nvContentPartPr>
            <p14:xfrm>
              <a:off x="6006256" y="1644365"/>
              <a:ext cx="2496960" cy="76104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954FB5A-03DE-4B8E-B776-DF261C0F5DE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991856" y="1629965"/>
                <a:ext cx="252504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AFC04195-C080-4048-BAD5-8287997DF64A}"/>
                  </a:ext>
                </a:extLst>
              </p14:cNvPr>
              <p14:cNvContentPartPr/>
              <p14:nvPr/>
            </p14:nvContentPartPr>
            <p14:xfrm>
              <a:off x="5448976" y="3053765"/>
              <a:ext cx="288720" cy="160920"/>
            </p14:xfrm>
          </p:contentPart>
        </mc:Choice>
        <mc:Fallback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AFC04195-C080-4048-BAD5-8287997DF64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34576" y="3039365"/>
                <a:ext cx="316800" cy="18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575D6C7F-F4F8-4015-A848-0DAB4F4BD101}"/>
                  </a:ext>
                </a:extLst>
              </p14:cNvPr>
              <p14:cNvContentPartPr/>
              <p14:nvPr/>
            </p14:nvContentPartPr>
            <p14:xfrm>
              <a:off x="7797616" y="3019205"/>
              <a:ext cx="307800" cy="648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575D6C7F-F4F8-4015-A848-0DAB4F4BD10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783216" y="3004805"/>
                <a:ext cx="335880" cy="3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D10A0897-3693-466F-9F26-AC24A4084D18}"/>
                  </a:ext>
                </a:extLst>
              </p14:cNvPr>
              <p14:cNvContentPartPr/>
              <p14:nvPr/>
            </p14:nvContentPartPr>
            <p14:xfrm>
              <a:off x="6246376" y="2703125"/>
              <a:ext cx="1239840" cy="596520"/>
            </p14:xfrm>
          </p:contentPart>
        </mc:Choice>
        <mc:Fallback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D10A0897-3693-466F-9F26-AC24A4084D1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231976" y="2688725"/>
                <a:ext cx="1267920" cy="62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1C3922CE-C97F-4F8A-B3DF-4AD49F48AE7E}"/>
                  </a:ext>
                </a:extLst>
              </p14:cNvPr>
              <p14:cNvContentPartPr/>
              <p14:nvPr/>
            </p14:nvContentPartPr>
            <p14:xfrm>
              <a:off x="8579896" y="2623205"/>
              <a:ext cx="2848680" cy="85464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1C3922CE-C97F-4F8A-B3DF-4AD49F48AE7E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565496" y="2608805"/>
                <a:ext cx="2876760" cy="88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83148426-A83B-4A8F-9E2F-806E7B1AC5B8}"/>
                  </a:ext>
                </a:extLst>
              </p14:cNvPr>
              <p14:cNvContentPartPr/>
              <p14:nvPr/>
            </p14:nvContentPartPr>
            <p14:xfrm>
              <a:off x="1562056" y="3929645"/>
              <a:ext cx="2863080" cy="156132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83148426-A83B-4A8F-9E2F-806E7B1AC5B8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547656" y="3915245"/>
                <a:ext cx="2891160" cy="158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001964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4AB232-D812-477A-89B4-145F68FC10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364" y="0"/>
            <a:ext cx="6471624" cy="424595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0D7F13D-33BF-4884-B8EF-29A611DC6D3C}"/>
                  </a:ext>
                </a:extLst>
              </p14:cNvPr>
              <p14:cNvContentPartPr/>
              <p14:nvPr/>
            </p14:nvContentPartPr>
            <p14:xfrm>
              <a:off x="9194416" y="884765"/>
              <a:ext cx="210240" cy="1440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0D7F13D-33BF-4884-B8EF-29A611DC6D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80016" y="870365"/>
                <a:ext cx="2383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9005DC4-F4F5-462D-BEB4-928B05CCD27D}"/>
                  </a:ext>
                </a:extLst>
              </p14:cNvPr>
              <p14:cNvContentPartPr/>
              <p14:nvPr/>
            </p14:nvContentPartPr>
            <p14:xfrm>
              <a:off x="9204856" y="1045685"/>
              <a:ext cx="15120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9005DC4-F4F5-462D-BEB4-928B05CCD27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190456" y="1031285"/>
                <a:ext cx="17928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086C29C2-4897-42EB-9BFE-832129633B41}"/>
                  </a:ext>
                </a:extLst>
              </p14:cNvPr>
              <p14:cNvContentPartPr/>
              <p14:nvPr/>
            </p14:nvContentPartPr>
            <p14:xfrm>
              <a:off x="7484056" y="601085"/>
              <a:ext cx="1481040" cy="67392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086C29C2-4897-42EB-9BFE-832129633B4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469656" y="586685"/>
                <a:ext cx="1509120" cy="70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653390F1-52D2-4FE5-9D9A-676000405F86}"/>
                  </a:ext>
                </a:extLst>
              </p14:cNvPr>
              <p14:cNvContentPartPr/>
              <p14:nvPr/>
            </p14:nvContentPartPr>
            <p14:xfrm>
              <a:off x="9672856" y="477245"/>
              <a:ext cx="1883160" cy="127620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653390F1-52D2-4FE5-9D9A-676000405F8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658456" y="462845"/>
                <a:ext cx="1911240" cy="13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C0D69469-6A54-423F-9477-3EA5EC037E2C}"/>
                  </a:ext>
                </a:extLst>
              </p14:cNvPr>
              <p14:cNvContentPartPr/>
              <p14:nvPr/>
            </p14:nvContentPartPr>
            <p14:xfrm>
              <a:off x="9325816" y="2335205"/>
              <a:ext cx="186840" cy="24120"/>
            </p14:xfrm>
          </p:contentPart>
        </mc:Choice>
        <mc:Fallback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C0D69469-6A54-423F-9477-3EA5EC037E2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311416" y="2320805"/>
                <a:ext cx="21492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5532ED78-FFC5-4A10-8F6B-85FB60A2CB10}"/>
                  </a:ext>
                </a:extLst>
              </p14:cNvPr>
              <p14:cNvContentPartPr/>
              <p14:nvPr/>
            </p14:nvContentPartPr>
            <p14:xfrm>
              <a:off x="9362536" y="2506925"/>
              <a:ext cx="181800" cy="36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5532ED78-FFC5-4A10-8F6B-85FB60A2CB10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348136" y="2492525"/>
                <a:ext cx="20988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A7EF5D24-EEDA-4877-ACA2-2D0A53189644}"/>
                  </a:ext>
                </a:extLst>
              </p14:cNvPr>
              <p14:cNvContentPartPr/>
              <p14:nvPr/>
            </p14:nvContentPartPr>
            <p14:xfrm>
              <a:off x="8250856" y="2129285"/>
              <a:ext cx="812880" cy="58212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A7EF5D24-EEDA-4877-ACA2-2D0A53189644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236456" y="2114885"/>
                <a:ext cx="840960" cy="61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99F45F23-D327-403B-918E-AD2413D3DB15}"/>
                  </a:ext>
                </a:extLst>
              </p14:cNvPr>
              <p14:cNvContentPartPr/>
              <p14:nvPr/>
            </p14:nvContentPartPr>
            <p14:xfrm>
              <a:off x="7497376" y="2119205"/>
              <a:ext cx="476640" cy="582480"/>
            </p14:xfrm>
          </p:contentPart>
        </mc:Choice>
        <mc:Fallback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99F45F23-D327-403B-918E-AD2413D3DB1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482976" y="2104805"/>
                <a:ext cx="504720" cy="61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3CAA9E52-F12C-43D8-8582-762E0D34EAF8}"/>
                  </a:ext>
                </a:extLst>
              </p14:cNvPr>
              <p14:cNvContentPartPr/>
              <p14:nvPr/>
            </p14:nvContentPartPr>
            <p14:xfrm>
              <a:off x="9943936" y="2035325"/>
              <a:ext cx="2054520" cy="131616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3CAA9E52-F12C-43D8-8582-762E0D34EAF8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9929536" y="2020925"/>
                <a:ext cx="2082600" cy="13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508D0515-1BB7-4411-9925-985B1CED91D6}"/>
                  </a:ext>
                </a:extLst>
              </p14:cNvPr>
              <p14:cNvContentPartPr/>
              <p14:nvPr/>
            </p14:nvContentPartPr>
            <p14:xfrm>
              <a:off x="543976" y="4537325"/>
              <a:ext cx="583920" cy="567360"/>
            </p14:xfrm>
          </p:contentPart>
        </mc:Choice>
        <mc:Fallback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508D0515-1BB7-4411-9925-985B1CED91D6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29576" y="4522925"/>
                <a:ext cx="612000" cy="59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FD10477A-C5A6-4F1B-BD4C-D1335E3DADA1}"/>
                  </a:ext>
                </a:extLst>
              </p14:cNvPr>
              <p14:cNvContentPartPr/>
              <p14:nvPr/>
            </p14:nvContentPartPr>
            <p14:xfrm>
              <a:off x="2366656" y="4803005"/>
              <a:ext cx="273240" cy="20844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FD10477A-C5A6-4F1B-BD4C-D1335E3DADA1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2352256" y="4788605"/>
                <a:ext cx="301320" cy="23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ED9FFB25-AA5A-4F22-959A-7BFE4911B1A9}"/>
                  </a:ext>
                </a:extLst>
              </p14:cNvPr>
              <p14:cNvContentPartPr/>
              <p14:nvPr/>
            </p14:nvContentPartPr>
            <p14:xfrm>
              <a:off x="1234456" y="4596365"/>
              <a:ext cx="848520" cy="61272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ED9FFB25-AA5A-4F22-959A-7BFE4911B1A9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1220056" y="4581965"/>
                <a:ext cx="876600" cy="64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E35464FB-07C9-43A2-AF25-121350189A7C}"/>
                  </a:ext>
                </a:extLst>
              </p14:cNvPr>
              <p14:cNvContentPartPr/>
              <p14:nvPr/>
            </p14:nvContentPartPr>
            <p14:xfrm>
              <a:off x="3109336" y="4491605"/>
              <a:ext cx="320760" cy="456120"/>
            </p14:xfrm>
          </p:contentPart>
        </mc:Choice>
        <mc:Fallback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E35464FB-07C9-43A2-AF25-121350189A7C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3094936" y="4477205"/>
                <a:ext cx="34884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4B3B750-694D-4858-8CE2-8DD10BC20974}"/>
                  </a:ext>
                </a:extLst>
              </p14:cNvPr>
              <p14:cNvContentPartPr/>
              <p14:nvPr/>
            </p14:nvContentPartPr>
            <p14:xfrm>
              <a:off x="4788376" y="4367045"/>
              <a:ext cx="472680" cy="594000"/>
            </p14:xfrm>
          </p:contentPart>
        </mc:Choice>
        <mc:Fallback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4B3B750-694D-4858-8CE2-8DD10BC20974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4773976" y="4352645"/>
                <a:ext cx="500760" cy="62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808ED2C2-A8FA-48B8-BC6C-D68E7CB54205}"/>
                  </a:ext>
                </a:extLst>
              </p14:cNvPr>
              <p14:cNvContentPartPr/>
              <p14:nvPr/>
            </p14:nvContentPartPr>
            <p14:xfrm>
              <a:off x="3492376" y="4412405"/>
              <a:ext cx="997200" cy="676800"/>
            </p14:xfrm>
          </p:contentPart>
        </mc:Choice>
        <mc:Fallback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808ED2C2-A8FA-48B8-BC6C-D68E7CB54205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3477976" y="4398005"/>
                <a:ext cx="1025280" cy="70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44AEA2F7-1C70-4A91-8E37-C0EFED346C09}"/>
                  </a:ext>
                </a:extLst>
              </p14:cNvPr>
              <p14:cNvContentPartPr/>
              <p14:nvPr/>
            </p14:nvContentPartPr>
            <p14:xfrm>
              <a:off x="5447536" y="4476125"/>
              <a:ext cx="268560" cy="389880"/>
            </p14:xfrm>
          </p:contentPart>
        </mc:Choice>
        <mc:Fallback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44AEA2F7-1C70-4A91-8E37-C0EFED346C09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5433136" y="4461725"/>
                <a:ext cx="296640" cy="41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74B1A336-F8AE-4D2A-981F-37130B0A30A0}"/>
                  </a:ext>
                </a:extLst>
              </p14:cNvPr>
              <p14:cNvContentPartPr/>
              <p14:nvPr/>
            </p14:nvContentPartPr>
            <p14:xfrm>
              <a:off x="5763616" y="4471805"/>
              <a:ext cx="1720800" cy="72864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74B1A336-F8AE-4D2A-981F-37130B0A30A0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5749216" y="4457405"/>
                <a:ext cx="1748880" cy="75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0413961F-EF36-4014-A418-290C4F46D746}"/>
                  </a:ext>
                </a:extLst>
              </p14:cNvPr>
              <p14:cNvContentPartPr/>
              <p14:nvPr/>
            </p14:nvContentPartPr>
            <p14:xfrm>
              <a:off x="11001976" y="4440125"/>
              <a:ext cx="921240" cy="718560"/>
            </p14:xfrm>
          </p:contentPart>
        </mc:Choice>
        <mc:Fallback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0413961F-EF36-4014-A418-290C4F46D746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0987576" y="4425725"/>
                <a:ext cx="949320" cy="74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8FD02C6D-9721-4CB2-99CB-8779A316A279}"/>
                  </a:ext>
                </a:extLst>
              </p14:cNvPr>
              <p14:cNvContentPartPr/>
              <p14:nvPr/>
            </p14:nvContentPartPr>
            <p14:xfrm>
              <a:off x="7935136" y="4380005"/>
              <a:ext cx="2757600" cy="69696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8FD02C6D-9721-4CB2-99CB-8779A316A279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7920736" y="4365605"/>
                <a:ext cx="2785680" cy="72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1B46BB56-1429-491A-B172-59D4393F3A2E}"/>
                  </a:ext>
                </a:extLst>
              </p14:cNvPr>
              <p14:cNvContentPartPr/>
              <p14:nvPr/>
            </p14:nvContentPartPr>
            <p14:xfrm>
              <a:off x="1629736" y="5782205"/>
              <a:ext cx="290880" cy="15516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1B46BB56-1429-491A-B172-59D4393F3A2E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1615336" y="5767805"/>
                <a:ext cx="31896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B6602E9C-35B5-4283-BE99-CA111DC578C6}"/>
                  </a:ext>
                </a:extLst>
              </p14:cNvPr>
              <p14:cNvContentPartPr/>
              <p14:nvPr/>
            </p14:nvContentPartPr>
            <p14:xfrm>
              <a:off x="2424616" y="5459645"/>
              <a:ext cx="878040" cy="857160"/>
            </p14:xfrm>
          </p:contentPart>
        </mc:Choice>
        <mc:Fallback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B6602E9C-35B5-4283-BE99-CA111DC578C6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2410216" y="5445245"/>
                <a:ext cx="906120" cy="88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B8E80222-C5EA-406E-96E3-C9317072DDDF}"/>
                  </a:ext>
                </a:extLst>
              </p14:cNvPr>
              <p14:cNvContentPartPr/>
              <p14:nvPr/>
            </p14:nvContentPartPr>
            <p14:xfrm>
              <a:off x="5820136" y="5718485"/>
              <a:ext cx="223200" cy="232920"/>
            </p14:xfrm>
          </p:contentPart>
        </mc:Choice>
        <mc:Fallback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B8E80222-C5EA-406E-96E3-C9317072DDDF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5805736" y="5704085"/>
                <a:ext cx="251280" cy="26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3285D736-F13D-4184-AA83-A58A151F984E}"/>
                  </a:ext>
                </a:extLst>
              </p14:cNvPr>
              <p14:cNvContentPartPr/>
              <p14:nvPr/>
            </p14:nvContentPartPr>
            <p14:xfrm>
              <a:off x="5121736" y="5416085"/>
              <a:ext cx="421560" cy="907920"/>
            </p14:xfrm>
          </p:contentPart>
        </mc:Choice>
        <mc:Fallback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3285D736-F13D-4184-AA83-A58A151F984E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5107336" y="5401685"/>
                <a:ext cx="449640" cy="9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3479D8A2-E7C0-4B1C-A3AC-85CA05A06F6E}"/>
                  </a:ext>
                </a:extLst>
              </p14:cNvPr>
              <p14:cNvContentPartPr/>
              <p14:nvPr/>
            </p14:nvContentPartPr>
            <p14:xfrm>
              <a:off x="4474456" y="5648645"/>
              <a:ext cx="290880" cy="304560"/>
            </p14:xfrm>
          </p:contentPart>
        </mc:Choice>
        <mc:Fallback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3479D8A2-E7C0-4B1C-A3AC-85CA05A06F6E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4460056" y="5634245"/>
                <a:ext cx="31896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83C46F6B-7309-4D9F-8D2D-4254580F97A8}"/>
                  </a:ext>
                </a:extLst>
              </p14:cNvPr>
              <p14:cNvContentPartPr/>
              <p14:nvPr/>
            </p14:nvContentPartPr>
            <p14:xfrm>
              <a:off x="3562576" y="5510765"/>
              <a:ext cx="473760" cy="803880"/>
            </p14:xfrm>
          </p:contentPart>
        </mc:Choice>
        <mc:Fallback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83C46F6B-7309-4D9F-8D2D-4254580F97A8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3548176" y="5496365"/>
                <a:ext cx="501840" cy="83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FB3428D7-4C68-4A0A-B15C-FF0147144941}"/>
                  </a:ext>
                </a:extLst>
              </p14:cNvPr>
              <p14:cNvContentPartPr/>
              <p14:nvPr/>
            </p14:nvContentPartPr>
            <p14:xfrm>
              <a:off x="6459496" y="5441285"/>
              <a:ext cx="1048680" cy="925560"/>
            </p14:xfrm>
          </p:contentPart>
        </mc:Choice>
        <mc:Fallback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FB3428D7-4C68-4A0A-B15C-FF0147144941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6445096" y="5426885"/>
                <a:ext cx="1076760" cy="9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BBB559DB-BF26-4C12-960D-C4F087920AEB}"/>
                  </a:ext>
                </a:extLst>
              </p14:cNvPr>
              <p14:cNvContentPartPr/>
              <p14:nvPr/>
            </p14:nvContentPartPr>
            <p14:xfrm>
              <a:off x="7929376" y="5322125"/>
              <a:ext cx="720720" cy="978840"/>
            </p14:xfrm>
          </p:contentPart>
        </mc:Choice>
        <mc:Fallback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BBB559DB-BF26-4C12-960D-C4F087920AEB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7914976" y="5307725"/>
                <a:ext cx="748800" cy="10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799D12C1-627D-4C30-91D7-7CEE6A98FA22}"/>
                  </a:ext>
                </a:extLst>
              </p14:cNvPr>
              <p14:cNvContentPartPr/>
              <p14:nvPr/>
            </p14:nvContentPartPr>
            <p14:xfrm>
              <a:off x="1293496" y="3512045"/>
              <a:ext cx="620640" cy="26640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799D12C1-627D-4C30-91D7-7CEE6A98FA22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1279096" y="3497645"/>
                <a:ext cx="648720" cy="294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802695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83D0CC-18B6-4658-8A5A-68B44D1CA7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38" y="1"/>
            <a:ext cx="7818834" cy="340821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92E14603-AC1C-4BCF-82FF-FB9B0B086AFD}"/>
                  </a:ext>
                </a:extLst>
              </p14:cNvPr>
              <p14:cNvContentPartPr/>
              <p14:nvPr/>
            </p14:nvContentPartPr>
            <p14:xfrm>
              <a:off x="1081816" y="3641645"/>
              <a:ext cx="979560" cy="53820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92E14603-AC1C-4BCF-82FF-FB9B0B086AF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67416" y="3627245"/>
                <a:ext cx="1007640" cy="56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DFC7F72E-B211-48D5-9364-114F26D28387}"/>
                  </a:ext>
                </a:extLst>
              </p14:cNvPr>
              <p14:cNvContentPartPr/>
              <p14:nvPr/>
            </p14:nvContentPartPr>
            <p14:xfrm>
              <a:off x="2637736" y="3449045"/>
              <a:ext cx="5078520" cy="97380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DFC7F72E-B211-48D5-9364-114F26D28387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623336" y="3434645"/>
                <a:ext cx="5106600" cy="100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EDDB74B1-8606-4C89-8F2A-1ECBED1DFC17}"/>
                  </a:ext>
                </a:extLst>
              </p14:cNvPr>
              <p14:cNvContentPartPr/>
              <p14:nvPr/>
            </p14:nvContentPartPr>
            <p14:xfrm>
              <a:off x="8120896" y="3542285"/>
              <a:ext cx="3663360" cy="964800"/>
            </p14:xfrm>
          </p:contentPart>
        </mc:Choice>
        <mc:Fallback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EDDB74B1-8606-4C89-8F2A-1ECBED1DFC1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106496" y="3527885"/>
                <a:ext cx="3691440" cy="99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94FA4AE5-5AED-461F-A342-39428C446B27}"/>
                  </a:ext>
                </a:extLst>
              </p14:cNvPr>
              <p14:cNvContentPartPr/>
              <p14:nvPr/>
            </p14:nvContentPartPr>
            <p14:xfrm>
              <a:off x="971296" y="4639925"/>
              <a:ext cx="481320" cy="514800"/>
            </p14:xfrm>
          </p:contentPart>
        </mc:Choice>
        <mc:Fallback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94FA4AE5-5AED-461F-A342-39428C446B2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56896" y="4625525"/>
                <a:ext cx="509400" cy="54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CC66634E-D979-42AF-A024-CD6B60449C34}"/>
                  </a:ext>
                </a:extLst>
              </p14:cNvPr>
              <p14:cNvContentPartPr/>
              <p14:nvPr/>
            </p14:nvContentPartPr>
            <p14:xfrm>
              <a:off x="1837456" y="4507445"/>
              <a:ext cx="3225600" cy="69408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CC66634E-D979-42AF-A024-CD6B60449C34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823056" y="4493045"/>
                <a:ext cx="3253680" cy="72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A7135A4A-012A-4F1E-8124-AEC55774EE48}"/>
                  </a:ext>
                </a:extLst>
              </p14:cNvPr>
              <p14:cNvContentPartPr/>
              <p14:nvPr/>
            </p14:nvContentPartPr>
            <p14:xfrm>
              <a:off x="6503776" y="5017205"/>
              <a:ext cx="84240" cy="21780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A7135A4A-012A-4F1E-8124-AEC55774EE48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489376" y="5002805"/>
                <a:ext cx="11232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759FFBD0-5730-4A72-BECA-AD960E049818}"/>
                  </a:ext>
                </a:extLst>
              </p14:cNvPr>
              <p14:cNvContentPartPr/>
              <p14:nvPr/>
            </p14:nvContentPartPr>
            <p14:xfrm>
              <a:off x="5402536" y="4482965"/>
              <a:ext cx="306360" cy="67464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759FFBD0-5730-4A72-BECA-AD960E04981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5388136" y="4468565"/>
                <a:ext cx="334440" cy="70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8F3E91B4-3CAD-4A59-9F6B-4424EB7E86E3}"/>
                  </a:ext>
                </a:extLst>
              </p14:cNvPr>
              <p14:cNvContentPartPr/>
              <p14:nvPr/>
            </p14:nvContentPartPr>
            <p14:xfrm>
              <a:off x="7056016" y="4846565"/>
              <a:ext cx="880200" cy="534240"/>
            </p14:xfrm>
          </p:contentPart>
        </mc:Choice>
        <mc:Fallback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8F3E91B4-3CAD-4A59-9F6B-4424EB7E86E3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7041616" y="4832165"/>
                <a:ext cx="908280" cy="56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7E87F5A3-9DB4-4921-84A2-0704C15A0B40}"/>
                  </a:ext>
                </a:extLst>
              </p14:cNvPr>
              <p14:cNvContentPartPr/>
              <p14:nvPr/>
            </p14:nvContentPartPr>
            <p14:xfrm>
              <a:off x="8376856" y="4570445"/>
              <a:ext cx="1336320" cy="772920"/>
            </p14:xfrm>
          </p:contentPart>
        </mc:Choice>
        <mc:Fallback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7E87F5A3-9DB4-4921-84A2-0704C15A0B4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362456" y="4556045"/>
                <a:ext cx="1364400" cy="80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286277F7-2530-4DEB-A6FA-4F51112B39EE}"/>
                  </a:ext>
                </a:extLst>
              </p14:cNvPr>
              <p14:cNvContentPartPr/>
              <p14:nvPr/>
            </p14:nvContentPartPr>
            <p14:xfrm>
              <a:off x="832336" y="5555405"/>
              <a:ext cx="3004560" cy="7581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286277F7-2530-4DEB-A6FA-4F51112B39EE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817936" y="5541005"/>
                <a:ext cx="3032640" cy="78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FDAF5C5A-F328-447D-A2B2-CAE79E0B7A37}"/>
                  </a:ext>
                </a:extLst>
              </p14:cNvPr>
              <p14:cNvContentPartPr/>
              <p14:nvPr/>
            </p14:nvContentPartPr>
            <p14:xfrm>
              <a:off x="4355296" y="5570525"/>
              <a:ext cx="2197800" cy="838080"/>
            </p14:xfrm>
          </p:contentPart>
        </mc:Choice>
        <mc:Fallback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FDAF5C5A-F328-447D-A2B2-CAE79E0B7A37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4340896" y="5556125"/>
                <a:ext cx="2225880" cy="86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CBFB7C4-9087-402E-B6C2-83D9C407A7EA}"/>
                  </a:ext>
                </a:extLst>
              </p14:cNvPr>
              <p14:cNvContentPartPr/>
              <p14:nvPr/>
            </p14:nvContentPartPr>
            <p14:xfrm>
              <a:off x="2171896" y="2180405"/>
              <a:ext cx="540360" cy="36108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CBFB7C4-9087-402E-B6C2-83D9C407A7EA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2157496" y="2166005"/>
                <a:ext cx="568440" cy="38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162822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B831B6-0495-42D5-ABA1-4DA35EBD3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074" y="67680"/>
            <a:ext cx="7155441" cy="459669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10DC040-0838-4B65-B69C-737056BB0C45}"/>
                  </a:ext>
                </a:extLst>
              </p14:cNvPr>
              <p14:cNvContentPartPr/>
              <p14:nvPr/>
            </p14:nvContentPartPr>
            <p14:xfrm>
              <a:off x="7683856" y="724205"/>
              <a:ext cx="3601080" cy="1823040"/>
            </p14:xfrm>
          </p:contentPart>
        </mc:Choice>
        <mc:Fallback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10DC040-0838-4B65-B69C-737056BB0C4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669456" y="709805"/>
                <a:ext cx="3629160" cy="18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59C23B75-3E7B-4189-BC69-E932062FFEC0}"/>
                  </a:ext>
                </a:extLst>
              </p14:cNvPr>
              <p14:cNvContentPartPr/>
              <p14:nvPr/>
            </p14:nvContentPartPr>
            <p14:xfrm>
              <a:off x="7803016" y="2902925"/>
              <a:ext cx="2750040" cy="149544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59C23B75-3E7B-4189-BC69-E932062FFEC0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788616" y="2888525"/>
                <a:ext cx="2778120" cy="15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CF978FB4-17E0-4388-83C6-CEAB443D2846}"/>
                  </a:ext>
                </a:extLst>
              </p14:cNvPr>
              <p14:cNvContentPartPr/>
              <p14:nvPr/>
            </p14:nvContentPartPr>
            <p14:xfrm>
              <a:off x="6708256" y="2613845"/>
              <a:ext cx="470520" cy="45792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CF978FB4-17E0-4388-83C6-CEAB443D284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693856" y="2599445"/>
                <a:ext cx="498600" cy="48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0B9DBDAE-F7EB-4008-B1CA-42AB433B05C7}"/>
                  </a:ext>
                </a:extLst>
              </p14:cNvPr>
              <p14:cNvContentPartPr/>
              <p14:nvPr/>
            </p14:nvContentPartPr>
            <p14:xfrm>
              <a:off x="1391416" y="5075165"/>
              <a:ext cx="2986560" cy="669960"/>
            </p14:xfrm>
          </p:contentPart>
        </mc:Choice>
        <mc:Fallback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0B9DBDAE-F7EB-4008-B1CA-42AB433B05C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377016" y="5060765"/>
                <a:ext cx="3014640" cy="69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5A62C97C-9359-439E-8AA8-A65F1B060C86}"/>
                  </a:ext>
                </a:extLst>
              </p14:cNvPr>
              <p14:cNvContentPartPr/>
              <p14:nvPr/>
            </p14:nvContentPartPr>
            <p14:xfrm>
              <a:off x="4816456" y="5032325"/>
              <a:ext cx="3332160" cy="72432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5A62C97C-9359-439E-8AA8-A65F1B060C86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4802056" y="5017925"/>
                <a:ext cx="3360240" cy="752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5540004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604C47-CD9B-4DEB-83BB-5423CE377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474"/>
            <a:ext cx="7020436" cy="394693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696C6C7-E8E0-4F4B-A593-7CAF14FCE574}"/>
                  </a:ext>
                </a:extLst>
              </p14:cNvPr>
              <p14:cNvContentPartPr/>
              <p14:nvPr/>
            </p14:nvContentPartPr>
            <p14:xfrm>
              <a:off x="7554256" y="506765"/>
              <a:ext cx="800280" cy="46188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696C6C7-E8E0-4F4B-A593-7CAF14FCE57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39856" y="492365"/>
                <a:ext cx="82836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40D0A34F-DF6B-4477-AE58-3D66E7821FB4}"/>
                  </a:ext>
                </a:extLst>
              </p14:cNvPr>
              <p14:cNvContentPartPr/>
              <p14:nvPr/>
            </p14:nvContentPartPr>
            <p14:xfrm>
              <a:off x="10316536" y="1269965"/>
              <a:ext cx="360" cy="3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40D0A34F-DF6B-4477-AE58-3D66E7821FB4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0302136" y="125556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7A5E1A85-E25D-4332-BE52-45248E34442A}"/>
                  </a:ext>
                </a:extLst>
              </p14:cNvPr>
              <p14:cNvContentPartPr/>
              <p14:nvPr/>
            </p14:nvContentPartPr>
            <p14:xfrm>
              <a:off x="8699416" y="506765"/>
              <a:ext cx="1884240" cy="51084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7A5E1A85-E25D-4332-BE52-45248E34442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8685016" y="492365"/>
                <a:ext cx="1912320" cy="53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08991E4-E594-496F-BDF9-927C93C2ACAC}"/>
                  </a:ext>
                </a:extLst>
              </p14:cNvPr>
              <p14:cNvContentPartPr/>
              <p14:nvPr/>
            </p14:nvContentPartPr>
            <p14:xfrm>
              <a:off x="8532016" y="1390205"/>
              <a:ext cx="1085760" cy="92592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08991E4-E594-496F-BDF9-927C93C2ACAC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517616" y="1375805"/>
                <a:ext cx="1113840" cy="9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AF840574-4E10-40C7-BC3B-92ED148A0BA7}"/>
                  </a:ext>
                </a:extLst>
              </p14:cNvPr>
              <p14:cNvContentPartPr/>
              <p14:nvPr/>
            </p14:nvContentPartPr>
            <p14:xfrm>
              <a:off x="10889296" y="707285"/>
              <a:ext cx="576360" cy="619200"/>
            </p14:xfrm>
          </p:contentPart>
        </mc:Choice>
        <mc:Fallback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AF840574-4E10-40C7-BC3B-92ED148A0BA7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0874896" y="692885"/>
                <a:ext cx="604440" cy="64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9638476B-BA7F-4782-9BB2-80B696AFAB2B}"/>
                  </a:ext>
                </a:extLst>
              </p14:cNvPr>
              <p14:cNvContentPartPr/>
              <p14:nvPr/>
            </p14:nvContentPartPr>
            <p14:xfrm>
              <a:off x="10056616" y="1471925"/>
              <a:ext cx="1269720" cy="761040"/>
            </p14:xfrm>
          </p:contentPart>
        </mc:Choice>
        <mc:Fallback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9638476B-BA7F-4782-9BB2-80B696AFAB2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042216" y="1457525"/>
                <a:ext cx="1297800" cy="78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4F15A2F5-DB12-4410-ACB3-5DEA9C21AFA6}"/>
                  </a:ext>
                </a:extLst>
              </p14:cNvPr>
              <p14:cNvContentPartPr/>
              <p14:nvPr/>
            </p14:nvContentPartPr>
            <p14:xfrm>
              <a:off x="7556416" y="2431685"/>
              <a:ext cx="913680" cy="52992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4F15A2F5-DB12-4410-ACB3-5DEA9C21AFA6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7542016" y="2417285"/>
                <a:ext cx="941760" cy="55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9BA6A962-5C22-4BBC-A370-D7F7310C7BE1}"/>
                  </a:ext>
                </a:extLst>
              </p14:cNvPr>
              <p14:cNvContentPartPr/>
              <p14:nvPr/>
            </p14:nvContentPartPr>
            <p14:xfrm>
              <a:off x="8844496" y="2465165"/>
              <a:ext cx="3268800" cy="67248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9BA6A962-5C22-4BBC-A370-D7F7310C7BE1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8830096" y="2450765"/>
                <a:ext cx="3296880" cy="70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F74D2802-9A5E-4340-BC78-5C906A9487C9}"/>
                  </a:ext>
                </a:extLst>
              </p14:cNvPr>
              <p14:cNvContentPartPr/>
              <p14:nvPr/>
            </p14:nvContentPartPr>
            <p14:xfrm>
              <a:off x="8291536" y="4219085"/>
              <a:ext cx="190800" cy="190800"/>
            </p14:xfrm>
          </p:contentPart>
        </mc:Choice>
        <mc:Fallback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F74D2802-9A5E-4340-BC78-5C906A9487C9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8277136" y="4204685"/>
                <a:ext cx="21888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30F4475A-C6EE-44A3-9C73-2F281328B0CA}"/>
                  </a:ext>
                </a:extLst>
              </p14:cNvPr>
              <p14:cNvContentPartPr/>
              <p14:nvPr/>
            </p14:nvContentPartPr>
            <p14:xfrm>
              <a:off x="5906536" y="3778085"/>
              <a:ext cx="2067480" cy="73368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30F4475A-C6EE-44A3-9C73-2F281328B0CA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892136" y="3763685"/>
                <a:ext cx="2095560" cy="76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0DE754BC-BE1B-4FE5-B789-911A374F01ED}"/>
                  </a:ext>
                </a:extLst>
              </p14:cNvPr>
              <p14:cNvContentPartPr/>
              <p14:nvPr/>
            </p14:nvContentPartPr>
            <p14:xfrm>
              <a:off x="8964736" y="4052765"/>
              <a:ext cx="4320" cy="4896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0DE754BC-BE1B-4FE5-B789-911A374F01ED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8950336" y="4038365"/>
                <a:ext cx="3240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E3DAC2CB-A2CB-4F7D-9EE7-BB64CD96EE3E}"/>
                  </a:ext>
                </a:extLst>
              </p14:cNvPr>
              <p14:cNvContentPartPr/>
              <p14:nvPr/>
            </p14:nvContentPartPr>
            <p14:xfrm>
              <a:off x="8371816" y="4830005"/>
              <a:ext cx="2432160" cy="548640"/>
            </p14:xfrm>
          </p:contentPart>
        </mc:Choice>
        <mc:Fallback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E3DAC2CB-A2CB-4F7D-9EE7-BB64CD96EE3E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357416" y="4815605"/>
                <a:ext cx="2460240" cy="57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AF2E0C5E-91BC-4518-A36C-F4FC954CCA28}"/>
                  </a:ext>
                </a:extLst>
              </p14:cNvPr>
              <p14:cNvContentPartPr/>
              <p14:nvPr/>
            </p14:nvContentPartPr>
            <p14:xfrm>
              <a:off x="8953576" y="3925325"/>
              <a:ext cx="1720080" cy="646560"/>
            </p14:xfrm>
          </p:contentPart>
        </mc:Choice>
        <mc:Fallback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AF2E0C5E-91BC-4518-A36C-F4FC954CCA28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8939176" y="3910925"/>
                <a:ext cx="1748160" cy="67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C5499848-A1FD-4415-BEF6-8DAEA14B4C1C}"/>
                  </a:ext>
                </a:extLst>
              </p14:cNvPr>
              <p14:cNvContentPartPr/>
              <p14:nvPr/>
            </p14:nvContentPartPr>
            <p14:xfrm>
              <a:off x="4010056" y="5814245"/>
              <a:ext cx="282600" cy="191520"/>
            </p14:xfrm>
          </p:contentPart>
        </mc:Choice>
        <mc:Fallback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C5499848-A1FD-4415-BEF6-8DAEA14B4C1C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3995656" y="5799845"/>
                <a:ext cx="31068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2837450D-1F4A-41AB-AB22-1E6F29FB2479}"/>
                  </a:ext>
                </a:extLst>
              </p14:cNvPr>
              <p14:cNvContentPartPr/>
              <p14:nvPr/>
            </p14:nvContentPartPr>
            <p14:xfrm>
              <a:off x="515896" y="4286765"/>
              <a:ext cx="1706760" cy="590400"/>
            </p14:xfrm>
          </p:contentPart>
        </mc:Choice>
        <mc:Fallback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2837450D-1F4A-41AB-AB22-1E6F29FB2479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01496" y="4272365"/>
                <a:ext cx="1734840" cy="61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3D3349DD-834F-4D6C-82B9-4D111C2F16F3}"/>
                  </a:ext>
                </a:extLst>
              </p14:cNvPr>
              <p14:cNvContentPartPr/>
              <p14:nvPr/>
            </p14:nvContentPartPr>
            <p14:xfrm>
              <a:off x="2424616" y="3914885"/>
              <a:ext cx="1193040" cy="1251360"/>
            </p14:xfrm>
          </p:contentPart>
        </mc:Choice>
        <mc:Fallback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3D3349DD-834F-4D6C-82B9-4D111C2F16F3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2410216" y="3900485"/>
                <a:ext cx="1221120" cy="12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77004B35-FC6F-44BA-B505-854FE7E0BC78}"/>
                  </a:ext>
                </a:extLst>
              </p14:cNvPr>
              <p14:cNvContentPartPr/>
              <p14:nvPr/>
            </p14:nvContentPartPr>
            <p14:xfrm>
              <a:off x="4689016" y="5555405"/>
              <a:ext cx="534240" cy="404640"/>
            </p14:xfrm>
          </p:contentPart>
        </mc:Choice>
        <mc:Fallback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77004B35-FC6F-44BA-B505-854FE7E0BC78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4674616" y="5541005"/>
                <a:ext cx="562320" cy="43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4F67E5B2-6D0B-4546-80BD-CD58B93E7972}"/>
                  </a:ext>
                </a:extLst>
              </p14:cNvPr>
              <p14:cNvContentPartPr/>
              <p14:nvPr/>
            </p14:nvContentPartPr>
            <p14:xfrm>
              <a:off x="4592536" y="6102965"/>
              <a:ext cx="577080" cy="43920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4F67E5B2-6D0B-4546-80BD-CD58B93E7972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4578136" y="6088565"/>
                <a:ext cx="60516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F2E8E22F-E74F-4984-91CE-D2874A6635CA}"/>
                  </a:ext>
                </a:extLst>
              </p14:cNvPr>
              <p14:cNvContentPartPr/>
              <p14:nvPr/>
            </p14:nvContentPartPr>
            <p14:xfrm>
              <a:off x="5554816" y="5628845"/>
              <a:ext cx="268200" cy="790920"/>
            </p14:xfrm>
          </p:contentPart>
        </mc:Choice>
        <mc:Fallback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F2E8E22F-E74F-4984-91CE-D2874A6635CA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5540416" y="5614445"/>
                <a:ext cx="296280" cy="81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41620782-A675-46A1-8961-1E3BC7276D2A}"/>
                  </a:ext>
                </a:extLst>
              </p14:cNvPr>
              <p14:cNvContentPartPr/>
              <p14:nvPr/>
            </p14:nvContentPartPr>
            <p14:xfrm>
              <a:off x="6078256" y="5475125"/>
              <a:ext cx="2133000" cy="1139040"/>
            </p14:xfrm>
          </p:contentPart>
        </mc:Choice>
        <mc:Fallback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41620782-A675-46A1-8961-1E3BC7276D2A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6063856" y="5460725"/>
                <a:ext cx="2161080" cy="11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BB4FB58D-0E11-4329-824A-CFC4493EAD79}"/>
                  </a:ext>
                </a:extLst>
              </p14:cNvPr>
              <p14:cNvContentPartPr/>
              <p14:nvPr/>
            </p14:nvContentPartPr>
            <p14:xfrm>
              <a:off x="8450296" y="5677445"/>
              <a:ext cx="3584520" cy="1043280"/>
            </p14:xfrm>
          </p:contentPart>
        </mc:Choice>
        <mc:Fallback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BB4FB58D-0E11-4329-824A-CFC4493EAD79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8435896" y="5663045"/>
                <a:ext cx="3612600" cy="10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A503A705-3EF7-48C3-926D-4210753F10C8}"/>
                  </a:ext>
                </a:extLst>
              </p14:cNvPr>
              <p14:cNvContentPartPr/>
              <p14:nvPr/>
            </p14:nvContentPartPr>
            <p14:xfrm>
              <a:off x="336256" y="3645605"/>
              <a:ext cx="443880" cy="208080"/>
            </p14:xfrm>
          </p:contentPart>
        </mc:Choice>
        <mc:Fallback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A503A705-3EF7-48C3-926D-4210753F10C8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21856" y="3631205"/>
                <a:ext cx="471960" cy="23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72664BEF-07B8-4F85-A8D4-2447808EB256}"/>
                  </a:ext>
                </a:extLst>
              </p14:cNvPr>
              <p14:cNvContentPartPr/>
              <p14:nvPr/>
            </p14:nvContentPartPr>
            <p14:xfrm>
              <a:off x="281176" y="5290805"/>
              <a:ext cx="2609640" cy="1133640"/>
            </p14:xfrm>
          </p:contentPart>
        </mc:Choice>
        <mc:Fallback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72664BEF-07B8-4F85-A8D4-2447808EB256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266776" y="5276405"/>
                <a:ext cx="2637720" cy="116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5064352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9995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DB999B-91DB-4F77-B951-4E5236BDC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68" y="125898"/>
            <a:ext cx="7165691" cy="339451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71335C6D-F533-4DD1-8E8A-1A2FF8D311B1}"/>
                  </a:ext>
                </a:extLst>
              </p14:cNvPr>
              <p14:cNvContentPartPr/>
              <p14:nvPr/>
            </p14:nvContentPartPr>
            <p14:xfrm>
              <a:off x="1085056" y="4745765"/>
              <a:ext cx="2602440" cy="15760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71335C6D-F533-4DD1-8E8A-1A2FF8D311B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0656" y="4731365"/>
                <a:ext cx="2630520" cy="160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FF7880F-72B9-474F-91AD-55808F596101}"/>
                  </a:ext>
                </a:extLst>
              </p14:cNvPr>
              <p14:cNvContentPartPr/>
              <p14:nvPr/>
            </p14:nvContentPartPr>
            <p14:xfrm>
              <a:off x="1296376" y="3996605"/>
              <a:ext cx="2117880" cy="569160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FF7880F-72B9-474F-91AD-55808F59610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81976" y="3982205"/>
                <a:ext cx="2145960" cy="59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581A84F0-64C8-4DBE-AD8E-7F0CBFE18E6A}"/>
                  </a:ext>
                </a:extLst>
              </p14:cNvPr>
              <p14:cNvContentPartPr/>
              <p14:nvPr/>
            </p14:nvContentPartPr>
            <p14:xfrm>
              <a:off x="4159096" y="3494045"/>
              <a:ext cx="7973280" cy="3046680"/>
            </p14:xfrm>
          </p:contentPart>
        </mc:Choice>
        <mc:Fallback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581A84F0-64C8-4DBE-AD8E-7F0CBFE18E6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144696" y="3479645"/>
                <a:ext cx="8001360" cy="307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5478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0FC3D4-DD21-4023-BB7C-23A7DD96B9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694" y="0"/>
            <a:ext cx="7347441" cy="305033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31029C7-ED18-4BC5-95C6-A5D88DEA0222}"/>
                  </a:ext>
                </a:extLst>
              </p14:cNvPr>
              <p14:cNvContentPartPr/>
              <p14:nvPr/>
            </p14:nvContentPartPr>
            <p14:xfrm>
              <a:off x="673576" y="3341405"/>
              <a:ext cx="923400" cy="4611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31029C7-ED18-4BC5-95C6-A5D88DEA022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9176" y="3327005"/>
                <a:ext cx="951480" cy="48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18FCD3E3-79D9-4E79-AD1B-965F38136FA3}"/>
                  </a:ext>
                </a:extLst>
              </p14:cNvPr>
              <p14:cNvContentPartPr/>
              <p14:nvPr/>
            </p14:nvContentPartPr>
            <p14:xfrm>
              <a:off x="3787216" y="3514205"/>
              <a:ext cx="360" cy="360"/>
            </p14:xfrm>
          </p:contentPart>
        </mc:Choice>
        <mc:Fallback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18FCD3E3-79D9-4E79-AD1B-965F38136FA3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772816" y="349980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73F2029B-BEA8-46F6-A198-5BD8D9022360}"/>
                  </a:ext>
                </a:extLst>
              </p14:cNvPr>
              <p14:cNvContentPartPr/>
              <p14:nvPr/>
            </p14:nvContentPartPr>
            <p14:xfrm>
              <a:off x="3858856" y="3697445"/>
              <a:ext cx="360" cy="3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73F2029B-BEA8-46F6-A198-5BD8D9022360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844456" y="368304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3B9A7B03-CF80-48AC-9E4B-02910B53EA44}"/>
                  </a:ext>
                </a:extLst>
              </p14:cNvPr>
              <p14:cNvContentPartPr/>
              <p14:nvPr/>
            </p14:nvContentPartPr>
            <p14:xfrm>
              <a:off x="2849416" y="3307925"/>
              <a:ext cx="597600" cy="42408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3B9A7B03-CF80-48AC-9E4B-02910B53EA4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835016" y="3293525"/>
                <a:ext cx="625680" cy="45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51126EB8-279C-49D8-8D4C-9E29A6A62DA3}"/>
                  </a:ext>
                </a:extLst>
              </p14:cNvPr>
              <p14:cNvContentPartPr/>
              <p14:nvPr/>
            </p14:nvContentPartPr>
            <p14:xfrm>
              <a:off x="1928176" y="3298565"/>
              <a:ext cx="698760" cy="45756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51126EB8-279C-49D8-8D4C-9E29A6A62DA3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913776" y="3284165"/>
                <a:ext cx="726840" cy="4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4AC9BDF3-CFFE-4297-AA81-920A7326717A}"/>
                  </a:ext>
                </a:extLst>
              </p14:cNvPr>
              <p14:cNvContentPartPr/>
              <p14:nvPr/>
            </p14:nvContentPartPr>
            <p14:xfrm>
              <a:off x="576736" y="4230245"/>
              <a:ext cx="307800" cy="43344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4AC9BDF3-CFFE-4297-AA81-920A7326717A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62336" y="4215845"/>
                <a:ext cx="33588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1DE54837-1DFB-4FD1-8C3B-37C69F223F82}"/>
                  </a:ext>
                </a:extLst>
              </p14:cNvPr>
              <p14:cNvContentPartPr/>
              <p14:nvPr/>
            </p14:nvContentPartPr>
            <p14:xfrm>
              <a:off x="1257136" y="4179125"/>
              <a:ext cx="290880" cy="45000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1DE54837-1DFB-4FD1-8C3B-37C69F223F82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42736" y="4164725"/>
                <a:ext cx="31896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303D8FA0-06C8-44A8-8D73-0F8C02A76B82}"/>
                  </a:ext>
                </a:extLst>
              </p14:cNvPr>
              <p14:cNvContentPartPr/>
              <p14:nvPr/>
            </p14:nvContentPartPr>
            <p14:xfrm>
              <a:off x="2847616" y="4103885"/>
              <a:ext cx="770040" cy="660600"/>
            </p14:xfrm>
          </p:contentPart>
        </mc:Choice>
        <mc:Fallback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303D8FA0-06C8-44A8-8D73-0F8C02A76B82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2833216" y="4089485"/>
                <a:ext cx="798120" cy="68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B1AA28D9-D6DA-4C79-8735-0B339DC896D8}"/>
                  </a:ext>
                </a:extLst>
              </p14:cNvPr>
              <p14:cNvContentPartPr/>
              <p14:nvPr/>
            </p14:nvContentPartPr>
            <p14:xfrm>
              <a:off x="1849696" y="4130885"/>
              <a:ext cx="604800" cy="46332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B1AA28D9-D6DA-4C79-8735-0B339DC896D8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1835296" y="4116485"/>
                <a:ext cx="632880" cy="49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8976448-6BF7-4277-84B2-9D623C1F47A9}"/>
                  </a:ext>
                </a:extLst>
              </p14:cNvPr>
              <p14:cNvContentPartPr/>
              <p14:nvPr/>
            </p14:nvContentPartPr>
            <p14:xfrm>
              <a:off x="3928336" y="4062485"/>
              <a:ext cx="957600" cy="53172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8976448-6BF7-4277-84B2-9D623C1F47A9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3913936" y="4048085"/>
                <a:ext cx="985680" cy="55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695AB349-6A73-43CE-93EA-1962FD6E4957}"/>
                  </a:ext>
                </a:extLst>
              </p14:cNvPr>
              <p14:cNvContentPartPr/>
              <p14:nvPr/>
            </p14:nvContentPartPr>
            <p14:xfrm>
              <a:off x="5338456" y="4175885"/>
              <a:ext cx="1191960" cy="450360"/>
            </p14:xfrm>
          </p:contentPart>
        </mc:Choice>
        <mc:Fallback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695AB349-6A73-43CE-93EA-1962FD6E4957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5324056" y="4161485"/>
                <a:ext cx="122004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86EF0DF6-F274-47B0-80A2-DFE832DE8C7D}"/>
                  </a:ext>
                </a:extLst>
              </p14:cNvPr>
              <p14:cNvContentPartPr/>
              <p14:nvPr/>
            </p14:nvContentPartPr>
            <p14:xfrm>
              <a:off x="7990576" y="4893005"/>
              <a:ext cx="3743640" cy="4968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86EF0DF6-F274-47B0-80A2-DFE832DE8C7D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976176" y="4878605"/>
                <a:ext cx="3771720" cy="7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D09EEC1B-5ED1-40A1-BB6B-B19893F757A6}"/>
                  </a:ext>
                </a:extLst>
              </p14:cNvPr>
              <p14:cNvContentPartPr/>
              <p14:nvPr/>
            </p14:nvContentPartPr>
            <p14:xfrm>
              <a:off x="9810016" y="5123405"/>
              <a:ext cx="416880" cy="108000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D09EEC1B-5ED1-40A1-BB6B-B19893F757A6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9795616" y="5109005"/>
                <a:ext cx="444960" cy="110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79E72150-A5F7-4FA5-8A37-7330F0D0A1FE}"/>
                  </a:ext>
                </a:extLst>
              </p14:cNvPr>
              <p14:cNvContentPartPr/>
              <p14:nvPr/>
            </p14:nvContentPartPr>
            <p14:xfrm>
              <a:off x="9250936" y="5341925"/>
              <a:ext cx="407160" cy="454320"/>
            </p14:xfrm>
          </p:contentPart>
        </mc:Choice>
        <mc:Fallback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79E72150-A5F7-4FA5-8A37-7330F0D0A1FE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9236536" y="5327525"/>
                <a:ext cx="43524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617489FF-97B6-4E3B-8A55-7BCAD9715A5B}"/>
                  </a:ext>
                </a:extLst>
              </p14:cNvPr>
              <p14:cNvContentPartPr/>
              <p14:nvPr/>
            </p14:nvContentPartPr>
            <p14:xfrm>
              <a:off x="8272096" y="3727325"/>
              <a:ext cx="1472400" cy="1006200"/>
            </p14:xfrm>
          </p:contentPart>
        </mc:Choice>
        <mc:Fallback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617489FF-97B6-4E3B-8A55-7BCAD9715A5B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8257696" y="3712925"/>
                <a:ext cx="1500480" cy="10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F0B417FE-D6BC-442F-95C7-B09FDF162CD9}"/>
                  </a:ext>
                </a:extLst>
              </p14:cNvPr>
              <p14:cNvContentPartPr/>
              <p14:nvPr/>
            </p14:nvContentPartPr>
            <p14:xfrm>
              <a:off x="10194856" y="3737765"/>
              <a:ext cx="729720" cy="786600"/>
            </p14:xfrm>
          </p:contentPart>
        </mc:Choice>
        <mc:Fallback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F0B417FE-D6BC-442F-95C7-B09FDF162CD9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10180456" y="3723365"/>
                <a:ext cx="757800" cy="81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AEF1AC39-4AB9-49F6-AD2B-2B6D773A6E8E}"/>
                  </a:ext>
                </a:extLst>
              </p14:cNvPr>
              <p14:cNvContentPartPr/>
              <p14:nvPr/>
            </p14:nvContentPartPr>
            <p14:xfrm>
              <a:off x="10735576" y="4556045"/>
              <a:ext cx="249840" cy="263880"/>
            </p14:xfrm>
          </p:contentPart>
        </mc:Choice>
        <mc:Fallback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AEF1AC39-4AB9-49F6-AD2B-2B6D773A6E8E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10721176" y="4541645"/>
                <a:ext cx="27792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B4678467-7301-49CA-85C3-817C598747A9}"/>
                  </a:ext>
                </a:extLst>
              </p14:cNvPr>
              <p14:cNvContentPartPr/>
              <p14:nvPr/>
            </p14:nvContentPartPr>
            <p14:xfrm>
              <a:off x="1383496" y="5783645"/>
              <a:ext cx="351000" cy="1440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B4678467-7301-49CA-85C3-817C598747A9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1369096" y="5769245"/>
                <a:ext cx="37908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9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CE7AF898-F75F-4437-8B1D-631926085AE9}"/>
                  </a:ext>
                </a:extLst>
              </p14:cNvPr>
              <p14:cNvContentPartPr/>
              <p14:nvPr/>
            </p14:nvContentPartPr>
            <p14:xfrm>
              <a:off x="1432096" y="5959685"/>
              <a:ext cx="304560" cy="20160"/>
            </p14:xfrm>
          </p:contentPart>
        </mc:Choice>
        <mc:Fallback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CE7AF898-F75F-4437-8B1D-631926085AE9}"/>
                  </a:ext>
                </a:extLst>
              </p:cNvPr>
              <p:cNvPicPr/>
              <p:nvPr/>
            </p:nvPicPr>
            <p:blipFill>
              <a:blip r:embed="rId40"/>
              <a:stretch>
                <a:fillRect/>
              </a:stretch>
            </p:blipFill>
            <p:spPr>
              <a:xfrm>
                <a:off x="1417696" y="5945285"/>
                <a:ext cx="3326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1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DBB64323-87A8-483E-8400-1ABDD898D289}"/>
                  </a:ext>
                </a:extLst>
              </p14:cNvPr>
              <p14:cNvContentPartPr/>
              <p14:nvPr/>
            </p14:nvContentPartPr>
            <p14:xfrm>
              <a:off x="2099896" y="5134925"/>
              <a:ext cx="998640" cy="450360"/>
            </p14:xfrm>
          </p:contentPart>
        </mc:Choice>
        <mc:Fallback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DBB64323-87A8-483E-8400-1ABDD898D289}"/>
                  </a:ext>
                </a:extLst>
              </p:cNvPr>
              <p:cNvPicPr/>
              <p:nvPr/>
            </p:nvPicPr>
            <p:blipFill>
              <a:blip r:embed="rId42"/>
              <a:stretch>
                <a:fillRect/>
              </a:stretch>
            </p:blipFill>
            <p:spPr>
              <a:xfrm>
                <a:off x="2085496" y="5120525"/>
                <a:ext cx="102672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3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44C895F0-C6EA-4FB7-AF48-E901D447813D}"/>
                  </a:ext>
                </a:extLst>
              </p14:cNvPr>
              <p14:cNvContentPartPr/>
              <p14:nvPr/>
            </p14:nvContentPartPr>
            <p14:xfrm>
              <a:off x="3357736" y="5353085"/>
              <a:ext cx="166680" cy="180360"/>
            </p14:xfrm>
          </p:contentPart>
        </mc:Choice>
        <mc:Fallback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44C895F0-C6EA-4FB7-AF48-E901D447813D}"/>
                  </a:ext>
                </a:extLst>
              </p:cNvPr>
              <p:cNvPicPr/>
              <p:nvPr/>
            </p:nvPicPr>
            <p:blipFill>
              <a:blip r:embed="rId44"/>
              <a:stretch>
                <a:fillRect/>
              </a:stretch>
            </p:blipFill>
            <p:spPr>
              <a:xfrm>
                <a:off x="3343336" y="5338685"/>
                <a:ext cx="19476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5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1239437D-B349-4DFE-9C00-BA22EC0F5864}"/>
                  </a:ext>
                </a:extLst>
              </p14:cNvPr>
              <p14:cNvContentPartPr/>
              <p14:nvPr/>
            </p14:nvContentPartPr>
            <p14:xfrm>
              <a:off x="3808816" y="5069405"/>
              <a:ext cx="1649520" cy="520560"/>
            </p14:xfrm>
          </p:contentPart>
        </mc:Choice>
        <mc:Fallback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1239437D-B349-4DFE-9C00-BA22EC0F5864}"/>
                  </a:ext>
                </a:extLst>
              </p:cNvPr>
              <p:cNvPicPr/>
              <p:nvPr/>
            </p:nvPicPr>
            <p:blipFill>
              <a:blip r:embed="rId46"/>
              <a:stretch>
                <a:fillRect/>
              </a:stretch>
            </p:blipFill>
            <p:spPr>
              <a:xfrm>
                <a:off x="3794413" y="5055005"/>
                <a:ext cx="1677606" cy="54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7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D8B9969D-4E3A-4C48-BA47-13F8077BD555}"/>
                  </a:ext>
                </a:extLst>
              </p14:cNvPr>
              <p14:cNvContentPartPr/>
              <p14:nvPr/>
            </p14:nvContentPartPr>
            <p14:xfrm>
              <a:off x="2192056" y="5762045"/>
              <a:ext cx="3522960" cy="96480"/>
            </p14:xfrm>
          </p:contentPart>
        </mc:Choice>
        <mc:Fallback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D8B9969D-4E3A-4C48-BA47-13F8077BD555}"/>
                  </a:ext>
                </a:extLst>
              </p:cNvPr>
              <p:cNvPicPr/>
              <p:nvPr/>
            </p:nvPicPr>
            <p:blipFill>
              <a:blip r:embed="rId48"/>
              <a:stretch>
                <a:fillRect/>
              </a:stretch>
            </p:blipFill>
            <p:spPr>
              <a:xfrm>
                <a:off x="2177656" y="5747645"/>
                <a:ext cx="355104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9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61022A96-CFDC-4347-84E2-ABA8C61E7672}"/>
                  </a:ext>
                </a:extLst>
              </p14:cNvPr>
              <p14:cNvContentPartPr/>
              <p14:nvPr/>
            </p14:nvContentPartPr>
            <p14:xfrm>
              <a:off x="2315536" y="6067685"/>
              <a:ext cx="3142800" cy="501840"/>
            </p14:xfrm>
          </p:contentPart>
        </mc:Choice>
        <mc:Fallback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61022A96-CFDC-4347-84E2-ABA8C61E7672}"/>
                  </a:ext>
                </a:extLst>
              </p:cNvPr>
              <p:cNvPicPr/>
              <p:nvPr/>
            </p:nvPicPr>
            <p:blipFill>
              <a:blip r:embed="rId50"/>
              <a:stretch>
                <a:fillRect/>
              </a:stretch>
            </p:blipFill>
            <p:spPr>
              <a:xfrm>
                <a:off x="2301136" y="6053285"/>
                <a:ext cx="3170880" cy="52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1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E0C54049-DEC9-4318-8851-A02E82B1D428}"/>
                  </a:ext>
                </a:extLst>
              </p14:cNvPr>
              <p14:cNvContentPartPr/>
              <p14:nvPr/>
            </p14:nvContentPartPr>
            <p14:xfrm>
              <a:off x="5931376" y="5723525"/>
              <a:ext cx="216000" cy="17280"/>
            </p14:xfrm>
          </p:contentPart>
        </mc:Choice>
        <mc:Fallback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E0C54049-DEC9-4318-8851-A02E82B1D428}"/>
                  </a:ext>
                </a:extLst>
              </p:cNvPr>
              <p:cNvPicPr/>
              <p:nvPr/>
            </p:nvPicPr>
            <p:blipFill>
              <a:blip r:embed="rId52"/>
              <a:stretch>
                <a:fillRect/>
              </a:stretch>
            </p:blipFill>
            <p:spPr>
              <a:xfrm>
                <a:off x="5916976" y="5709125"/>
                <a:ext cx="2440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3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1D57BBCF-8FC9-4308-BE7A-621D3E5E6478}"/>
                  </a:ext>
                </a:extLst>
              </p14:cNvPr>
              <p14:cNvContentPartPr/>
              <p14:nvPr/>
            </p14:nvContentPartPr>
            <p14:xfrm>
              <a:off x="5902936" y="5918285"/>
              <a:ext cx="228600" cy="21600"/>
            </p14:xfrm>
          </p:contentPart>
        </mc:Choice>
        <mc:Fallback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1D57BBCF-8FC9-4308-BE7A-621D3E5E6478}"/>
                  </a:ext>
                </a:extLst>
              </p:cNvPr>
              <p:cNvPicPr/>
              <p:nvPr/>
            </p:nvPicPr>
            <p:blipFill>
              <a:blip r:embed="rId54"/>
              <a:stretch>
                <a:fillRect/>
              </a:stretch>
            </p:blipFill>
            <p:spPr>
              <a:xfrm>
                <a:off x="5888536" y="5903885"/>
                <a:ext cx="25668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5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4C48512C-6CFD-487C-8FBE-0E2037D4D49A}"/>
                  </a:ext>
                </a:extLst>
              </p14:cNvPr>
              <p14:cNvContentPartPr/>
              <p14:nvPr/>
            </p14:nvContentPartPr>
            <p14:xfrm>
              <a:off x="6757216" y="5224925"/>
              <a:ext cx="327240" cy="403200"/>
            </p14:xfrm>
          </p:contentPart>
        </mc:Choice>
        <mc:Fallback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4C48512C-6CFD-487C-8FBE-0E2037D4D49A}"/>
                  </a:ext>
                </a:extLst>
              </p:cNvPr>
              <p:cNvPicPr/>
              <p:nvPr/>
            </p:nvPicPr>
            <p:blipFill>
              <a:blip r:embed="rId56"/>
              <a:stretch>
                <a:fillRect/>
              </a:stretch>
            </p:blipFill>
            <p:spPr>
              <a:xfrm>
                <a:off x="6742816" y="5210525"/>
                <a:ext cx="355320" cy="43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7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6B5B8B6B-F111-4088-83F8-BC649FE89D33}"/>
                  </a:ext>
                </a:extLst>
              </p14:cNvPr>
              <p14:cNvContentPartPr/>
              <p14:nvPr/>
            </p14:nvContentPartPr>
            <p14:xfrm>
              <a:off x="6683416" y="5757725"/>
              <a:ext cx="540000" cy="640800"/>
            </p14:xfrm>
          </p:contentPart>
        </mc:Choice>
        <mc:Fallback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6B5B8B6B-F111-4088-83F8-BC649FE89D33}"/>
                  </a:ext>
                </a:extLst>
              </p:cNvPr>
              <p:cNvPicPr/>
              <p:nvPr/>
            </p:nvPicPr>
            <p:blipFill>
              <a:blip r:embed="rId58"/>
              <a:stretch>
                <a:fillRect/>
              </a:stretch>
            </p:blipFill>
            <p:spPr>
              <a:xfrm>
                <a:off x="6669016" y="5743325"/>
                <a:ext cx="568080" cy="66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9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8A93A88F-F515-44A6-A06C-B957F684AD35}"/>
                  </a:ext>
                </a:extLst>
              </p14:cNvPr>
              <p14:cNvContentPartPr/>
              <p14:nvPr/>
            </p14:nvContentPartPr>
            <p14:xfrm>
              <a:off x="1533256" y="1831925"/>
              <a:ext cx="686880" cy="286200"/>
            </p14:xfrm>
          </p:contentPart>
        </mc:Choice>
        <mc:Fallback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8A93A88F-F515-44A6-A06C-B957F684AD35}"/>
                  </a:ext>
                </a:extLst>
              </p:cNvPr>
              <p:cNvPicPr/>
              <p:nvPr/>
            </p:nvPicPr>
            <p:blipFill>
              <a:blip r:embed="rId60"/>
              <a:stretch>
                <a:fillRect/>
              </a:stretch>
            </p:blipFill>
            <p:spPr>
              <a:xfrm>
                <a:off x="1518856" y="1817525"/>
                <a:ext cx="714960" cy="31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410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7579D6D-62D6-4F43-BAED-8A3248AFC9D2}"/>
                  </a:ext>
                </a:extLst>
              </p14:cNvPr>
              <p14:cNvContentPartPr/>
              <p14:nvPr/>
            </p14:nvContentPartPr>
            <p14:xfrm>
              <a:off x="1896136" y="439085"/>
              <a:ext cx="767880" cy="61380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7579D6D-62D6-4F43-BAED-8A3248AFC9D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1736" y="424685"/>
                <a:ext cx="795960" cy="64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6B9E652-65A2-4A77-8692-B4C28D4CD2CE}"/>
                  </a:ext>
                </a:extLst>
              </p14:cNvPr>
              <p14:cNvContentPartPr/>
              <p14:nvPr/>
            </p14:nvContentPartPr>
            <p14:xfrm>
              <a:off x="523456" y="461405"/>
              <a:ext cx="1062360" cy="56628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6B9E652-65A2-4A77-8692-B4C28D4CD2C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09056" y="447005"/>
                <a:ext cx="1090440" cy="59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6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82C95BE6-CF87-43BF-9CFE-899C8612E8CC}"/>
                  </a:ext>
                </a:extLst>
              </p14:cNvPr>
              <p14:cNvContentPartPr/>
              <p14:nvPr/>
            </p14:nvContentPartPr>
            <p14:xfrm>
              <a:off x="1408336" y="2807885"/>
              <a:ext cx="4321440" cy="113760"/>
            </p14:xfrm>
          </p:contentPart>
        </mc:Choice>
        <mc:Fallback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82C95BE6-CF87-43BF-9CFE-899C8612E8C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93936" y="2793485"/>
                <a:ext cx="4349520" cy="14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0C767EF9-E416-4DFE-87FF-6ADA6364DFAF}"/>
                  </a:ext>
                </a:extLst>
              </p14:cNvPr>
              <p14:cNvContentPartPr/>
              <p14:nvPr/>
            </p14:nvContentPartPr>
            <p14:xfrm>
              <a:off x="2957416" y="3118925"/>
              <a:ext cx="1009440" cy="933480"/>
            </p14:xfrm>
          </p:contentPart>
        </mc:Choice>
        <mc:Fallback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0C767EF9-E416-4DFE-87FF-6ADA6364DFA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43016" y="3104525"/>
                <a:ext cx="1037520" cy="9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193F255F-1117-4257-B7AB-0FDF9F3253B8}"/>
                  </a:ext>
                </a:extLst>
              </p14:cNvPr>
              <p14:cNvContentPartPr/>
              <p14:nvPr/>
            </p14:nvContentPartPr>
            <p14:xfrm>
              <a:off x="2194936" y="1618085"/>
              <a:ext cx="1407600" cy="97920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193F255F-1117-4257-B7AB-0FDF9F3253B8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80536" y="1603685"/>
                <a:ext cx="1435680" cy="10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2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FD65C16B-4241-4CAC-BC5F-A446F8A8A599}"/>
                  </a:ext>
                </a:extLst>
              </p14:cNvPr>
              <p14:cNvContentPartPr/>
              <p14:nvPr/>
            </p14:nvContentPartPr>
            <p14:xfrm>
              <a:off x="3205096" y="461765"/>
              <a:ext cx="5095800" cy="202464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FD65C16B-4241-4CAC-BC5F-A446F8A8A59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90696" y="447365"/>
                <a:ext cx="5123880" cy="20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753AD663-C5AD-4BE4-A23F-F644FF6B292E}"/>
                  </a:ext>
                </a:extLst>
              </p14:cNvPr>
              <p14:cNvContentPartPr/>
              <p14:nvPr/>
            </p14:nvContentPartPr>
            <p14:xfrm>
              <a:off x="6439336" y="2984645"/>
              <a:ext cx="446760" cy="4896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753AD663-C5AD-4BE4-A23F-F644FF6B292E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424936" y="2970245"/>
                <a:ext cx="47484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097BC319-DB2A-446B-AD67-809173FC4BFC}"/>
                  </a:ext>
                </a:extLst>
              </p14:cNvPr>
              <p14:cNvContentPartPr/>
              <p14:nvPr/>
            </p14:nvContentPartPr>
            <p14:xfrm>
              <a:off x="7447696" y="2956925"/>
              <a:ext cx="995040" cy="28080"/>
            </p14:xfrm>
          </p:contentPart>
        </mc:Choice>
        <mc:Fallback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097BC319-DB2A-446B-AD67-809173FC4BF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433296" y="2942525"/>
                <a:ext cx="102312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8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1E8D80E9-CCF8-4730-BAE3-4701E1986CF4}"/>
                  </a:ext>
                </a:extLst>
              </p14:cNvPr>
              <p14:cNvContentPartPr/>
              <p14:nvPr/>
            </p14:nvContentPartPr>
            <p14:xfrm>
              <a:off x="7420336" y="3183365"/>
              <a:ext cx="883080" cy="829800"/>
            </p14:xfrm>
          </p:contentPart>
        </mc:Choice>
        <mc:Fallback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1E8D80E9-CCF8-4730-BAE3-4701E1986CF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405936" y="3168965"/>
                <a:ext cx="911160" cy="85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0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5B851475-6089-44C4-B30D-1400F14ABDE5}"/>
                  </a:ext>
                </a:extLst>
              </p14:cNvPr>
              <p14:cNvContentPartPr/>
              <p14:nvPr/>
            </p14:nvContentPartPr>
            <p14:xfrm>
              <a:off x="6428896" y="2184725"/>
              <a:ext cx="1672200" cy="574920"/>
            </p14:xfrm>
          </p:contentPart>
        </mc:Choice>
        <mc:Fallback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5B851475-6089-44C4-B30D-1400F14ABDE5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414496" y="2170325"/>
                <a:ext cx="1700280" cy="60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5888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129AFB-7657-4F19-B208-91246A79F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20" y="122086"/>
            <a:ext cx="7530505" cy="281171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98DC1CB0-B338-42D0-AD29-8420AFB77081}"/>
                  </a:ext>
                </a:extLst>
              </p14:cNvPr>
              <p14:cNvContentPartPr/>
              <p14:nvPr/>
            </p14:nvContentPartPr>
            <p14:xfrm>
              <a:off x="979216" y="3110645"/>
              <a:ext cx="1050480" cy="473040"/>
            </p14:xfrm>
          </p:contentPart>
        </mc:Choice>
        <mc:Fallback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98DC1CB0-B338-42D0-AD29-8420AFB7708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64816" y="3096245"/>
                <a:ext cx="1078560" cy="50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F0551080-EAC3-42AA-B34C-7636074563F6}"/>
                  </a:ext>
                </a:extLst>
              </p14:cNvPr>
              <p14:cNvContentPartPr/>
              <p14:nvPr/>
            </p14:nvContentPartPr>
            <p14:xfrm>
              <a:off x="4767496" y="3300365"/>
              <a:ext cx="360" cy="360"/>
            </p14:xfrm>
          </p:contentPart>
        </mc:Choice>
        <mc:Fallback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F0551080-EAC3-42AA-B34C-7636074563F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53096" y="328596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1933DFBA-65D7-48CD-80D9-2D864099907A}"/>
                  </a:ext>
                </a:extLst>
              </p14:cNvPr>
              <p14:cNvContentPartPr/>
              <p14:nvPr/>
            </p14:nvContentPartPr>
            <p14:xfrm>
              <a:off x="4813216" y="3547325"/>
              <a:ext cx="360" cy="360"/>
            </p14:xfrm>
          </p:contentPart>
        </mc:Choice>
        <mc:Fallback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1933DFBA-65D7-48CD-80D9-2D864099907A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98816" y="3532925"/>
                <a:ext cx="28440" cy="2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3E046633-3A29-4907-9192-C7DB08B0E63E}"/>
                  </a:ext>
                </a:extLst>
              </p14:cNvPr>
              <p14:cNvContentPartPr/>
              <p14:nvPr/>
            </p14:nvContentPartPr>
            <p14:xfrm>
              <a:off x="3625216" y="3110285"/>
              <a:ext cx="673560" cy="4604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3E046633-3A29-4907-9192-C7DB08B0E63E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610816" y="3095885"/>
                <a:ext cx="701640" cy="4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EEFED0A9-A6C4-4E10-84FC-B4794CE9FC10}"/>
                  </a:ext>
                </a:extLst>
              </p14:cNvPr>
              <p14:cNvContentPartPr/>
              <p14:nvPr/>
            </p14:nvContentPartPr>
            <p14:xfrm>
              <a:off x="2428216" y="3103085"/>
              <a:ext cx="721080" cy="47772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EEFED0A9-A6C4-4E10-84FC-B4794CE9FC1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413816" y="3088685"/>
                <a:ext cx="749160" cy="50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4FE80360-ADAD-4FA3-8301-93A3F1DA5AD7}"/>
                  </a:ext>
                </a:extLst>
              </p14:cNvPr>
              <p14:cNvContentPartPr/>
              <p14:nvPr/>
            </p14:nvContentPartPr>
            <p14:xfrm>
              <a:off x="467656" y="4110005"/>
              <a:ext cx="324360" cy="5068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4FE80360-ADAD-4FA3-8301-93A3F1DA5AD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453256" y="4095605"/>
                <a:ext cx="35244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5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C9543F3D-ECDF-4B48-A502-7A83DD53B5CC}"/>
                  </a:ext>
                </a:extLst>
              </p14:cNvPr>
              <p14:cNvContentPartPr/>
              <p14:nvPr/>
            </p14:nvContentPartPr>
            <p14:xfrm>
              <a:off x="5002576" y="4045925"/>
              <a:ext cx="632880" cy="435240"/>
            </p14:xfrm>
          </p:contentPart>
        </mc:Choice>
        <mc:Fallback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C9543F3D-ECDF-4B48-A502-7A83DD53B5CC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4988176" y="4031525"/>
                <a:ext cx="660960" cy="46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7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6C3C1BCF-B63F-472F-90FF-4F172E152506}"/>
                  </a:ext>
                </a:extLst>
              </p14:cNvPr>
              <p14:cNvContentPartPr/>
              <p14:nvPr/>
            </p14:nvContentPartPr>
            <p14:xfrm>
              <a:off x="4049656" y="4168685"/>
              <a:ext cx="440280" cy="334080"/>
            </p14:xfrm>
          </p:contentPart>
        </mc:Choice>
        <mc:Fallback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6C3C1BCF-B63F-472F-90FF-4F172E152506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4035256" y="4154285"/>
                <a:ext cx="468360" cy="3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9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53D39CBF-9207-4E7B-9796-FF5E028EE8C9}"/>
                  </a:ext>
                </a:extLst>
              </p14:cNvPr>
              <p14:cNvContentPartPr/>
              <p14:nvPr/>
            </p14:nvContentPartPr>
            <p14:xfrm>
              <a:off x="2303296" y="4167245"/>
              <a:ext cx="1249200" cy="33912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53D39CBF-9207-4E7B-9796-FF5E028EE8C9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288896" y="4152845"/>
                <a:ext cx="1277280" cy="3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1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2C5F931C-C6EE-498A-8086-65E98A40D157}"/>
                  </a:ext>
                </a:extLst>
              </p14:cNvPr>
              <p14:cNvContentPartPr/>
              <p14:nvPr/>
            </p14:nvContentPartPr>
            <p14:xfrm>
              <a:off x="1284856" y="4062485"/>
              <a:ext cx="625680" cy="479520"/>
            </p14:xfrm>
          </p:contentPart>
        </mc:Choice>
        <mc:Fallback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2C5F931C-C6EE-498A-8086-65E98A40D157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1270456" y="4048085"/>
                <a:ext cx="653760" cy="50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3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B5E5C45C-C0F3-410B-88B3-28F3173D9C35}"/>
                  </a:ext>
                </a:extLst>
              </p14:cNvPr>
              <p14:cNvContentPartPr/>
              <p14:nvPr/>
            </p14:nvContentPartPr>
            <p14:xfrm>
              <a:off x="6031456" y="3894005"/>
              <a:ext cx="924480" cy="916200"/>
            </p14:xfrm>
          </p:contentPart>
        </mc:Choice>
        <mc:Fallback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B5E5C45C-C0F3-410B-88B3-28F3173D9C35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6017056" y="3879605"/>
                <a:ext cx="952560" cy="9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5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20E57FCC-7837-4921-B1D3-B7A75C8B7EAF}"/>
                  </a:ext>
                </a:extLst>
              </p14:cNvPr>
              <p14:cNvContentPartPr/>
              <p14:nvPr/>
            </p14:nvContentPartPr>
            <p14:xfrm>
              <a:off x="7982656" y="4621205"/>
              <a:ext cx="11520" cy="69480"/>
            </p14:xfrm>
          </p:contentPart>
        </mc:Choice>
        <mc:Fallback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20E57FCC-7837-4921-B1D3-B7A75C8B7EAF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7968256" y="4606805"/>
                <a:ext cx="39600" cy="9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7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675B55AE-ED01-4E5E-A8F4-DE3F8E293FB7}"/>
                  </a:ext>
                </a:extLst>
              </p14:cNvPr>
              <p14:cNvContentPartPr/>
              <p14:nvPr/>
            </p14:nvContentPartPr>
            <p14:xfrm>
              <a:off x="7327096" y="4020725"/>
              <a:ext cx="991080" cy="419760"/>
            </p14:xfrm>
          </p:contentPart>
        </mc:Choice>
        <mc:Fallback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675B55AE-ED01-4E5E-A8F4-DE3F8E293FB7}"/>
                  </a:ext>
                </a:extLst>
              </p:cNvPr>
              <p:cNvPicPr/>
              <p:nvPr/>
            </p:nvPicPr>
            <p:blipFill>
              <a:blip r:embed="rId28"/>
              <a:stretch>
                <a:fillRect/>
              </a:stretch>
            </p:blipFill>
            <p:spPr>
              <a:xfrm>
                <a:off x="7312696" y="4006325"/>
                <a:ext cx="1019160" cy="44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29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9CE1BE78-B592-4054-837C-4AD71AEF78BB}"/>
                  </a:ext>
                </a:extLst>
              </p14:cNvPr>
              <p14:cNvContentPartPr/>
              <p14:nvPr/>
            </p14:nvContentPartPr>
            <p14:xfrm>
              <a:off x="6008416" y="3127925"/>
              <a:ext cx="617040" cy="514440"/>
            </p14:xfrm>
          </p:contentPart>
        </mc:Choice>
        <mc:Fallback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9CE1BE78-B592-4054-837C-4AD71AEF78BB}"/>
                  </a:ext>
                </a:extLst>
              </p:cNvPr>
              <p:cNvPicPr/>
              <p:nvPr/>
            </p:nvPicPr>
            <p:blipFill>
              <a:blip r:embed="rId30"/>
              <a:stretch>
                <a:fillRect/>
              </a:stretch>
            </p:blipFill>
            <p:spPr>
              <a:xfrm>
                <a:off x="5994016" y="3113525"/>
                <a:ext cx="645120" cy="54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1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55087BCE-9A02-456C-8774-247FC2209385}"/>
                  </a:ext>
                </a:extLst>
              </p14:cNvPr>
              <p14:cNvContentPartPr/>
              <p14:nvPr/>
            </p14:nvContentPartPr>
            <p14:xfrm>
              <a:off x="5410456" y="3060965"/>
              <a:ext cx="313920" cy="525960"/>
            </p14:xfrm>
          </p:contentPart>
        </mc:Choice>
        <mc:Fallback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55087BCE-9A02-456C-8774-247FC2209385}"/>
                  </a:ext>
                </a:extLst>
              </p:cNvPr>
              <p:cNvPicPr/>
              <p:nvPr/>
            </p:nvPicPr>
            <p:blipFill>
              <a:blip r:embed="rId32"/>
              <a:stretch>
                <a:fillRect/>
              </a:stretch>
            </p:blipFill>
            <p:spPr>
              <a:xfrm>
                <a:off x="5396056" y="3046565"/>
                <a:ext cx="342000" cy="55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3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9DF2E09E-DA5A-42AA-8161-3FED842F5772}"/>
                  </a:ext>
                </a:extLst>
              </p14:cNvPr>
              <p14:cNvContentPartPr/>
              <p14:nvPr/>
            </p14:nvContentPartPr>
            <p14:xfrm>
              <a:off x="6934696" y="2994365"/>
              <a:ext cx="793800" cy="679320"/>
            </p14:xfrm>
          </p:contentPart>
        </mc:Choice>
        <mc:Fallback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9DF2E09E-DA5A-42AA-8161-3FED842F5772}"/>
                  </a:ext>
                </a:extLst>
              </p:cNvPr>
              <p:cNvPicPr/>
              <p:nvPr/>
            </p:nvPicPr>
            <p:blipFill>
              <a:blip r:embed="rId34"/>
              <a:stretch>
                <a:fillRect/>
              </a:stretch>
            </p:blipFill>
            <p:spPr>
              <a:xfrm>
                <a:off x="6920296" y="2979965"/>
                <a:ext cx="821880" cy="70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5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0BD3CDE0-EC61-4436-843E-CA540205AAB7}"/>
                  </a:ext>
                </a:extLst>
              </p14:cNvPr>
              <p14:cNvContentPartPr/>
              <p14:nvPr/>
            </p14:nvContentPartPr>
            <p14:xfrm>
              <a:off x="8132416" y="3041885"/>
              <a:ext cx="1175760" cy="517320"/>
            </p14:xfrm>
          </p:contentPart>
        </mc:Choice>
        <mc:Fallback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0BD3CDE0-EC61-4436-843E-CA540205AAB7}"/>
                  </a:ext>
                </a:extLst>
              </p:cNvPr>
              <p:cNvPicPr/>
              <p:nvPr/>
            </p:nvPicPr>
            <p:blipFill>
              <a:blip r:embed="rId36"/>
              <a:stretch>
                <a:fillRect/>
              </a:stretch>
            </p:blipFill>
            <p:spPr>
              <a:xfrm>
                <a:off x="8118016" y="3027485"/>
                <a:ext cx="1203840" cy="5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7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2CA33777-2971-47E2-BA12-4470ADAFC7DA}"/>
                  </a:ext>
                </a:extLst>
              </p14:cNvPr>
              <p14:cNvContentPartPr/>
              <p14:nvPr/>
            </p14:nvContentPartPr>
            <p14:xfrm>
              <a:off x="9713176" y="3134765"/>
              <a:ext cx="1226160" cy="446040"/>
            </p14:xfrm>
          </p:contentPart>
        </mc:Choice>
        <mc:Fallback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2CA33777-2971-47E2-BA12-4470ADAFC7DA}"/>
                  </a:ext>
                </a:extLst>
              </p:cNvPr>
              <p:cNvPicPr/>
              <p:nvPr/>
            </p:nvPicPr>
            <p:blipFill>
              <a:blip r:embed="rId38"/>
              <a:stretch>
                <a:fillRect/>
              </a:stretch>
            </p:blipFill>
            <p:spPr>
              <a:xfrm>
                <a:off x="9698776" y="3120365"/>
                <a:ext cx="1254240" cy="47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58349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</TotalTime>
  <Words>0</Words>
  <Application>Microsoft Office PowerPoint</Application>
  <PresentationFormat>Widescreen</PresentationFormat>
  <Paragraphs>0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5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Viet Anh Nguyen</dc:creator>
  <cp:lastModifiedBy>Viet Anh Nguyen</cp:lastModifiedBy>
  <cp:revision>21</cp:revision>
  <dcterms:created xsi:type="dcterms:W3CDTF">2022-01-19T04:51:35Z</dcterms:created>
  <dcterms:modified xsi:type="dcterms:W3CDTF">2022-01-19T10:31:38Z</dcterms:modified>
</cp:coreProperties>
</file>

<file path=docProps/thumbnail.jpeg>
</file>